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5" r:id="rId15"/>
    <p:sldId id="274" r:id="rId16"/>
    <p:sldId id="276" r:id="rId17"/>
    <p:sldId id="277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99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478F1B-889F-480F-B2AB-82E9B69E8830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AAF425-9515-426E-B4A9-0F4098EDB3AE}">
      <dgm:prSet phldrT="[Text]" custT="1"/>
      <dgm:spPr/>
      <dgm:t>
        <a:bodyPr/>
        <a:lstStyle/>
        <a:p>
          <a:r>
            <a:rPr lang="en-US" sz="4000" dirty="0" smtClean="0"/>
            <a:t>Seismic wave</a:t>
          </a:r>
          <a:endParaRPr lang="en-US" sz="4000" dirty="0"/>
        </a:p>
      </dgm:t>
    </dgm:pt>
    <dgm:pt modelId="{ADA2EC4C-C4AE-4262-BB22-78801C898347}" type="parTrans" cxnId="{AC86DB5D-E49B-4E45-A04A-E58843EDF942}">
      <dgm:prSet/>
      <dgm:spPr/>
      <dgm:t>
        <a:bodyPr/>
        <a:lstStyle/>
        <a:p>
          <a:endParaRPr lang="en-US"/>
        </a:p>
      </dgm:t>
    </dgm:pt>
    <dgm:pt modelId="{DB896C74-29EA-4C44-9298-DD2586EC839B}" type="sibTrans" cxnId="{AC86DB5D-E49B-4E45-A04A-E58843EDF942}">
      <dgm:prSet/>
      <dgm:spPr/>
      <dgm:t>
        <a:bodyPr/>
        <a:lstStyle/>
        <a:p>
          <a:endParaRPr lang="en-US"/>
        </a:p>
      </dgm:t>
    </dgm:pt>
    <dgm:pt modelId="{0CE85FD3-C9C4-4E36-97E4-78DE71D24FEA}">
      <dgm:prSet phldrT="[Text]"/>
      <dgm:spPr/>
      <dgm:t>
        <a:bodyPr/>
        <a:lstStyle/>
        <a:p>
          <a:r>
            <a:rPr lang="en-US" dirty="0" smtClean="0"/>
            <a:t>Geophysical</a:t>
          </a:r>
          <a:endParaRPr lang="en-US" dirty="0"/>
        </a:p>
      </dgm:t>
    </dgm:pt>
    <dgm:pt modelId="{C3280654-58C9-460B-B71C-3F8C20FE8420}" type="parTrans" cxnId="{E2861316-69F9-4E6B-973A-1FE1243C8013}">
      <dgm:prSet/>
      <dgm:spPr/>
      <dgm:t>
        <a:bodyPr/>
        <a:lstStyle/>
        <a:p>
          <a:endParaRPr lang="en-US"/>
        </a:p>
      </dgm:t>
    </dgm:pt>
    <dgm:pt modelId="{85F7D432-9F19-4099-A2E6-D49F3E96B21A}" type="sibTrans" cxnId="{E2861316-69F9-4E6B-973A-1FE1243C8013}">
      <dgm:prSet/>
      <dgm:spPr/>
      <dgm:t>
        <a:bodyPr/>
        <a:lstStyle/>
        <a:p>
          <a:endParaRPr lang="en-US"/>
        </a:p>
      </dgm:t>
    </dgm:pt>
    <dgm:pt modelId="{D747FE92-FC96-4BDD-B50D-FB5EA31175A9}">
      <dgm:prSet phldrT="[Text]"/>
      <dgm:spPr/>
      <dgm:t>
        <a:bodyPr/>
        <a:lstStyle/>
        <a:p>
          <a:r>
            <a:rPr lang="en-US" dirty="0" smtClean="0"/>
            <a:t>Down-hole Seismic Test (PS Logging) </a:t>
          </a:r>
          <a:endParaRPr lang="en-US" dirty="0"/>
        </a:p>
      </dgm:t>
    </dgm:pt>
    <dgm:pt modelId="{12F3D955-DF37-47EB-9F23-E4E02FFD6881}" type="parTrans" cxnId="{39242FA8-0AF1-4D95-9CC3-826D51070ECD}">
      <dgm:prSet/>
      <dgm:spPr/>
      <dgm:t>
        <a:bodyPr/>
        <a:lstStyle/>
        <a:p>
          <a:endParaRPr lang="en-US"/>
        </a:p>
      </dgm:t>
    </dgm:pt>
    <dgm:pt modelId="{E45C7342-C759-46AA-81E8-D502F9AE8370}" type="sibTrans" cxnId="{39242FA8-0AF1-4D95-9CC3-826D51070ECD}">
      <dgm:prSet/>
      <dgm:spPr/>
      <dgm:t>
        <a:bodyPr/>
        <a:lstStyle/>
        <a:p>
          <a:endParaRPr lang="en-US"/>
        </a:p>
      </dgm:t>
    </dgm:pt>
    <dgm:pt modelId="{540A298E-A7FD-4C76-B5CC-30F94A8CEEF2}">
      <dgm:prSet phldrT="[Text]"/>
      <dgm:spPr/>
      <dgm:t>
        <a:bodyPr/>
        <a:lstStyle/>
        <a:p>
          <a:r>
            <a:rPr lang="en-US" dirty="0" smtClean="0"/>
            <a:t>Multi-channel Analysis of Surface Wave (MASW)</a:t>
          </a:r>
          <a:endParaRPr lang="en-US" dirty="0"/>
        </a:p>
      </dgm:t>
    </dgm:pt>
    <dgm:pt modelId="{F559FB16-F739-4E74-8B6B-DC8D5883EA93}" type="parTrans" cxnId="{2AAD0089-087B-4E44-A93E-59A07AC0D8B9}">
      <dgm:prSet/>
      <dgm:spPr/>
      <dgm:t>
        <a:bodyPr/>
        <a:lstStyle/>
        <a:p>
          <a:endParaRPr lang="en-US"/>
        </a:p>
      </dgm:t>
    </dgm:pt>
    <dgm:pt modelId="{44CC6662-9E09-4874-B345-DD6D61ACE221}" type="sibTrans" cxnId="{2AAD0089-087B-4E44-A93E-59A07AC0D8B9}">
      <dgm:prSet/>
      <dgm:spPr/>
      <dgm:t>
        <a:bodyPr/>
        <a:lstStyle/>
        <a:p>
          <a:endParaRPr lang="en-US"/>
        </a:p>
      </dgm:t>
    </dgm:pt>
    <dgm:pt modelId="{4A27189F-9C46-4364-9D44-8ADB80092D8A}">
      <dgm:prSet phldrT="[Text]"/>
      <dgm:spPr/>
      <dgm:t>
        <a:bodyPr/>
        <a:lstStyle/>
        <a:p>
          <a:r>
            <a:rPr lang="en-US" dirty="0" smtClean="0"/>
            <a:t>Geotechnical</a:t>
          </a:r>
          <a:endParaRPr lang="en-US" dirty="0"/>
        </a:p>
      </dgm:t>
    </dgm:pt>
    <dgm:pt modelId="{08D5EBF0-AA3D-4544-AB4B-22E31153A035}" type="parTrans" cxnId="{666BAA0E-BD23-4BA7-88FD-3534DC69A535}">
      <dgm:prSet/>
      <dgm:spPr/>
      <dgm:t>
        <a:bodyPr/>
        <a:lstStyle/>
        <a:p>
          <a:endParaRPr lang="en-US"/>
        </a:p>
      </dgm:t>
    </dgm:pt>
    <dgm:pt modelId="{00A5F520-0F01-4F80-BD09-BA697B03064E}" type="sibTrans" cxnId="{666BAA0E-BD23-4BA7-88FD-3534DC69A535}">
      <dgm:prSet/>
      <dgm:spPr/>
      <dgm:t>
        <a:bodyPr/>
        <a:lstStyle/>
        <a:p>
          <a:endParaRPr lang="en-US"/>
        </a:p>
      </dgm:t>
    </dgm:pt>
    <dgm:pt modelId="{2834D1E1-4DD0-4B74-A585-541F3D0DC140}">
      <dgm:prSet phldrT="[Text]"/>
      <dgm:spPr/>
      <dgm:t>
        <a:bodyPr/>
        <a:lstStyle/>
        <a:p>
          <a:r>
            <a:rPr lang="en-US" dirty="0" smtClean="0"/>
            <a:t>Standard Penetration Test (SPT)</a:t>
          </a:r>
          <a:endParaRPr lang="en-US" dirty="0"/>
        </a:p>
      </dgm:t>
    </dgm:pt>
    <dgm:pt modelId="{C91E0934-31E4-49B3-866B-451CC28C1075}" type="parTrans" cxnId="{7F2E5C6C-E491-416B-9BF0-22A119E50E07}">
      <dgm:prSet/>
      <dgm:spPr/>
      <dgm:t>
        <a:bodyPr/>
        <a:lstStyle/>
        <a:p>
          <a:endParaRPr lang="en-US"/>
        </a:p>
      </dgm:t>
    </dgm:pt>
    <dgm:pt modelId="{3D6133E3-A444-4723-8191-B8EA24A04E89}" type="sibTrans" cxnId="{7F2E5C6C-E491-416B-9BF0-22A119E50E07}">
      <dgm:prSet/>
      <dgm:spPr/>
      <dgm:t>
        <a:bodyPr/>
        <a:lstStyle/>
        <a:p>
          <a:endParaRPr lang="en-US"/>
        </a:p>
      </dgm:t>
    </dgm:pt>
    <dgm:pt modelId="{2B196016-514D-4903-A253-DF3532A3B062}">
      <dgm:prSet phldrT="[Text]"/>
      <dgm:spPr/>
      <dgm:t>
        <a:bodyPr/>
        <a:lstStyle/>
        <a:p>
          <a:r>
            <a:rPr lang="en-US" dirty="0" err="1" smtClean="0"/>
            <a:t>Microtremor</a:t>
          </a:r>
          <a:r>
            <a:rPr lang="en-US" dirty="0" smtClean="0"/>
            <a:t> Survey</a:t>
          </a:r>
          <a:endParaRPr lang="en-US" dirty="0"/>
        </a:p>
      </dgm:t>
    </dgm:pt>
    <dgm:pt modelId="{A70C57D8-8BCA-4B3B-B707-013F47DF5F1A}" type="parTrans" cxnId="{236550A9-E9E1-4523-9DED-32C1360D61FF}">
      <dgm:prSet/>
      <dgm:spPr/>
      <dgm:t>
        <a:bodyPr/>
        <a:lstStyle/>
        <a:p>
          <a:endParaRPr lang="en-US"/>
        </a:p>
      </dgm:t>
    </dgm:pt>
    <dgm:pt modelId="{446E2441-F9E0-4E35-8B4E-52A0D9465992}" type="sibTrans" cxnId="{236550A9-E9E1-4523-9DED-32C1360D61FF}">
      <dgm:prSet/>
      <dgm:spPr/>
      <dgm:t>
        <a:bodyPr/>
        <a:lstStyle/>
        <a:p>
          <a:endParaRPr lang="en-US"/>
        </a:p>
      </dgm:t>
    </dgm:pt>
    <dgm:pt modelId="{CD0E5037-8353-4CAF-B48D-455A2CF6651F}" type="pres">
      <dgm:prSet presAssocID="{E1478F1B-889F-480F-B2AB-82E9B69E883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5EC8A3-3817-41C7-ADCF-2892E7F0FE45}" type="pres">
      <dgm:prSet presAssocID="{86AAF425-9515-426E-B4A9-0F4098EDB3AE}" presName="root1" presStyleCnt="0"/>
      <dgm:spPr/>
    </dgm:pt>
    <dgm:pt modelId="{45908929-0E48-4187-83C5-C295303A28AD}" type="pres">
      <dgm:prSet presAssocID="{86AAF425-9515-426E-B4A9-0F4098EDB3A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2E3D32-4E54-4817-B93D-6B6B4AA7E1C9}" type="pres">
      <dgm:prSet presAssocID="{86AAF425-9515-426E-B4A9-0F4098EDB3AE}" presName="level2hierChild" presStyleCnt="0"/>
      <dgm:spPr/>
    </dgm:pt>
    <dgm:pt modelId="{5FD94ECE-D6FD-4F75-A336-9FE7884C3B07}" type="pres">
      <dgm:prSet presAssocID="{C3280654-58C9-460B-B71C-3F8C20FE842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BED84AF8-18CE-42A3-9350-8D64901E0D09}" type="pres">
      <dgm:prSet presAssocID="{C3280654-58C9-460B-B71C-3F8C20FE842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F9011D3-7F52-45B5-8BB8-659D3763564D}" type="pres">
      <dgm:prSet presAssocID="{0CE85FD3-C9C4-4E36-97E4-78DE71D24FEA}" presName="root2" presStyleCnt="0"/>
      <dgm:spPr/>
    </dgm:pt>
    <dgm:pt modelId="{F0CDC838-8713-4EF9-B00D-2498A3353287}" type="pres">
      <dgm:prSet presAssocID="{0CE85FD3-C9C4-4E36-97E4-78DE71D24FE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D0852D-C535-48E8-B677-85B3C5E10EC8}" type="pres">
      <dgm:prSet presAssocID="{0CE85FD3-C9C4-4E36-97E4-78DE71D24FEA}" presName="level3hierChild" presStyleCnt="0"/>
      <dgm:spPr/>
    </dgm:pt>
    <dgm:pt modelId="{0F141D31-C9D3-4B31-9AF4-6CB538A1C65F}" type="pres">
      <dgm:prSet presAssocID="{12F3D955-DF37-47EB-9F23-E4E02FFD6881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0C25D8DB-5474-42C0-82A2-B0044EB6E466}" type="pres">
      <dgm:prSet presAssocID="{12F3D955-DF37-47EB-9F23-E4E02FFD6881}" presName="connTx" presStyleLbl="parChTrans1D3" presStyleIdx="0" presStyleCnt="4"/>
      <dgm:spPr/>
      <dgm:t>
        <a:bodyPr/>
        <a:lstStyle/>
        <a:p>
          <a:endParaRPr lang="en-US"/>
        </a:p>
      </dgm:t>
    </dgm:pt>
    <dgm:pt modelId="{E4BBE0AE-4431-4891-854F-8C4F73B31747}" type="pres">
      <dgm:prSet presAssocID="{D747FE92-FC96-4BDD-B50D-FB5EA31175A9}" presName="root2" presStyleCnt="0"/>
      <dgm:spPr/>
    </dgm:pt>
    <dgm:pt modelId="{349B6E23-CDB9-4326-942D-5F9CAB195388}" type="pres">
      <dgm:prSet presAssocID="{D747FE92-FC96-4BDD-B50D-FB5EA31175A9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607DC2-8AC2-493B-A021-476BCD15F0A5}" type="pres">
      <dgm:prSet presAssocID="{D747FE92-FC96-4BDD-B50D-FB5EA31175A9}" presName="level3hierChild" presStyleCnt="0"/>
      <dgm:spPr/>
    </dgm:pt>
    <dgm:pt modelId="{9C6FE8EA-5895-408A-8209-F03660067BC2}" type="pres">
      <dgm:prSet presAssocID="{F559FB16-F739-4E74-8B6B-DC8D5883EA93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48BBE9F1-01D3-42D6-8AB6-375522D77556}" type="pres">
      <dgm:prSet presAssocID="{F559FB16-F739-4E74-8B6B-DC8D5883EA93}" presName="connTx" presStyleLbl="parChTrans1D3" presStyleIdx="1" presStyleCnt="4"/>
      <dgm:spPr/>
      <dgm:t>
        <a:bodyPr/>
        <a:lstStyle/>
        <a:p>
          <a:endParaRPr lang="en-US"/>
        </a:p>
      </dgm:t>
    </dgm:pt>
    <dgm:pt modelId="{7A312F37-708D-4AB6-AD04-E4271A308DFC}" type="pres">
      <dgm:prSet presAssocID="{540A298E-A7FD-4C76-B5CC-30F94A8CEEF2}" presName="root2" presStyleCnt="0"/>
      <dgm:spPr/>
    </dgm:pt>
    <dgm:pt modelId="{F8EFBAFF-5099-4BFD-AC77-710F96FB1AF7}" type="pres">
      <dgm:prSet presAssocID="{540A298E-A7FD-4C76-B5CC-30F94A8CEEF2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C6666D-C8E6-45B6-9C11-DE7421DD2220}" type="pres">
      <dgm:prSet presAssocID="{540A298E-A7FD-4C76-B5CC-30F94A8CEEF2}" presName="level3hierChild" presStyleCnt="0"/>
      <dgm:spPr/>
    </dgm:pt>
    <dgm:pt modelId="{197F43FD-ED12-4520-9C18-FE255A3DC788}" type="pres">
      <dgm:prSet presAssocID="{A70C57D8-8BCA-4B3B-B707-013F47DF5F1A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442BE3BF-899D-48DB-9E7C-1516D4FB81F3}" type="pres">
      <dgm:prSet presAssocID="{A70C57D8-8BCA-4B3B-B707-013F47DF5F1A}" presName="connTx" presStyleLbl="parChTrans1D3" presStyleIdx="2" presStyleCnt="4"/>
      <dgm:spPr/>
      <dgm:t>
        <a:bodyPr/>
        <a:lstStyle/>
        <a:p>
          <a:endParaRPr lang="en-US"/>
        </a:p>
      </dgm:t>
    </dgm:pt>
    <dgm:pt modelId="{E8BF5DB8-79A0-4EFC-8977-16EDEEF4BE44}" type="pres">
      <dgm:prSet presAssocID="{2B196016-514D-4903-A253-DF3532A3B062}" presName="root2" presStyleCnt="0"/>
      <dgm:spPr/>
    </dgm:pt>
    <dgm:pt modelId="{E8670876-B94C-4917-9DAD-B5585599E653}" type="pres">
      <dgm:prSet presAssocID="{2B196016-514D-4903-A253-DF3532A3B062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957E2A-8EEF-49BC-BFCE-6C0E469B1D5C}" type="pres">
      <dgm:prSet presAssocID="{2B196016-514D-4903-A253-DF3532A3B062}" presName="level3hierChild" presStyleCnt="0"/>
      <dgm:spPr/>
    </dgm:pt>
    <dgm:pt modelId="{8364AEEF-CCC0-4337-A954-CBC182948870}" type="pres">
      <dgm:prSet presAssocID="{08D5EBF0-AA3D-4544-AB4B-22E31153A035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A320328B-C326-46FE-95AE-23903E60CE40}" type="pres">
      <dgm:prSet presAssocID="{08D5EBF0-AA3D-4544-AB4B-22E31153A03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2C77478-F017-4D22-A1A7-61C993C9A1E8}" type="pres">
      <dgm:prSet presAssocID="{4A27189F-9C46-4364-9D44-8ADB80092D8A}" presName="root2" presStyleCnt="0"/>
      <dgm:spPr/>
    </dgm:pt>
    <dgm:pt modelId="{E7DF4A57-2AA7-4E8C-AFE8-8B4497C49382}" type="pres">
      <dgm:prSet presAssocID="{4A27189F-9C46-4364-9D44-8ADB80092D8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E7009C-673D-4D06-BF39-B6D3097D1781}" type="pres">
      <dgm:prSet presAssocID="{4A27189F-9C46-4364-9D44-8ADB80092D8A}" presName="level3hierChild" presStyleCnt="0"/>
      <dgm:spPr/>
    </dgm:pt>
    <dgm:pt modelId="{C2A2EC92-1677-48A9-94B4-911804BF72C5}" type="pres">
      <dgm:prSet presAssocID="{C91E0934-31E4-49B3-866B-451CC28C1075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52854CA3-45F0-42F0-8DBC-58FEA11DA97D}" type="pres">
      <dgm:prSet presAssocID="{C91E0934-31E4-49B3-866B-451CC28C1075}" presName="connTx" presStyleLbl="parChTrans1D3" presStyleIdx="3" presStyleCnt="4"/>
      <dgm:spPr/>
      <dgm:t>
        <a:bodyPr/>
        <a:lstStyle/>
        <a:p>
          <a:endParaRPr lang="en-US"/>
        </a:p>
      </dgm:t>
    </dgm:pt>
    <dgm:pt modelId="{5F4481C7-487B-41AA-A6F9-124F0EB5D7BE}" type="pres">
      <dgm:prSet presAssocID="{2834D1E1-4DD0-4B74-A585-541F3D0DC140}" presName="root2" presStyleCnt="0"/>
      <dgm:spPr/>
    </dgm:pt>
    <dgm:pt modelId="{64B16948-8D6A-4BAB-AA02-CF36993DAE3B}" type="pres">
      <dgm:prSet presAssocID="{2834D1E1-4DD0-4B74-A585-541F3D0DC140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41380B-F4DA-4907-B608-5700929DE861}" type="pres">
      <dgm:prSet presAssocID="{2834D1E1-4DD0-4B74-A585-541F3D0DC140}" presName="level3hierChild" presStyleCnt="0"/>
      <dgm:spPr/>
    </dgm:pt>
  </dgm:ptLst>
  <dgm:cxnLst>
    <dgm:cxn modelId="{666BAA0E-BD23-4BA7-88FD-3534DC69A535}" srcId="{86AAF425-9515-426E-B4A9-0F4098EDB3AE}" destId="{4A27189F-9C46-4364-9D44-8ADB80092D8A}" srcOrd="1" destOrd="0" parTransId="{08D5EBF0-AA3D-4544-AB4B-22E31153A035}" sibTransId="{00A5F520-0F01-4F80-BD09-BA697B03064E}"/>
    <dgm:cxn modelId="{AB88E2C0-F6F6-4EFA-8DFE-8575BF5A844F}" type="presOf" srcId="{D747FE92-FC96-4BDD-B50D-FB5EA31175A9}" destId="{349B6E23-CDB9-4326-942D-5F9CAB195388}" srcOrd="0" destOrd="0" presId="urn:microsoft.com/office/officeart/2008/layout/HorizontalMultiLevelHierarchy"/>
    <dgm:cxn modelId="{6CA9EB5E-47DC-4C7D-A5B7-F9788EA4C69D}" type="presOf" srcId="{C91E0934-31E4-49B3-866B-451CC28C1075}" destId="{C2A2EC92-1677-48A9-94B4-911804BF72C5}" srcOrd="0" destOrd="0" presId="urn:microsoft.com/office/officeart/2008/layout/HorizontalMultiLevelHierarchy"/>
    <dgm:cxn modelId="{FC1561B7-6984-443B-807C-DE90448F459F}" type="presOf" srcId="{C3280654-58C9-460B-B71C-3F8C20FE8420}" destId="{5FD94ECE-D6FD-4F75-A336-9FE7884C3B07}" srcOrd="0" destOrd="0" presId="urn:microsoft.com/office/officeart/2008/layout/HorizontalMultiLevelHierarchy"/>
    <dgm:cxn modelId="{E2861316-69F9-4E6B-973A-1FE1243C8013}" srcId="{86AAF425-9515-426E-B4A9-0F4098EDB3AE}" destId="{0CE85FD3-C9C4-4E36-97E4-78DE71D24FEA}" srcOrd="0" destOrd="0" parTransId="{C3280654-58C9-460B-B71C-3F8C20FE8420}" sibTransId="{85F7D432-9F19-4099-A2E6-D49F3E96B21A}"/>
    <dgm:cxn modelId="{AC86DB5D-E49B-4E45-A04A-E58843EDF942}" srcId="{E1478F1B-889F-480F-B2AB-82E9B69E8830}" destId="{86AAF425-9515-426E-B4A9-0F4098EDB3AE}" srcOrd="0" destOrd="0" parTransId="{ADA2EC4C-C4AE-4262-BB22-78801C898347}" sibTransId="{DB896C74-29EA-4C44-9298-DD2586EC839B}"/>
    <dgm:cxn modelId="{53287B0A-0D65-4CBA-8089-9ED37A56B150}" type="presOf" srcId="{86AAF425-9515-426E-B4A9-0F4098EDB3AE}" destId="{45908929-0E48-4187-83C5-C295303A28AD}" srcOrd="0" destOrd="0" presId="urn:microsoft.com/office/officeart/2008/layout/HorizontalMultiLevelHierarchy"/>
    <dgm:cxn modelId="{C7BE06D0-BB64-42AC-94CF-99AAE49AA853}" type="presOf" srcId="{12F3D955-DF37-47EB-9F23-E4E02FFD6881}" destId="{0F141D31-C9D3-4B31-9AF4-6CB538A1C65F}" srcOrd="0" destOrd="0" presId="urn:microsoft.com/office/officeart/2008/layout/HorizontalMultiLevelHierarchy"/>
    <dgm:cxn modelId="{4487F149-DD9C-416C-AE33-F3298C26F19B}" type="presOf" srcId="{A70C57D8-8BCA-4B3B-B707-013F47DF5F1A}" destId="{197F43FD-ED12-4520-9C18-FE255A3DC788}" srcOrd="0" destOrd="0" presId="urn:microsoft.com/office/officeart/2008/layout/HorizontalMultiLevelHierarchy"/>
    <dgm:cxn modelId="{DCE9EEFC-B796-4FD4-83DE-742F95E27724}" type="presOf" srcId="{540A298E-A7FD-4C76-B5CC-30F94A8CEEF2}" destId="{F8EFBAFF-5099-4BFD-AC77-710F96FB1AF7}" srcOrd="0" destOrd="0" presId="urn:microsoft.com/office/officeart/2008/layout/HorizontalMultiLevelHierarchy"/>
    <dgm:cxn modelId="{3F58F8CD-5DA9-45F1-AB0D-B9533437CE49}" type="presOf" srcId="{08D5EBF0-AA3D-4544-AB4B-22E31153A035}" destId="{A320328B-C326-46FE-95AE-23903E60CE40}" srcOrd="1" destOrd="0" presId="urn:microsoft.com/office/officeart/2008/layout/HorizontalMultiLevelHierarchy"/>
    <dgm:cxn modelId="{31E1DB51-1423-4F4C-AC6E-EFA6DF4E1C66}" type="presOf" srcId="{C91E0934-31E4-49B3-866B-451CC28C1075}" destId="{52854CA3-45F0-42F0-8DBC-58FEA11DA97D}" srcOrd="1" destOrd="0" presId="urn:microsoft.com/office/officeart/2008/layout/HorizontalMultiLevelHierarchy"/>
    <dgm:cxn modelId="{87622189-35BE-4C1D-BDF7-6388C06FAD90}" type="presOf" srcId="{08D5EBF0-AA3D-4544-AB4B-22E31153A035}" destId="{8364AEEF-CCC0-4337-A954-CBC182948870}" srcOrd="0" destOrd="0" presId="urn:microsoft.com/office/officeart/2008/layout/HorizontalMultiLevelHierarchy"/>
    <dgm:cxn modelId="{DFD1F3E2-4743-4C7B-A074-9BE27E0729A5}" type="presOf" srcId="{12F3D955-DF37-47EB-9F23-E4E02FFD6881}" destId="{0C25D8DB-5474-42C0-82A2-B0044EB6E466}" srcOrd="1" destOrd="0" presId="urn:microsoft.com/office/officeart/2008/layout/HorizontalMultiLevelHierarchy"/>
    <dgm:cxn modelId="{4D1DAE85-DC9B-4D79-B54B-B7CA3ED9E5DA}" type="presOf" srcId="{2834D1E1-4DD0-4B74-A585-541F3D0DC140}" destId="{64B16948-8D6A-4BAB-AA02-CF36993DAE3B}" srcOrd="0" destOrd="0" presId="urn:microsoft.com/office/officeart/2008/layout/HorizontalMultiLevelHierarchy"/>
    <dgm:cxn modelId="{64317659-1C08-49F4-915F-92903573F9E6}" type="presOf" srcId="{0CE85FD3-C9C4-4E36-97E4-78DE71D24FEA}" destId="{F0CDC838-8713-4EF9-B00D-2498A3353287}" srcOrd="0" destOrd="0" presId="urn:microsoft.com/office/officeart/2008/layout/HorizontalMultiLevelHierarchy"/>
    <dgm:cxn modelId="{758675AC-E494-44E7-BBC9-93A255227DF5}" type="presOf" srcId="{F559FB16-F739-4E74-8B6B-DC8D5883EA93}" destId="{9C6FE8EA-5895-408A-8209-F03660067BC2}" srcOrd="0" destOrd="0" presId="urn:microsoft.com/office/officeart/2008/layout/HorizontalMultiLevelHierarchy"/>
    <dgm:cxn modelId="{2AAD0089-087B-4E44-A93E-59A07AC0D8B9}" srcId="{0CE85FD3-C9C4-4E36-97E4-78DE71D24FEA}" destId="{540A298E-A7FD-4C76-B5CC-30F94A8CEEF2}" srcOrd="1" destOrd="0" parTransId="{F559FB16-F739-4E74-8B6B-DC8D5883EA93}" sibTransId="{44CC6662-9E09-4874-B345-DD6D61ACE221}"/>
    <dgm:cxn modelId="{338C3A83-3FD7-4B3B-A37D-90EE56091408}" type="presOf" srcId="{C3280654-58C9-460B-B71C-3F8C20FE8420}" destId="{BED84AF8-18CE-42A3-9350-8D64901E0D09}" srcOrd="1" destOrd="0" presId="urn:microsoft.com/office/officeart/2008/layout/HorizontalMultiLevelHierarchy"/>
    <dgm:cxn modelId="{236550A9-E9E1-4523-9DED-32C1360D61FF}" srcId="{0CE85FD3-C9C4-4E36-97E4-78DE71D24FEA}" destId="{2B196016-514D-4903-A253-DF3532A3B062}" srcOrd="2" destOrd="0" parTransId="{A70C57D8-8BCA-4B3B-B707-013F47DF5F1A}" sibTransId="{446E2441-F9E0-4E35-8B4E-52A0D9465992}"/>
    <dgm:cxn modelId="{FF86BCCD-3F7A-4802-A298-C7D47F071EA4}" type="presOf" srcId="{4A27189F-9C46-4364-9D44-8ADB80092D8A}" destId="{E7DF4A57-2AA7-4E8C-AFE8-8B4497C49382}" srcOrd="0" destOrd="0" presId="urn:microsoft.com/office/officeart/2008/layout/HorizontalMultiLevelHierarchy"/>
    <dgm:cxn modelId="{9CECC8A6-1E9D-4145-AFF6-F1795DDCA011}" type="presOf" srcId="{2B196016-514D-4903-A253-DF3532A3B062}" destId="{E8670876-B94C-4917-9DAD-B5585599E653}" srcOrd="0" destOrd="0" presId="urn:microsoft.com/office/officeart/2008/layout/HorizontalMultiLevelHierarchy"/>
    <dgm:cxn modelId="{75F8A34F-E049-4D43-ADDE-D7D72AA9BE13}" type="presOf" srcId="{E1478F1B-889F-480F-B2AB-82E9B69E8830}" destId="{CD0E5037-8353-4CAF-B48D-455A2CF6651F}" srcOrd="0" destOrd="0" presId="urn:microsoft.com/office/officeart/2008/layout/HorizontalMultiLevelHierarchy"/>
    <dgm:cxn modelId="{2E2B9D65-F61D-49B7-91A4-9E09E890DF4F}" type="presOf" srcId="{A70C57D8-8BCA-4B3B-B707-013F47DF5F1A}" destId="{442BE3BF-899D-48DB-9E7C-1516D4FB81F3}" srcOrd="1" destOrd="0" presId="urn:microsoft.com/office/officeart/2008/layout/HorizontalMultiLevelHierarchy"/>
    <dgm:cxn modelId="{39242FA8-0AF1-4D95-9CC3-826D51070ECD}" srcId="{0CE85FD3-C9C4-4E36-97E4-78DE71D24FEA}" destId="{D747FE92-FC96-4BDD-B50D-FB5EA31175A9}" srcOrd="0" destOrd="0" parTransId="{12F3D955-DF37-47EB-9F23-E4E02FFD6881}" sibTransId="{E45C7342-C759-46AA-81E8-D502F9AE8370}"/>
    <dgm:cxn modelId="{072EB193-BA92-489A-8868-4D341A514E76}" type="presOf" srcId="{F559FB16-F739-4E74-8B6B-DC8D5883EA93}" destId="{48BBE9F1-01D3-42D6-8AB6-375522D77556}" srcOrd="1" destOrd="0" presId="urn:microsoft.com/office/officeart/2008/layout/HorizontalMultiLevelHierarchy"/>
    <dgm:cxn modelId="{7F2E5C6C-E491-416B-9BF0-22A119E50E07}" srcId="{4A27189F-9C46-4364-9D44-8ADB80092D8A}" destId="{2834D1E1-4DD0-4B74-A585-541F3D0DC140}" srcOrd="0" destOrd="0" parTransId="{C91E0934-31E4-49B3-866B-451CC28C1075}" sibTransId="{3D6133E3-A444-4723-8191-B8EA24A04E89}"/>
    <dgm:cxn modelId="{373F1468-C909-4466-B4C2-74DA5DFE0E3F}" type="presParOf" srcId="{CD0E5037-8353-4CAF-B48D-455A2CF6651F}" destId="{D45EC8A3-3817-41C7-ADCF-2892E7F0FE45}" srcOrd="0" destOrd="0" presId="urn:microsoft.com/office/officeart/2008/layout/HorizontalMultiLevelHierarchy"/>
    <dgm:cxn modelId="{DAAA18F1-FD02-48C0-96E2-4D82F6339E01}" type="presParOf" srcId="{D45EC8A3-3817-41C7-ADCF-2892E7F0FE45}" destId="{45908929-0E48-4187-83C5-C295303A28AD}" srcOrd="0" destOrd="0" presId="urn:microsoft.com/office/officeart/2008/layout/HorizontalMultiLevelHierarchy"/>
    <dgm:cxn modelId="{8CAFB8C7-A89D-426D-B77B-F45DECBCED46}" type="presParOf" srcId="{D45EC8A3-3817-41C7-ADCF-2892E7F0FE45}" destId="{2D2E3D32-4E54-4817-B93D-6B6B4AA7E1C9}" srcOrd="1" destOrd="0" presId="urn:microsoft.com/office/officeart/2008/layout/HorizontalMultiLevelHierarchy"/>
    <dgm:cxn modelId="{1435DBEB-B260-4B76-9ED3-DE22C71E5CD4}" type="presParOf" srcId="{2D2E3D32-4E54-4817-B93D-6B6B4AA7E1C9}" destId="{5FD94ECE-D6FD-4F75-A336-9FE7884C3B07}" srcOrd="0" destOrd="0" presId="urn:microsoft.com/office/officeart/2008/layout/HorizontalMultiLevelHierarchy"/>
    <dgm:cxn modelId="{08106F0D-5BD1-4AB0-B1C0-1CC5C10F0628}" type="presParOf" srcId="{5FD94ECE-D6FD-4F75-A336-9FE7884C3B07}" destId="{BED84AF8-18CE-42A3-9350-8D64901E0D09}" srcOrd="0" destOrd="0" presId="urn:microsoft.com/office/officeart/2008/layout/HorizontalMultiLevelHierarchy"/>
    <dgm:cxn modelId="{3E1913B2-4C6F-4439-85CC-BA4E00556AE0}" type="presParOf" srcId="{2D2E3D32-4E54-4817-B93D-6B6B4AA7E1C9}" destId="{AF9011D3-7F52-45B5-8BB8-659D3763564D}" srcOrd="1" destOrd="0" presId="urn:microsoft.com/office/officeart/2008/layout/HorizontalMultiLevelHierarchy"/>
    <dgm:cxn modelId="{C4AC8F64-91A9-4E7A-87D7-115F357C0BA5}" type="presParOf" srcId="{AF9011D3-7F52-45B5-8BB8-659D3763564D}" destId="{F0CDC838-8713-4EF9-B00D-2498A3353287}" srcOrd="0" destOrd="0" presId="urn:microsoft.com/office/officeart/2008/layout/HorizontalMultiLevelHierarchy"/>
    <dgm:cxn modelId="{204E9D6C-6461-4CB4-B903-A06904ADE3BB}" type="presParOf" srcId="{AF9011D3-7F52-45B5-8BB8-659D3763564D}" destId="{67D0852D-C535-48E8-B677-85B3C5E10EC8}" srcOrd="1" destOrd="0" presId="urn:microsoft.com/office/officeart/2008/layout/HorizontalMultiLevelHierarchy"/>
    <dgm:cxn modelId="{C720A9EE-DB40-4F44-82FF-0537661CFC11}" type="presParOf" srcId="{67D0852D-C535-48E8-B677-85B3C5E10EC8}" destId="{0F141D31-C9D3-4B31-9AF4-6CB538A1C65F}" srcOrd="0" destOrd="0" presId="urn:microsoft.com/office/officeart/2008/layout/HorizontalMultiLevelHierarchy"/>
    <dgm:cxn modelId="{1A4F8B1F-80AA-4D61-9E8E-8FD72ECDB6D8}" type="presParOf" srcId="{0F141D31-C9D3-4B31-9AF4-6CB538A1C65F}" destId="{0C25D8DB-5474-42C0-82A2-B0044EB6E466}" srcOrd="0" destOrd="0" presId="urn:microsoft.com/office/officeart/2008/layout/HorizontalMultiLevelHierarchy"/>
    <dgm:cxn modelId="{EB6A9158-43B4-43BA-88B0-71C587129A88}" type="presParOf" srcId="{67D0852D-C535-48E8-B677-85B3C5E10EC8}" destId="{E4BBE0AE-4431-4891-854F-8C4F73B31747}" srcOrd="1" destOrd="0" presId="urn:microsoft.com/office/officeart/2008/layout/HorizontalMultiLevelHierarchy"/>
    <dgm:cxn modelId="{9E5ECCFB-F180-4E0D-B74F-B21B74E95239}" type="presParOf" srcId="{E4BBE0AE-4431-4891-854F-8C4F73B31747}" destId="{349B6E23-CDB9-4326-942D-5F9CAB195388}" srcOrd="0" destOrd="0" presId="urn:microsoft.com/office/officeart/2008/layout/HorizontalMultiLevelHierarchy"/>
    <dgm:cxn modelId="{79D9074E-F61D-47E5-A686-D8C6EFBE31D7}" type="presParOf" srcId="{E4BBE0AE-4431-4891-854F-8C4F73B31747}" destId="{CD607DC2-8AC2-493B-A021-476BCD15F0A5}" srcOrd="1" destOrd="0" presId="urn:microsoft.com/office/officeart/2008/layout/HorizontalMultiLevelHierarchy"/>
    <dgm:cxn modelId="{CBCDD0D6-A878-45E2-864F-12D300A00163}" type="presParOf" srcId="{67D0852D-C535-48E8-B677-85B3C5E10EC8}" destId="{9C6FE8EA-5895-408A-8209-F03660067BC2}" srcOrd="2" destOrd="0" presId="urn:microsoft.com/office/officeart/2008/layout/HorizontalMultiLevelHierarchy"/>
    <dgm:cxn modelId="{7802C9EA-A13F-4C5E-81BF-7380841FD118}" type="presParOf" srcId="{9C6FE8EA-5895-408A-8209-F03660067BC2}" destId="{48BBE9F1-01D3-42D6-8AB6-375522D77556}" srcOrd="0" destOrd="0" presId="urn:microsoft.com/office/officeart/2008/layout/HorizontalMultiLevelHierarchy"/>
    <dgm:cxn modelId="{31F7A8E9-A789-47DD-A4FD-2006D91D9485}" type="presParOf" srcId="{67D0852D-C535-48E8-B677-85B3C5E10EC8}" destId="{7A312F37-708D-4AB6-AD04-E4271A308DFC}" srcOrd="3" destOrd="0" presId="urn:microsoft.com/office/officeart/2008/layout/HorizontalMultiLevelHierarchy"/>
    <dgm:cxn modelId="{C517F210-5ABC-4245-BABE-FD8CF0CFD70C}" type="presParOf" srcId="{7A312F37-708D-4AB6-AD04-E4271A308DFC}" destId="{F8EFBAFF-5099-4BFD-AC77-710F96FB1AF7}" srcOrd="0" destOrd="0" presId="urn:microsoft.com/office/officeart/2008/layout/HorizontalMultiLevelHierarchy"/>
    <dgm:cxn modelId="{3623EB0A-4C9D-45D9-B75E-8CCB20860A8C}" type="presParOf" srcId="{7A312F37-708D-4AB6-AD04-E4271A308DFC}" destId="{08C6666D-C8E6-45B6-9C11-DE7421DD2220}" srcOrd="1" destOrd="0" presId="urn:microsoft.com/office/officeart/2008/layout/HorizontalMultiLevelHierarchy"/>
    <dgm:cxn modelId="{D47AE19E-1552-47D0-A2DB-B70246848065}" type="presParOf" srcId="{67D0852D-C535-48E8-B677-85B3C5E10EC8}" destId="{197F43FD-ED12-4520-9C18-FE255A3DC788}" srcOrd="4" destOrd="0" presId="urn:microsoft.com/office/officeart/2008/layout/HorizontalMultiLevelHierarchy"/>
    <dgm:cxn modelId="{35E9B001-C37A-4344-B5F3-3F9C5E1A1516}" type="presParOf" srcId="{197F43FD-ED12-4520-9C18-FE255A3DC788}" destId="{442BE3BF-899D-48DB-9E7C-1516D4FB81F3}" srcOrd="0" destOrd="0" presId="urn:microsoft.com/office/officeart/2008/layout/HorizontalMultiLevelHierarchy"/>
    <dgm:cxn modelId="{1787427F-2896-4772-B978-69C4D8195519}" type="presParOf" srcId="{67D0852D-C535-48E8-B677-85B3C5E10EC8}" destId="{E8BF5DB8-79A0-4EFC-8977-16EDEEF4BE44}" srcOrd="5" destOrd="0" presId="urn:microsoft.com/office/officeart/2008/layout/HorizontalMultiLevelHierarchy"/>
    <dgm:cxn modelId="{1D2335E9-4925-4C7C-A713-E019286F967F}" type="presParOf" srcId="{E8BF5DB8-79A0-4EFC-8977-16EDEEF4BE44}" destId="{E8670876-B94C-4917-9DAD-B5585599E653}" srcOrd="0" destOrd="0" presId="urn:microsoft.com/office/officeart/2008/layout/HorizontalMultiLevelHierarchy"/>
    <dgm:cxn modelId="{62B8215A-C9AC-40D4-91BF-D6C9E9F52F24}" type="presParOf" srcId="{E8BF5DB8-79A0-4EFC-8977-16EDEEF4BE44}" destId="{DD957E2A-8EEF-49BC-BFCE-6C0E469B1D5C}" srcOrd="1" destOrd="0" presId="urn:microsoft.com/office/officeart/2008/layout/HorizontalMultiLevelHierarchy"/>
    <dgm:cxn modelId="{87A23BDD-A2F4-42C7-B8FF-06E548680CEF}" type="presParOf" srcId="{2D2E3D32-4E54-4817-B93D-6B6B4AA7E1C9}" destId="{8364AEEF-CCC0-4337-A954-CBC182948870}" srcOrd="2" destOrd="0" presId="urn:microsoft.com/office/officeart/2008/layout/HorizontalMultiLevelHierarchy"/>
    <dgm:cxn modelId="{F02F55D6-D9EA-45EA-9B30-B0A1B741B59C}" type="presParOf" srcId="{8364AEEF-CCC0-4337-A954-CBC182948870}" destId="{A320328B-C326-46FE-95AE-23903E60CE40}" srcOrd="0" destOrd="0" presId="urn:microsoft.com/office/officeart/2008/layout/HorizontalMultiLevelHierarchy"/>
    <dgm:cxn modelId="{8D7C3E83-6CDB-4788-9C8F-87AEADB0188D}" type="presParOf" srcId="{2D2E3D32-4E54-4817-B93D-6B6B4AA7E1C9}" destId="{12C77478-F017-4D22-A1A7-61C993C9A1E8}" srcOrd="3" destOrd="0" presId="urn:microsoft.com/office/officeart/2008/layout/HorizontalMultiLevelHierarchy"/>
    <dgm:cxn modelId="{BD282986-2563-4C86-BE18-879DFAB7825F}" type="presParOf" srcId="{12C77478-F017-4D22-A1A7-61C993C9A1E8}" destId="{E7DF4A57-2AA7-4E8C-AFE8-8B4497C49382}" srcOrd="0" destOrd="0" presId="urn:microsoft.com/office/officeart/2008/layout/HorizontalMultiLevelHierarchy"/>
    <dgm:cxn modelId="{5C00F8BA-8292-471C-8AFB-B5C031939F6D}" type="presParOf" srcId="{12C77478-F017-4D22-A1A7-61C993C9A1E8}" destId="{A6E7009C-673D-4D06-BF39-B6D3097D1781}" srcOrd="1" destOrd="0" presId="urn:microsoft.com/office/officeart/2008/layout/HorizontalMultiLevelHierarchy"/>
    <dgm:cxn modelId="{EC141BE9-64AB-4324-B6B7-93C118BF426D}" type="presParOf" srcId="{A6E7009C-673D-4D06-BF39-B6D3097D1781}" destId="{C2A2EC92-1677-48A9-94B4-911804BF72C5}" srcOrd="0" destOrd="0" presId="urn:microsoft.com/office/officeart/2008/layout/HorizontalMultiLevelHierarchy"/>
    <dgm:cxn modelId="{25DAEC71-1518-47A1-8D35-5C76C3D724B5}" type="presParOf" srcId="{C2A2EC92-1677-48A9-94B4-911804BF72C5}" destId="{52854CA3-45F0-42F0-8DBC-58FEA11DA97D}" srcOrd="0" destOrd="0" presId="urn:microsoft.com/office/officeart/2008/layout/HorizontalMultiLevelHierarchy"/>
    <dgm:cxn modelId="{367BF19B-60CB-499F-B2D4-B72E494B644E}" type="presParOf" srcId="{A6E7009C-673D-4D06-BF39-B6D3097D1781}" destId="{5F4481C7-487B-41AA-A6F9-124F0EB5D7BE}" srcOrd="1" destOrd="0" presId="urn:microsoft.com/office/officeart/2008/layout/HorizontalMultiLevelHierarchy"/>
    <dgm:cxn modelId="{3BE9525D-E2CF-4D5F-B0B0-A2DD23B3BC22}" type="presParOf" srcId="{5F4481C7-487B-41AA-A6F9-124F0EB5D7BE}" destId="{64B16948-8D6A-4BAB-AA02-CF36993DAE3B}" srcOrd="0" destOrd="0" presId="urn:microsoft.com/office/officeart/2008/layout/HorizontalMultiLevelHierarchy"/>
    <dgm:cxn modelId="{F3A67583-BEA7-4E24-B5A8-B6F360662257}" type="presParOf" srcId="{5F4481C7-487B-41AA-A6F9-124F0EB5D7BE}" destId="{1B41380B-F4DA-4907-B608-5700929DE86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2EC92-1677-48A9-94B4-911804BF72C5}">
      <dsp:nvSpPr>
        <dsp:cNvPr id="0" name=""/>
        <dsp:cNvSpPr/>
      </dsp:nvSpPr>
      <dsp:spPr>
        <a:xfrm>
          <a:off x="4292121" y="3404633"/>
          <a:ext cx="5325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2568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45091" y="3437038"/>
        <a:ext cx="26628" cy="26628"/>
      </dsp:txXfrm>
    </dsp:sp>
    <dsp:sp modelId="{8364AEEF-CCC0-4337-A954-CBC182948870}">
      <dsp:nvSpPr>
        <dsp:cNvPr id="0" name=""/>
        <dsp:cNvSpPr/>
      </dsp:nvSpPr>
      <dsp:spPr>
        <a:xfrm>
          <a:off x="1096709" y="2435549"/>
          <a:ext cx="532568" cy="1014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6284" y="0"/>
              </a:lnTo>
              <a:lnTo>
                <a:pt x="266284" y="1014803"/>
              </a:lnTo>
              <a:lnTo>
                <a:pt x="532568" y="10148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34341" y="2914300"/>
        <a:ext cx="57303" cy="57303"/>
      </dsp:txXfrm>
    </dsp:sp>
    <dsp:sp modelId="{197F43FD-ED12-4520-9C18-FE255A3DC788}">
      <dsp:nvSpPr>
        <dsp:cNvPr id="0" name=""/>
        <dsp:cNvSpPr/>
      </dsp:nvSpPr>
      <dsp:spPr>
        <a:xfrm>
          <a:off x="4292121" y="1420746"/>
          <a:ext cx="532568" cy="1014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6284" y="0"/>
              </a:lnTo>
              <a:lnTo>
                <a:pt x="266284" y="1014803"/>
              </a:lnTo>
              <a:lnTo>
                <a:pt x="532568" y="10148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29754" y="1899496"/>
        <a:ext cx="57303" cy="57303"/>
      </dsp:txXfrm>
    </dsp:sp>
    <dsp:sp modelId="{9C6FE8EA-5895-408A-8209-F03660067BC2}">
      <dsp:nvSpPr>
        <dsp:cNvPr id="0" name=""/>
        <dsp:cNvSpPr/>
      </dsp:nvSpPr>
      <dsp:spPr>
        <a:xfrm>
          <a:off x="4292121" y="1375026"/>
          <a:ext cx="5325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2568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45091" y="1407432"/>
        <a:ext cx="26628" cy="26628"/>
      </dsp:txXfrm>
    </dsp:sp>
    <dsp:sp modelId="{0F141D31-C9D3-4B31-9AF4-6CB538A1C65F}">
      <dsp:nvSpPr>
        <dsp:cNvPr id="0" name=""/>
        <dsp:cNvSpPr/>
      </dsp:nvSpPr>
      <dsp:spPr>
        <a:xfrm>
          <a:off x="4292121" y="405943"/>
          <a:ext cx="532568" cy="1014803"/>
        </a:xfrm>
        <a:custGeom>
          <a:avLst/>
          <a:gdLst/>
          <a:ahLst/>
          <a:cxnLst/>
          <a:rect l="0" t="0" r="0" b="0"/>
          <a:pathLst>
            <a:path>
              <a:moveTo>
                <a:pt x="0" y="1014803"/>
              </a:moveTo>
              <a:lnTo>
                <a:pt x="266284" y="1014803"/>
              </a:lnTo>
              <a:lnTo>
                <a:pt x="266284" y="0"/>
              </a:lnTo>
              <a:lnTo>
                <a:pt x="532568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29754" y="884693"/>
        <a:ext cx="57303" cy="57303"/>
      </dsp:txXfrm>
    </dsp:sp>
    <dsp:sp modelId="{5FD94ECE-D6FD-4F75-A336-9FE7884C3B07}">
      <dsp:nvSpPr>
        <dsp:cNvPr id="0" name=""/>
        <dsp:cNvSpPr/>
      </dsp:nvSpPr>
      <dsp:spPr>
        <a:xfrm>
          <a:off x="1096709" y="1420746"/>
          <a:ext cx="532568" cy="1014803"/>
        </a:xfrm>
        <a:custGeom>
          <a:avLst/>
          <a:gdLst/>
          <a:ahLst/>
          <a:cxnLst/>
          <a:rect l="0" t="0" r="0" b="0"/>
          <a:pathLst>
            <a:path>
              <a:moveTo>
                <a:pt x="0" y="1014803"/>
              </a:moveTo>
              <a:lnTo>
                <a:pt x="266284" y="1014803"/>
              </a:lnTo>
              <a:lnTo>
                <a:pt x="266284" y="0"/>
              </a:lnTo>
              <a:lnTo>
                <a:pt x="53256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34341" y="1899496"/>
        <a:ext cx="57303" cy="57303"/>
      </dsp:txXfrm>
    </dsp:sp>
    <dsp:sp modelId="{45908929-0E48-4187-83C5-C295303A28AD}">
      <dsp:nvSpPr>
        <dsp:cNvPr id="0" name=""/>
        <dsp:cNvSpPr/>
      </dsp:nvSpPr>
      <dsp:spPr>
        <a:xfrm rot="16200000">
          <a:off x="-1445639" y="2029628"/>
          <a:ext cx="4272855" cy="81184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Seismic wave</a:t>
          </a:r>
          <a:endParaRPr lang="en-US" sz="4000" kern="1200" dirty="0"/>
        </a:p>
      </dsp:txBody>
      <dsp:txXfrm>
        <a:off x="-1445639" y="2029628"/>
        <a:ext cx="4272855" cy="811842"/>
      </dsp:txXfrm>
    </dsp:sp>
    <dsp:sp modelId="{F0CDC838-8713-4EF9-B00D-2498A3353287}">
      <dsp:nvSpPr>
        <dsp:cNvPr id="0" name=""/>
        <dsp:cNvSpPr/>
      </dsp:nvSpPr>
      <dsp:spPr>
        <a:xfrm>
          <a:off x="1629277" y="1014825"/>
          <a:ext cx="2662843" cy="81184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Geophysical</a:t>
          </a:r>
          <a:endParaRPr lang="en-US" sz="2200" kern="1200" dirty="0"/>
        </a:p>
      </dsp:txBody>
      <dsp:txXfrm>
        <a:off x="1629277" y="1014825"/>
        <a:ext cx="2662843" cy="811842"/>
      </dsp:txXfrm>
    </dsp:sp>
    <dsp:sp modelId="{349B6E23-CDB9-4326-942D-5F9CAB195388}">
      <dsp:nvSpPr>
        <dsp:cNvPr id="0" name=""/>
        <dsp:cNvSpPr/>
      </dsp:nvSpPr>
      <dsp:spPr>
        <a:xfrm>
          <a:off x="4824689" y="22"/>
          <a:ext cx="2662843" cy="81184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Down-hole Seismic Test (PS Logging) </a:t>
          </a:r>
          <a:endParaRPr lang="en-US" sz="2200" kern="1200" dirty="0"/>
        </a:p>
      </dsp:txBody>
      <dsp:txXfrm>
        <a:off x="4824689" y="22"/>
        <a:ext cx="2662843" cy="811842"/>
      </dsp:txXfrm>
    </dsp:sp>
    <dsp:sp modelId="{F8EFBAFF-5099-4BFD-AC77-710F96FB1AF7}">
      <dsp:nvSpPr>
        <dsp:cNvPr id="0" name=""/>
        <dsp:cNvSpPr/>
      </dsp:nvSpPr>
      <dsp:spPr>
        <a:xfrm>
          <a:off x="4824689" y="1014825"/>
          <a:ext cx="2662843" cy="81184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Multi-channel Analysis of Surface Wave (MASW)</a:t>
          </a:r>
          <a:endParaRPr lang="en-US" sz="2200" kern="1200" dirty="0"/>
        </a:p>
      </dsp:txBody>
      <dsp:txXfrm>
        <a:off x="4824689" y="1014825"/>
        <a:ext cx="2662843" cy="811842"/>
      </dsp:txXfrm>
    </dsp:sp>
    <dsp:sp modelId="{E8670876-B94C-4917-9DAD-B5585599E653}">
      <dsp:nvSpPr>
        <dsp:cNvPr id="0" name=""/>
        <dsp:cNvSpPr/>
      </dsp:nvSpPr>
      <dsp:spPr>
        <a:xfrm>
          <a:off x="4824689" y="2029628"/>
          <a:ext cx="2662843" cy="81184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Microtremor</a:t>
          </a:r>
          <a:r>
            <a:rPr lang="en-US" sz="2200" kern="1200" dirty="0" smtClean="0"/>
            <a:t> Survey</a:t>
          </a:r>
          <a:endParaRPr lang="en-US" sz="2200" kern="1200" dirty="0"/>
        </a:p>
      </dsp:txBody>
      <dsp:txXfrm>
        <a:off x="4824689" y="2029628"/>
        <a:ext cx="2662843" cy="811842"/>
      </dsp:txXfrm>
    </dsp:sp>
    <dsp:sp modelId="{E7DF4A57-2AA7-4E8C-AFE8-8B4497C49382}">
      <dsp:nvSpPr>
        <dsp:cNvPr id="0" name=""/>
        <dsp:cNvSpPr/>
      </dsp:nvSpPr>
      <dsp:spPr>
        <a:xfrm>
          <a:off x="1629277" y="3044431"/>
          <a:ext cx="2662843" cy="81184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Geotechnical</a:t>
          </a:r>
          <a:endParaRPr lang="en-US" sz="2200" kern="1200" dirty="0"/>
        </a:p>
      </dsp:txBody>
      <dsp:txXfrm>
        <a:off x="1629277" y="3044431"/>
        <a:ext cx="2662843" cy="811842"/>
      </dsp:txXfrm>
    </dsp:sp>
    <dsp:sp modelId="{64B16948-8D6A-4BAB-AA02-CF36993DAE3B}">
      <dsp:nvSpPr>
        <dsp:cNvPr id="0" name=""/>
        <dsp:cNvSpPr/>
      </dsp:nvSpPr>
      <dsp:spPr>
        <a:xfrm>
          <a:off x="4824689" y="3044431"/>
          <a:ext cx="2662843" cy="81184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Standard Penetration Test (SPT)</a:t>
          </a:r>
          <a:endParaRPr lang="en-US" sz="2200" kern="1200" dirty="0"/>
        </a:p>
      </dsp:txBody>
      <dsp:txXfrm>
        <a:off x="4824689" y="3044431"/>
        <a:ext cx="2662843" cy="811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A7E48-C703-4821-9CAA-9D9AF01571AC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02F79-F833-4F44-823C-2D66FC34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0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7388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240B6-1081-4FC4-89FD-3FDC981A45F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8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802E-D324-4B5C-94FA-5D83F969E387}" type="datetime1">
              <a:rPr lang="en-US" smtClean="0"/>
              <a:t>10/17/2014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A3DA6AE-8819-4158-8602-CA00E46B03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D637-A0B7-40F9-996F-C8946397D59E}" type="datetime1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A6AE-8819-4158-8602-CA00E46B03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0F9F-02A7-4414-8349-06E95C27AD61}" type="datetime1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A6AE-8819-4158-8602-CA00E46B03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AD7C-3863-43E3-BDE5-2F642249BE19}" type="datetime1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A6AE-8819-4158-8602-CA00E46B03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3ABD-8657-4CCE-B694-ADBC857FFA08}" type="datetime1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3DA6AE-8819-4158-8602-CA00E46B03B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0961-E032-458C-8FED-F34ED6CD3182}" type="datetime1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A6AE-8819-4158-8602-CA00E46B03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DE80-9159-4FFC-BE73-296734DDE11E}" type="datetime1">
              <a:rPr lang="en-US" smtClean="0"/>
              <a:t>10/17/2014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A6AE-8819-4158-8602-CA00E46B03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AA7F-F0F7-41E1-AFF8-EE08B9F7D209}" type="datetime1">
              <a:rPr lang="en-US" smtClean="0"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A6AE-8819-4158-8602-CA00E46B03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C2EB-3CB8-438B-BE8A-D9741C3F4598}" type="datetime1">
              <a:rPr lang="en-US" smtClean="0"/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A6AE-8819-4158-8602-CA00E46B03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4C25-ADD2-49A1-B3C1-B1D9BC9A1664}" type="datetime1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A6AE-8819-4158-8602-CA00E46B03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D6AF-653B-4292-A13C-9CBB18081ABF}" type="datetime1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3DA6AE-8819-4158-8602-CA00E46B03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EAD044-F9A4-4151-828D-AA06FD7C6882}" type="datetime1">
              <a:rPr lang="en-US" smtClean="0"/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A3DA6AE-8819-4158-8602-CA00E46B03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514600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l"/>
            <a:r>
              <a:rPr lang="en-US" sz="1600" dirty="0" smtClean="0">
                <a:latin typeface="Arial" pitchFamily="34" charset="0"/>
                <a:cs typeface="Arial" pitchFamily="34" charset="0"/>
              </a:rPr>
              <a:t>Presented by</a:t>
            </a:r>
          </a:p>
          <a:p>
            <a:pPr algn="l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Fansab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Mustahid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600" dirty="0" smtClean="0">
                <a:latin typeface="Arial" pitchFamily="34" charset="0"/>
                <a:cs typeface="Arial" pitchFamily="34" charset="0"/>
              </a:rPr>
              <a:t>Coordinator</a:t>
            </a:r>
          </a:p>
          <a:p>
            <a:pPr algn="l"/>
            <a:r>
              <a:rPr lang="en-US" sz="1600" dirty="0" smtClean="0">
                <a:latin typeface="Arial" pitchFamily="34" charset="0"/>
                <a:cs typeface="Arial" pitchFamily="34" charset="0"/>
              </a:rPr>
              <a:t>Environmental &amp; Geospatial Solution (EGS)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Engineering Geological Survey and Related Others Work in Rural Parts of MSDP Project Area</a:t>
            </a:r>
            <a:endParaRPr lang="en-US" sz="2800" dirty="0"/>
          </a:p>
        </p:txBody>
      </p:sp>
      <p:pic>
        <p:nvPicPr>
          <p:cNvPr id="5" name="Picture 4" descr="D:\Works\EGS-BD\Official Doc\Legal Doc\Logo\egs_small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207" y="228601"/>
            <a:ext cx="903605" cy="67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36469" y="228600"/>
            <a:ext cx="488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Environmental &amp; Geospatial Solution (EGS)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DC85-B989-4F14-91E0-C66E397282B4}" type="datetime1">
              <a:rPr lang="en-US" smtClean="0"/>
              <a:t>10/17/2014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Output: Engineering Geological Map Base on AVS 30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4165"/>
            <a:ext cx="3733800" cy="396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24000"/>
            <a:ext cx="4800600" cy="3581400"/>
          </a:xfrm>
          <a:prstGeom prst="rect">
            <a:avLst/>
          </a:prstGeom>
          <a:ln>
            <a:noFill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6" y="3180358"/>
            <a:ext cx="8667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DF2-40D5-457E-80CB-F817F5A1D409}" type="datetime1">
              <a:rPr lang="en-US" smtClean="0"/>
              <a:t>10/17/2014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5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95400" y="3733800"/>
            <a:ext cx="6400800" cy="609600"/>
          </a:xfrm>
        </p:spPr>
        <p:txBody>
          <a:bodyPr/>
          <a:lstStyle/>
          <a:p>
            <a:r>
              <a:rPr lang="en-US" dirty="0" smtClean="0"/>
              <a:t>MSDP Project Area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Preparing Hazard Map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6CF6-9470-493C-A139-FE454E8DA01A}" type="datetime1">
              <a:rPr lang="en-US" smtClean="0"/>
              <a:t>10/17/2014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1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Necessary Data for preparing Hazard </a:t>
            </a:r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8069" y="1600200"/>
            <a:ext cx="8534400" cy="4572000"/>
          </a:xfrm>
        </p:spPr>
        <p:txBody>
          <a:bodyPr/>
          <a:lstStyle/>
          <a:p>
            <a:r>
              <a:rPr lang="en-US" sz="3600" dirty="0" smtClean="0"/>
              <a:t>Previous Earthquake History ( Last 100 years).</a:t>
            </a:r>
          </a:p>
          <a:p>
            <a:r>
              <a:rPr lang="en-US" sz="3600" dirty="0" smtClean="0"/>
              <a:t>Fault Mechanism and identifying earthquake source zone.</a:t>
            </a:r>
          </a:p>
          <a:p>
            <a:r>
              <a:rPr lang="en-US" sz="3600" dirty="0" smtClean="0"/>
              <a:t>Source to site distance.</a:t>
            </a:r>
          </a:p>
          <a:p>
            <a:r>
              <a:rPr lang="en-US" sz="3600" dirty="0" smtClean="0"/>
              <a:t>Description of the local site conditions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035-DC51-44C0-BD20-4841238E78CA}" type="datetime1">
              <a:rPr lang="en-US" smtClean="0"/>
              <a:t>10/17/2014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0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7650" y="152400"/>
            <a:ext cx="8591550" cy="112395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300" b="1" dirty="0">
                <a:solidFill>
                  <a:srgbClr val="FF0000"/>
                </a:solidFill>
              </a:rPr>
              <a:t>Previous Earthquake History ( Last 100 years).</a:t>
            </a:r>
          </a:p>
          <a:p>
            <a:pPr marL="0" indent="0" algn="r">
              <a:buNone/>
            </a:pPr>
            <a:r>
              <a:rPr lang="en-US" sz="1300" b="1" dirty="0"/>
              <a:t>Fault Mechanism and identifying earthquake source zone.</a:t>
            </a:r>
          </a:p>
          <a:p>
            <a:pPr marL="0" indent="0" algn="r">
              <a:buNone/>
            </a:pPr>
            <a:r>
              <a:rPr lang="en-US" sz="1300" b="1" dirty="0"/>
              <a:t>Source to site distance.</a:t>
            </a:r>
          </a:p>
          <a:p>
            <a:pPr marL="0" indent="0" algn="r">
              <a:buNone/>
            </a:pPr>
            <a:r>
              <a:rPr lang="en-US" sz="1300" b="1" dirty="0"/>
              <a:t>Description of the local site conditions</a:t>
            </a:r>
          </a:p>
          <a:p>
            <a:pPr algn="r"/>
            <a:endParaRPr lang="en-US" dirty="0"/>
          </a:p>
        </p:txBody>
      </p:sp>
      <p:pic>
        <p:nvPicPr>
          <p:cNvPr id="5122" name="Picture 2" descr="E:\Earthquake da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4920"/>
            <a:ext cx="7001436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44136" y="53340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</a:t>
            </a:r>
          </a:p>
          <a:p>
            <a:r>
              <a:rPr lang="en-US" sz="1400" dirty="0" smtClean="0"/>
              <a:t>US Geological  Survey(USGS)</a:t>
            </a:r>
          </a:p>
          <a:p>
            <a:r>
              <a:rPr lang="en-US" sz="1400" dirty="0" smtClean="0"/>
              <a:t>International seismological Centre (ISC)</a:t>
            </a:r>
          </a:p>
          <a:p>
            <a:r>
              <a:rPr lang="en-US" sz="1400" dirty="0" smtClean="0"/>
              <a:t>Bangladesh Meteorological Dept. (BMD)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F260-0DED-44DC-8896-4A94A72059A7}" type="datetime1">
              <a:rPr lang="en-US" smtClean="0"/>
              <a:t>10/17/2014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47650" y="152400"/>
            <a:ext cx="8591550" cy="11239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/>
              <a:buNone/>
            </a:pPr>
            <a:r>
              <a:rPr lang="en-US" sz="1300" b="1" dirty="0" smtClean="0"/>
              <a:t>Previous Earthquake History ( Last 100 years).</a:t>
            </a:r>
          </a:p>
          <a:p>
            <a:pPr marL="0" indent="0" algn="r">
              <a:buFont typeface="Wingdings 2"/>
              <a:buNone/>
            </a:pPr>
            <a:r>
              <a:rPr lang="en-US" sz="1300" b="1" dirty="0" smtClean="0">
                <a:solidFill>
                  <a:srgbClr val="FF0000"/>
                </a:solidFill>
              </a:rPr>
              <a:t>Fault Mechanism and identifying earthquake source zone.</a:t>
            </a:r>
          </a:p>
          <a:p>
            <a:pPr marL="0" indent="0" algn="r">
              <a:buFont typeface="Wingdings 2"/>
              <a:buNone/>
            </a:pPr>
            <a:r>
              <a:rPr lang="en-US" sz="1300" b="1" dirty="0" smtClean="0"/>
              <a:t>Source to site distance.</a:t>
            </a:r>
          </a:p>
          <a:p>
            <a:pPr marL="0" indent="0" algn="r">
              <a:buFont typeface="Wingdings 2"/>
              <a:buNone/>
            </a:pPr>
            <a:r>
              <a:rPr lang="en-US" sz="1300" b="1" dirty="0" smtClean="0"/>
              <a:t>Description of the local site conditions</a:t>
            </a:r>
          </a:p>
          <a:p>
            <a:pPr algn="r"/>
            <a:endParaRPr lang="en-US" dirty="0"/>
          </a:p>
        </p:txBody>
      </p:sp>
      <p:pic>
        <p:nvPicPr>
          <p:cNvPr id="6146" name="Picture 2" descr="K:\Sour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76351"/>
            <a:ext cx="4476750" cy="325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K:\Ansari Source-page-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276350"/>
            <a:ext cx="4227781" cy="32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481437"/>
            <a:ext cx="5410199" cy="227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75580" y="5276732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 </a:t>
            </a:r>
          </a:p>
          <a:p>
            <a:r>
              <a:rPr lang="en-US" dirty="0" smtClean="0"/>
              <a:t>CDMP report  Seismic Hazard Assessment of </a:t>
            </a:r>
            <a:r>
              <a:rPr lang="en-US" dirty="0" err="1" smtClean="0"/>
              <a:t>Dhk</a:t>
            </a:r>
            <a:r>
              <a:rPr lang="en-US" dirty="0" smtClean="0"/>
              <a:t>, </a:t>
            </a:r>
            <a:r>
              <a:rPr lang="en-US" dirty="0" err="1" smtClean="0"/>
              <a:t>Chg</a:t>
            </a:r>
            <a:r>
              <a:rPr lang="en-US" dirty="0" smtClean="0"/>
              <a:t>, Syl.2009.</a:t>
            </a:r>
          </a:p>
          <a:p>
            <a:r>
              <a:rPr lang="en-US" dirty="0" smtClean="0"/>
              <a:t>CDMP report Active tectonic  features, 2012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455E-9666-4DAB-80A2-2D16E82DF026}" type="datetime1">
              <a:rPr lang="en-US" smtClean="0"/>
              <a:t>10/17/2014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47650" y="152400"/>
            <a:ext cx="8591550" cy="11239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/>
              <a:buNone/>
            </a:pPr>
            <a:r>
              <a:rPr lang="en-US" sz="1300" b="1" dirty="0" smtClean="0"/>
              <a:t>Previous Earthquake History ( Last 100 years).</a:t>
            </a:r>
          </a:p>
          <a:p>
            <a:pPr marL="0" indent="0" algn="r">
              <a:buFont typeface="Wingdings 2"/>
              <a:buNone/>
            </a:pPr>
            <a:r>
              <a:rPr lang="en-US" sz="1300" b="1" dirty="0" smtClean="0"/>
              <a:t>Fault Mechanism and identifying earthquake source zone.</a:t>
            </a:r>
          </a:p>
          <a:p>
            <a:pPr marL="0" indent="0" algn="r">
              <a:buFont typeface="Wingdings 2"/>
              <a:buNone/>
            </a:pPr>
            <a:r>
              <a:rPr lang="en-US" sz="1300" b="1" dirty="0" smtClean="0">
                <a:solidFill>
                  <a:srgbClr val="FF0000"/>
                </a:solidFill>
              </a:rPr>
              <a:t>Source to site distance.</a:t>
            </a:r>
          </a:p>
          <a:p>
            <a:pPr marL="0" indent="0" algn="r">
              <a:buFont typeface="Wingdings 2"/>
              <a:buNone/>
            </a:pPr>
            <a:r>
              <a:rPr lang="en-US" sz="1300" b="1" dirty="0" smtClean="0"/>
              <a:t>Description of the local site conditions</a:t>
            </a:r>
          </a:p>
          <a:p>
            <a:pPr algn="r"/>
            <a:endParaRPr lang="en-US" dirty="0"/>
          </a:p>
        </p:txBody>
      </p:sp>
      <p:pic>
        <p:nvPicPr>
          <p:cNvPr id="7170" name="Picture 2" descr="E:\Earthquakedistanc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76350"/>
            <a:ext cx="6858000" cy="52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124200" y="2590800"/>
            <a:ext cx="0" cy="838200"/>
          </a:xfrm>
          <a:prstGeom prst="straightConnector1">
            <a:avLst/>
          </a:prstGeom>
          <a:ln w="28575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05200" y="3886200"/>
            <a:ext cx="2209800" cy="121920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24199" y="2590800"/>
            <a:ext cx="461665" cy="7041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35km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4396052" y="4102967"/>
            <a:ext cx="1547547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95km (</a:t>
            </a:r>
            <a:r>
              <a:rPr lang="en-US" b="1" dirty="0" err="1" smtClean="0">
                <a:solidFill>
                  <a:srgbClr val="0070C0"/>
                </a:solidFill>
              </a:rPr>
              <a:t>Appx</a:t>
            </a:r>
            <a:r>
              <a:rPr lang="en-US" b="1" dirty="0" smtClean="0">
                <a:solidFill>
                  <a:srgbClr val="0070C0"/>
                </a:solidFill>
              </a:rPr>
              <a:t>.)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5031" y="2057400"/>
            <a:ext cx="235996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Dauki</a:t>
            </a:r>
            <a:r>
              <a:rPr lang="en-US" dirty="0" smtClean="0"/>
              <a:t> Fault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5486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PBF-2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BD11-FB3F-42AA-8027-A5774072578A}" type="datetime1">
              <a:rPr lang="en-US" smtClean="0"/>
              <a:t>10/17/2014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47650" y="152400"/>
            <a:ext cx="8591550" cy="11239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/>
              <a:buNone/>
            </a:pPr>
            <a:r>
              <a:rPr lang="en-US" sz="1300" b="1" dirty="0" smtClean="0"/>
              <a:t>Previous Earthquake History ( Last 100 years).</a:t>
            </a:r>
          </a:p>
          <a:p>
            <a:pPr marL="0" indent="0" algn="r">
              <a:buFont typeface="Wingdings 2"/>
              <a:buNone/>
            </a:pPr>
            <a:r>
              <a:rPr lang="en-US" sz="1300" b="1" dirty="0" smtClean="0"/>
              <a:t>Fault Mechanism and identifying earthquake source zone.</a:t>
            </a:r>
          </a:p>
          <a:p>
            <a:pPr marL="0" indent="0" algn="r">
              <a:buFont typeface="Wingdings 2"/>
              <a:buNone/>
            </a:pPr>
            <a:r>
              <a:rPr lang="en-US" sz="1300" b="1" dirty="0" smtClean="0"/>
              <a:t>Source to site distance.</a:t>
            </a:r>
          </a:p>
          <a:p>
            <a:pPr marL="0" indent="0" algn="r">
              <a:buFont typeface="Wingdings 2"/>
              <a:buNone/>
            </a:pPr>
            <a:r>
              <a:rPr lang="en-US" sz="1300" b="1" dirty="0" smtClean="0">
                <a:solidFill>
                  <a:srgbClr val="FF0000"/>
                </a:solidFill>
              </a:rPr>
              <a:t>Description of the local site conditions</a:t>
            </a:r>
          </a:p>
          <a:p>
            <a:pPr algn="r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540412"/>
            <a:ext cx="3733800" cy="396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1960247"/>
            <a:ext cx="4800600" cy="3581400"/>
          </a:xfrm>
          <a:prstGeom prst="rect">
            <a:avLst/>
          </a:prstGeom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2CA7-375D-4721-8041-C88FC1C003CA}" type="datetime1">
              <a:rPr lang="en-US" smtClean="0"/>
              <a:t>10/17/2014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91400" cy="281940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dirty="0" smtClean="0"/>
              <a:t>Finally Integrated all those Primary and secondary Data by using GIS , Rockwork and Crisis 2007 Software, we will get seismic hazard map of the project area.  </a:t>
            </a:r>
            <a:endParaRPr lang="en-US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3810000" cy="400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3886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Example:</a:t>
            </a:r>
            <a:endParaRPr lang="en-US" sz="36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695D-7906-499A-B1CF-739033C6B8A2}" type="datetime1">
              <a:rPr lang="en-US" smtClean="0"/>
              <a:t>10/17/2014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Thank You All</a:t>
            </a:r>
            <a:endParaRPr lang="en-US" sz="6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5C5C-660B-44D2-853D-6F82118B9D94}" type="datetime1">
              <a:rPr lang="en-US" smtClean="0"/>
              <a:t>10/17/2014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5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b="1" dirty="0" smtClean="0"/>
              <a:t>Purpose of the Geological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610600" cy="4953000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n-US" sz="3200" dirty="0">
                <a:latin typeface="+mj-lt"/>
                <a:cs typeface="Calibri" pitchFamily="34" charset="0"/>
              </a:rPr>
              <a:t>D</a:t>
            </a:r>
            <a:r>
              <a:rPr lang="en-US" sz="3200" dirty="0" smtClean="0">
                <a:latin typeface="+mj-lt"/>
                <a:cs typeface="Calibri" pitchFamily="34" charset="0"/>
              </a:rPr>
              <a:t>etermine </a:t>
            </a:r>
            <a:r>
              <a:rPr lang="en-US" sz="3200" dirty="0" smtClean="0">
                <a:latin typeface="+mj-lt"/>
                <a:cs typeface="Calibri" pitchFamily="34" charset="0"/>
              </a:rPr>
              <a:t>subsurface soil condition of the </a:t>
            </a:r>
            <a:r>
              <a:rPr lang="en-US" sz="3200" dirty="0" smtClean="0">
                <a:latin typeface="+mj-lt"/>
                <a:cs typeface="Calibri" pitchFamily="34" charset="0"/>
              </a:rPr>
              <a:t> project </a:t>
            </a:r>
            <a:r>
              <a:rPr lang="en-US" sz="3200" dirty="0" smtClean="0">
                <a:latin typeface="+mj-lt"/>
                <a:cs typeface="Calibri" pitchFamily="34" charset="0"/>
              </a:rPr>
              <a:t>area. For example  soft, dense or stiff soil.</a:t>
            </a:r>
          </a:p>
          <a:p>
            <a:pPr algn="just">
              <a:buFont typeface="Wingdings" pitchFamily="2" charset="2"/>
              <a:buChar char="v"/>
            </a:pPr>
            <a:endParaRPr lang="en-US" sz="3200" dirty="0" smtClean="0">
              <a:latin typeface="+mj-lt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>
                <a:latin typeface="+mj-lt"/>
                <a:cs typeface="Calibri" pitchFamily="34" charset="0"/>
              </a:rPr>
              <a:t>I</a:t>
            </a:r>
            <a:r>
              <a:rPr lang="en-US" sz="3200" dirty="0" smtClean="0">
                <a:latin typeface="+mj-lt"/>
                <a:cs typeface="Calibri" pitchFamily="34" charset="0"/>
              </a:rPr>
              <a:t>dentify </a:t>
            </a:r>
            <a:r>
              <a:rPr lang="en-US" sz="3200" dirty="0" smtClean="0">
                <a:latin typeface="+mj-lt"/>
                <a:cs typeface="Calibri" pitchFamily="34" charset="0"/>
              </a:rPr>
              <a:t>Subsurface layer up to depth 30m.</a:t>
            </a:r>
          </a:p>
          <a:p>
            <a:pPr>
              <a:buFont typeface="Wingdings" pitchFamily="2" charset="2"/>
              <a:buChar char="v"/>
            </a:pPr>
            <a:endParaRPr lang="en-US" sz="3200" dirty="0" smtClean="0">
              <a:latin typeface="+mj-lt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+mj-lt"/>
                <a:cs typeface="Calibri" pitchFamily="34" charset="0"/>
              </a:rPr>
              <a:t>Seismic Hazards Assessment.</a:t>
            </a:r>
          </a:p>
          <a:p>
            <a:pPr marL="571500" indent="-571500">
              <a:buFont typeface="+mj-lt"/>
              <a:buAutoNum type="romanUcPeriod"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CAA3-C0B6-4F06-AED7-036ADE6CC9E0}" type="datetime1">
              <a:rPr lang="en-US" smtClean="0"/>
              <a:t>10/17/2014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pPr algn="ctr"/>
            <a:r>
              <a:rPr lang="en-US" dirty="0" smtClean="0"/>
              <a:t>Methodology 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84793815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85C-D09D-4234-8398-99397FE283DE}" type="datetime1">
              <a:rPr lang="en-US" smtClean="0"/>
              <a:t>10/17/2014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1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Geophysical &amp; Geotechnical Data Acquisition in Field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91751331"/>
              </p:ext>
            </p:extLst>
          </p:nvPr>
        </p:nvGraphicFramePr>
        <p:xfrm>
          <a:off x="838200" y="2133600"/>
          <a:ext cx="7772400" cy="3364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4953000"/>
                <a:gridCol w="21336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Calibri"/>
                          <a:ea typeface="Calibri"/>
                          <a:cs typeface="Times New Roman"/>
                        </a:rPr>
                        <a:t>SL No.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Calibri"/>
                          <a:ea typeface="Calibri"/>
                          <a:cs typeface="Times New Roman"/>
                        </a:rPr>
                        <a:t>Survey/ Test Name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Calibri"/>
                          <a:ea typeface="Calibri"/>
                          <a:cs typeface="Times New Roman"/>
                        </a:rPr>
                        <a:t>Numbers of </a:t>
                      </a:r>
                      <a:r>
                        <a:rPr lang="en-US" sz="2400" b="0" dirty="0" smtClean="0">
                          <a:latin typeface="Calibri"/>
                          <a:ea typeface="Calibri"/>
                          <a:cs typeface="Times New Roman"/>
                        </a:rPr>
                        <a:t>Test</a:t>
                      </a:r>
                      <a:endParaRPr lang="en-US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Calibri"/>
                          <a:ea typeface="Calibri"/>
                          <a:cs typeface="Times New Roman"/>
                        </a:rPr>
                        <a:t>Down-hole Seismic test (PS Logging)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Calibri"/>
                          <a:ea typeface="Calibri"/>
                          <a:cs typeface="Times New Roman"/>
                        </a:rPr>
                        <a:t>Multi-Channel Analysis of Surface Wave (MASW)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Calibri"/>
                          <a:ea typeface="Calibri"/>
                          <a:cs typeface="Times New Roman"/>
                        </a:rPr>
                        <a:t>Single </a:t>
                      </a:r>
                      <a:r>
                        <a:rPr lang="en-US" sz="2400" b="0" dirty="0" err="1">
                          <a:latin typeface="Calibri"/>
                          <a:ea typeface="Calibri"/>
                          <a:cs typeface="Times New Roman"/>
                        </a:rPr>
                        <a:t>Microtremor</a:t>
                      </a:r>
                      <a:r>
                        <a:rPr lang="en-US" sz="2400" b="0" dirty="0">
                          <a:latin typeface="Calibri"/>
                          <a:ea typeface="Calibri"/>
                          <a:cs typeface="Times New Roman"/>
                        </a:rPr>
                        <a:t> Survey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latin typeface="Calibri"/>
                          <a:ea typeface="Calibri"/>
                          <a:cs typeface="Times New Roman"/>
                        </a:rPr>
                        <a:t>Microtremor</a:t>
                      </a:r>
                      <a:r>
                        <a:rPr lang="en-US" sz="2400" b="0" dirty="0">
                          <a:latin typeface="Calibri"/>
                          <a:ea typeface="Calibri"/>
                          <a:cs typeface="Times New Roman"/>
                        </a:rPr>
                        <a:t> Array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Calibri"/>
                          <a:ea typeface="Calibri"/>
                          <a:cs typeface="Times New Roman"/>
                        </a:rPr>
                        <a:t>Standard Penetration Test (SPT)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3B53-59ED-4C4C-98CC-330D354F18DC}" type="datetime1">
              <a:rPr lang="en-US" smtClean="0"/>
              <a:t>10/17/2014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68092"/>
            <a:ext cx="3550024" cy="2743200"/>
          </a:xfrm>
          <a:prstGeom prst="rect">
            <a:avLst/>
          </a:prstGeom>
        </p:spPr>
      </p:pic>
      <p:pic>
        <p:nvPicPr>
          <p:cNvPr id="4" name="Picture 3" descr="MAS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57200"/>
            <a:ext cx="3550024" cy="2743200"/>
          </a:xfrm>
          <a:prstGeom prst="rect">
            <a:avLst/>
          </a:prstGeom>
        </p:spPr>
      </p:pic>
      <p:pic>
        <p:nvPicPr>
          <p:cNvPr id="5" name="Picture 4" descr="M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657600"/>
            <a:ext cx="3550024" cy="2743200"/>
          </a:xfrm>
          <a:prstGeom prst="rect">
            <a:avLst/>
          </a:prstGeom>
        </p:spPr>
      </p:pic>
      <p:pic>
        <p:nvPicPr>
          <p:cNvPr id="6" name="Picture 5" descr="Borehol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657600"/>
            <a:ext cx="3550024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106427"/>
            <a:ext cx="2514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PS Logging Test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13612" y="121307"/>
            <a:ext cx="1501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MASW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87506" y="3334666"/>
            <a:ext cx="2689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Microtremor</a:t>
            </a:r>
            <a:r>
              <a:rPr lang="en-US" sz="2400" b="1" dirty="0" smtClean="0"/>
              <a:t> Test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3301226"/>
            <a:ext cx="3473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Standard Penetration Test</a:t>
            </a:r>
            <a:endParaRPr lang="en-US" sz="24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AE09-DB69-4C33-B85D-11D0D82DC8E9}" type="datetime1">
              <a:rPr lang="en-US" smtClean="0"/>
              <a:t>10/17/2014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Completed Loca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33400"/>
            <a:ext cx="7691717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All Test Locations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32A1-00AD-43A3-94CE-1075AAA79C21}" type="datetime1">
              <a:rPr lang="en-US" smtClean="0"/>
              <a:t>10/17/2014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5410200" cy="51038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PS Logging Test Result</a:t>
            </a:r>
            <a:endParaRPr lang="en-US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71800"/>
            <a:ext cx="677333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775" y="647700"/>
            <a:ext cx="243564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725776" y="1721137"/>
            <a:ext cx="379624" cy="342900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6"/>
          </p:cNvCxnSpPr>
          <p:nvPr/>
        </p:nvCxnSpPr>
        <p:spPr>
          <a:xfrm>
            <a:off x="5105400" y="1892587"/>
            <a:ext cx="1893676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62800" y="1353978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AVS 30 199 m/s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575" y="1107757"/>
            <a:ext cx="3427625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Test ID : PS-Akua-09</a:t>
            </a:r>
          </a:p>
          <a:p>
            <a:r>
              <a:rPr lang="en-US" sz="2400" dirty="0" smtClean="0"/>
              <a:t>Location : </a:t>
            </a:r>
            <a:r>
              <a:rPr lang="en-US" sz="2400" dirty="0" err="1" smtClean="0"/>
              <a:t>Modhobarra</a:t>
            </a:r>
            <a:r>
              <a:rPr lang="en-US" sz="2400" dirty="0" smtClean="0"/>
              <a:t>, </a:t>
            </a:r>
            <a:r>
              <a:rPr lang="en-US" sz="2400" dirty="0" err="1" smtClean="0"/>
              <a:t>Akua</a:t>
            </a:r>
            <a:endParaRPr lang="en-US" sz="2400" dirty="0" smtClean="0"/>
          </a:p>
          <a:p>
            <a:r>
              <a:rPr lang="en-US" sz="2400" dirty="0" err="1" smtClean="0"/>
              <a:t>Lat</a:t>
            </a:r>
            <a:r>
              <a:rPr lang="en-US" sz="2400" dirty="0" smtClean="0"/>
              <a:t>-  24°43'32.006"N    </a:t>
            </a:r>
          </a:p>
          <a:p>
            <a:r>
              <a:rPr lang="en-US" sz="2400" dirty="0" smtClean="0"/>
              <a:t>Long-  90°22'56.175"E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stCxn id="4" idx="2"/>
          </p:cNvCxnSpPr>
          <p:nvPr/>
        </p:nvCxnSpPr>
        <p:spPr>
          <a:xfrm flipH="1">
            <a:off x="3886200" y="1892587"/>
            <a:ext cx="839576" cy="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63DD-B9C4-4165-B811-F3D319A41671}" type="datetime1">
              <a:rPr lang="en-US" smtClean="0"/>
              <a:t>10/17/2014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0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48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MASW Survey Result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69" y="947132"/>
            <a:ext cx="2785533" cy="273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F:\MASW_25082014-survey id-26\1D-veloc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733800"/>
            <a:ext cx="4322840" cy="28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MASW_25082014-survey id-26\2D-Veloci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590" y="4267200"/>
            <a:ext cx="4790909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515930" y="2073275"/>
            <a:ext cx="189812" cy="1714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05742" y="2159000"/>
            <a:ext cx="1893676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73036" y="1690241"/>
            <a:ext cx="1894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AVS 30 252.4 m/s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259B-29AB-40B5-803B-EF8D42636B10}" type="datetime1">
              <a:rPr lang="en-US" smtClean="0"/>
              <a:t>10/17/2014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7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52400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Single </a:t>
            </a:r>
            <a:r>
              <a:rPr lang="en-US" dirty="0" err="1" smtClean="0"/>
              <a:t>Microtremor</a:t>
            </a:r>
            <a:r>
              <a:rPr lang="en-US" dirty="0" smtClean="0"/>
              <a:t> Survey Result</a:t>
            </a:r>
            <a:endParaRPr lang="en-US" dirty="0"/>
          </a:p>
        </p:txBody>
      </p:sp>
      <p:pic>
        <p:nvPicPr>
          <p:cNvPr id="5" name="Picture 4" descr="M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38200"/>
            <a:ext cx="3550024" cy="2743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30176" y="1828801"/>
            <a:ext cx="379624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6" idx="6"/>
          </p:cNvCxnSpPr>
          <p:nvPr/>
        </p:nvCxnSpPr>
        <p:spPr>
          <a:xfrm>
            <a:off x="2209800" y="2019301"/>
            <a:ext cx="274320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43500" y="1234471"/>
            <a:ext cx="32004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Survey Id : MT 18</a:t>
            </a:r>
          </a:p>
          <a:p>
            <a:r>
              <a:rPr lang="en-US" sz="2400" dirty="0" smtClean="0"/>
              <a:t>Location : </a:t>
            </a:r>
            <a:r>
              <a:rPr lang="en-US" sz="2400" dirty="0" err="1" smtClean="0"/>
              <a:t>Morolpara</a:t>
            </a:r>
            <a:r>
              <a:rPr lang="en-US" sz="2400" dirty="0" smtClean="0"/>
              <a:t>, </a:t>
            </a:r>
            <a:r>
              <a:rPr lang="en-US" sz="2400" dirty="0" err="1" smtClean="0"/>
              <a:t>Akua</a:t>
            </a:r>
            <a:endParaRPr lang="en-US" sz="2400" dirty="0" smtClean="0"/>
          </a:p>
          <a:p>
            <a:r>
              <a:rPr lang="en-US" sz="2400" dirty="0" err="1" smtClean="0"/>
              <a:t>Lat</a:t>
            </a:r>
            <a:r>
              <a:rPr lang="en-US" sz="2400" dirty="0" smtClean="0"/>
              <a:t>-  24°44'37.3"N    </a:t>
            </a:r>
          </a:p>
          <a:p>
            <a:r>
              <a:rPr lang="en-US" sz="2400" dirty="0" smtClean="0"/>
              <a:t>Long-  90°23‘38.3"E</a:t>
            </a:r>
          </a:p>
        </p:txBody>
      </p:sp>
      <p:pic>
        <p:nvPicPr>
          <p:cNvPr id="3075" name="Picture 3" descr="H:\Mymensingh Data-MT\Single MT Result\Akua Union\MT18.csv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06188"/>
            <a:ext cx="4165599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H="1">
            <a:off x="1396719" y="4770934"/>
            <a:ext cx="1295400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692119" y="4770934"/>
            <a:ext cx="0" cy="1629866"/>
          </a:xfrm>
          <a:prstGeom prst="straightConnector1">
            <a:avLst/>
          </a:prstGeom>
          <a:ln w="19050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80286" y="4170769"/>
            <a:ext cx="3048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Result:</a:t>
            </a:r>
          </a:p>
          <a:p>
            <a:r>
              <a:rPr lang="en-US" sz="2400" dirty="0" smtClean="0"/>
              <a:t>Peak Amplitude: 1.88</a:t>
            </a:r>
          </a:p>
          <a:p>
            <a:r>
              <a:rPr lang="en-US" sz="2400" dirty="0" smtClean="0"/>
              <a:t>Peak Period: 0.79 sec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20F2-E939-4312-8FAD-6895614ED5B5}" type="datetime1">
              <a:rPr lang="en-US" smtClean="0"/>
              <a:t>10/17/2014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0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422</TotalTime>
  <Words>475</Words>
  <Application>Microsoft Office PowerPoint</Application>
  <PresentationFormat>On-screen Show (4:3)</PresentationFormat>
  <Paragraphs>120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Equity</vt:lpstr>
      <vt:lpstr>Engineering Geological Survey and Related Others Work in Rural Parts of MSDP Project Area</vt:lpstr>
      <vt:lpstr>Purpose of the Geological Work</vt:lpstr>
      <vt:lpstr>Methodology </vt:lpstr>
      <vt:lpstr>Geophysical &amp; Geotechnical Data Acquisition in Field </vt:lpstr>
      <vt:lpstr>PowerPoint Presentation</vt:lpstr>
      <vt:lpstr>PowerPoint Presentation</vt:lpstr>
      <vt:lpstr>PS Logging Test Result</vt:lpstr>
      <vt:lpstr>MASW Survey Result</vt:lpstr>
      <vt:lpstr>Single Microtremor Survey Result</vt:lpstr>
      <vt:lpstr>Output: Engineering Geological Map Base on AVS 30</vt:lpstr>
      <vt:lpstr>Preparing Hazard Map</vt:lpstr>
      <vt:lpstr>Necessary Data for preparing Hazard Map</vt:lpstr>
      <vt:lpstr>PowerPoint Presentation</vt:lpstr>
      <vt:lpstr>PowerPoint Presentation</vt:lpstr>
      <vt:lpstr>PowerPoint Presentation</vt:lpstr>
      <vt:lpstr>PowerPoint Presentation</vt:lpstr>
      <vt:lpstr>Finally Integrated all those Primary and secondary Data by using GIS , Rockwork and Crisis 2007 Software, we will get seismic hazard map of the project area.  </vt:lpstr>
      <vt:lpstr>Thank You All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Geological Survey and Related Others Work in Rural Parts of MSDP Project Area</dc:title>
  <dc:creator>G-Tech</dc:creator>
  <cp:lastModifiedBy>G-Tech</cp:lastModifiedBy>
  <cp:revision>35</cp:revision>
  <dcterms:created xsi:type="dcterms:W3CDTF">2014-10-17T05:49:16Z</dcterms:created>
  <dcterms:modified xsi:type="dcterms:W3CDTF">2014-10-17T16:44:14Z</dcterms:modified>
</cp:coreProperties>
</file>