
<file path=[Content_Types].xml><?xml version="1.0" encoding="utf-8"?>
<Types xmlns="http://schemas.openxmlformats.org/package/2006/content-types">
  <Default Extension="png" ContentType="image/png"/>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2"/>
  </p:notesMasterIdLst>
  <p:sldIdLst>
    <p:sldId id="267" r:id="rId2"/>
    <p:sldId id="325" r:id="rId3"/>
    <p:sldId id="326" r:id="rId4"/>
    <p:sldId id="327" r:id="rId5"/>
    <p:sldId id="328" r:id="rId6"/>
    <p:sldId id="329" r:id="rId7"/>
    <p:sldId id="330" r:id="rId8"/>
    <p:sldId id="331" r:id="rId9"/>
    <p:sldId id="268" r:id="rId10"/>
    <p:sldId id="266" r:id="rId11"/>
    <p:sldId id="258" r:id="rId12"/>
    <p:sldId id="269" r:id="rId13"/>
    <p:sldId id="270" r:id="rId14"/>
    <p:sldId id="271" r:id="rId15"/>
    <p:sldId id="272" r:id="rId16"/>
    <p:sldId id="273" r:id="rId17"/>
    <p:sldId id="274" r:id="rId18"/>
    <p:sldId id="275" r:id="rId19"/>
    <p:sldId id="276" r:id="rId20"/>
    <p:sldId id="277" r:id="rId21"/>
    <p:sldId id="278" r:id="rId22"/>
    <p:sldId id="279" r:id="rId23"/>
    <p:sldId id="281" r:id="rId24"/>
    <p:sldId id="280" r:id="rId25"/>
    <p:sldId id="259" r:id="rId26"/>
    <p:sldId id="282" r:id="rId27"/>
    <p:sldId id="283" r:id="rId28"/>
    <p:sldId id="284" r:id="rId29"/>
    <p:sldId id="285" r:id="rId30"/>
    <p:sldId id="286" r:id="rId31"/>
    <p:sldId id="287" r:id="rId32"/>
    <p:sldId id="288" r:id="rId33"/>
    <p:sldId id="289" r:id="rId34"/>
    <p:sldId id="291" r:id="rId35"/>
    <p:sldId id="290" r:id="rId36"/>
    <p:sldId id="260" r:id="rId37"/>
    <p:sldId id="292" r:id="rId38"/>
    <p:sldId id="293" r:id="rId39"/>
    <p:sldId id="294" r:id="rId40"/>
    <p:sldId id="295" r:id="rId41"/>
    <p:sldId id="296" r:id="rId42"/>
    <p:sldId id="297" r:id="rId43"/>
    <p:sldId id="298" r:id="rId44"/>
    <p:sldId id="299" r:id="rId45"/>
    <p:sldId id="300" r:id="rId46"/>
    <p:sldId id="301" r:id="rId47"/>
    <p:sldId id="302" r:id="rId48"/>
    <p:sldId id="305" r:id="rId49"/>
    <p:sldId id="304" r:id="rId50"/>
    <p:sldId id="261" r:id="rId51"/>
    <p:sldId id="306" r:id="rId52"/>
    <p:sldId id="307" r:id="rId53"/>
    <p:sldId id="308" r:id="rId54"/>
    <p:sldId id="309" r:id="rId55"/>
    <p:sldId id="310" r:id="rId56"/>
    <p:sldId id="311" r:id="rId57"/>
    <p:sldId id="312" r:id="rId58"/>
    <p:sldId id="313" r:id="rId59"/>
    <p:sldId id="314" r:id="rId60"/>
    <p:sldId id="355" r:id="rId61"/>
    <p:sldId id="343" r:id="rId62"/>
    <p:sldId id="262" r:id="rId63"/>
    <p:sldId id="356" r:id="rId64"/>
    <p:sldId id="357" r:id="rId65"/>
    <p:sldId id="358" r:id="rId66"/>
    <p:sldId id="359" r:id="rId67"/>
    <p:sldId id="360" r:id="rId68"/>
    <p:sldId id="342" r:id="rId69"/>
    <p:sldId id="263" r:id="rId70"/>
    <p:sldId id="361" r:id="rId71"/>
    <p:sldId id="371" r:id="rId72"/>
    <p:sldId id="363" r:id="rId73"/>
    <p:sldId id="364" r:id="rId74"/>
    <p:sldId id="365" r:id="rId75"/>
    <p:sldId id="366" r:id="rId76"/>
    <p:sldId id="367" r:id="rId77"/>
    <p:sldId id="368" r:id="rId78"/>
    <p:sldId id="369" r:id="rId79"/>
    <p:sldId id="370" r:id="rId80"/>
    <p:sldId id="333" r:id="rId81"/>
    <p:sldId id="332" r:id="rId82"/>
    <p:sldId id="264" r:id="rId83"/>
    <p:sldId id="334" r:id="rId84"/>
    <p:sldId id="335" r:id="rId85"/>
    <p:sldId id="336" r:id="rId86"/>
    <p:sldId id="337" r:id="rId87"/>
    <p:sldId id="338" r:id="rId88"/>
    <p:sldId id="339" r:id="rId89"/>
    <p:sldId id="340" r:id="rId90"/>
    <p:sldId id="315" r:id="rId91"/>
    <p:sldId id="324" r:id="rId92"/>
    <p:sldId id="265" r:id="rId93"/>
    <p:sldId id="316" r:id="rId94"/>
    <p:sldId id="317" r:id="rId95"/>
    <p:sldId id="318" r:id="rId96"/>
    <p:sldId id="319" r:id="rId97"/>
    <p:sldId id="320" r:id="rId98"/>
    <p:sldId id="321" r:id="rId99"/>
    <p:sldId id="322" r:id="rId100"/>
    <p:sldId id="323"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135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10CE94-6862-4813-AEFB-94A14C593134}"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19E2C36B-61A5-4347-B1C6-3BD628CD9E37}">
      <dgm:prSet phldrT="[Text]"/>
      <dgm:spPr/>
      <dgm:t>
        <a:bodyPr/>
        <a:lstStyle/>
        <a:p>
          <a:r>
            <a:rPr lang="en-US" dirty="0" smtClean="0"/>
            <a:t>Contextual study </a:t>
          </a:r>
          <a:endParaRPr lang="en-US" dirty="0"/>
        </a:p>
      </dgm:t>
    </dgm:pt>
    <dgm:pt modelId="{72D4D89E-BF84-4501-9EB6-AB51391B5A78}" type="parTrans" cxnId="{23891EB5-FFC1-4CB2-88FF-63C5C23DB885}">
      <dgm:prSet/>
      <dgm:spPr/>
      <dgm:t>
        <a:bodyPr/>
        <a:lstStyle/>
        <a:p>
          <a:endParaRPr lang="en-US"/>
        </a:p>
      </dgm:t>
    </dgm:pt>
    <dgm:pt modelId="{90BD27D2-A410-4B86-AC9A-F3BDBD7A4674}" type="sibTrans" cxnId="{23891EB5-FFC1-4CB2-88FF-63C5C23DB885}">
      <dgm:prSet/>
      <dgm:spPr/>
      <dgm:t>
        <a:bodyPr/>
        <a:lstStyle/>
        <a:p>
          <a:endParaRPr lang="en-US"/>
        </a:p>
      </dgm:t>
    </dgm:pt>
    <dgm:pt modelId="{EDAE9104-C2BA-4580-A939-484077FB9C8B}">
      <dgm:prSet phldrT="[Text]"/>
      <dgm:spPr/>
      <dgm:t>
        <a:bodyPr/>
        <a:lstStyle/>
        <a:p>
          <a:r>
            <a:rPr lang="en-US" dirty="0" smtClean="0"/>
            <a:t>Land use</a:t>
          </a:r>
          <a:endParaRPr lang="en-US" dirty="0"/>
        </a:p>
      </dgm:t>
    </dgm:pt>
    <dgm:pt modelId="{4B9CECB1-981D-48BE-B558-E69DC6236F8C}" type="parTrans" cxnId="{3DDCD870-1B5F-42EA-9981-41E6306B41EE}">
      <dgm:prSet/>
      <dgm:spPr/>
      <dgm:t>
        <a:bodyPr/>
        <a:lstStyle/>
        <a:p>
          <a:endParaRPr lang="en-US"/>
        </a:p>
      </dgm:t>
    </dgm:pt>
    <dgm:pt modelId="{8F783693-7716-4DDE-91C4-BFD737210AA8}" type="sibTrans" cxnId="{3DDCD870-1B5F-42EA-9981-41E6306B41EE}">
      <dgm:prSet/>
      <dgm:spPr/>
      <dgm:t>
        <a:bodyPr/>
        <a:lstStyle/>
        <a:p>
          <a:endParaRPr lang="en-US"/>
        </a:p>
      </dgm:t>
    </dgm:pt>
    <dgm:pt modelId="{3CAFC5A8-192A-4B4B-96A1-66A18D3BC7E4}">
      <dgm:prSet phldrT="[Text]"/>
      <dgm:spPr/>
      <dgm:t>
        <a:bodyPr/>
        <a:lstStyle/>
        <a:p>
          <a:r>
            <a:rPr lang="en-US" dirty="0" smtClean="0"/>
            <a:t>Conflict analysis </a:t>
          </a:r>
          <a:endParaRPr lang="en-US" dirty="0"/>
        </a:p>
      </dgm:t>
    </dgm:pt>
    <dgm:pt modelId="{E80AA92F-4C1F-4D46-9790-55D61A3BE76B}" type="parTrans" cxnId="{E772E12C-6984-4831-9EE2-36AC21A1B4B9}">
      <dgm:prSet/>
      <dgm:spPr/>
      <dgm:t>
        <a:bodyPr/>
        <a:lstStyle/>
        <a:p>
          <a:endParaRPr lang="en-US"/>
        </a:p>
      </dgm:t>
    </dgm:pt>
    <dgm:pt modelId="{BD7321CE-49C9-44DC-9A24-2FA7276D0BD3}" type="sibTrans" cxnId="{E772E12C-6984-4831-9EE2-36AC21A1B4B9}">
      <dgm:prSet/>
      <dgm:spPr/>
      <dgm:t>
        <a:bodyPr/>
        <a:lstStyle/>
        <a:p>
          <a:endParaRPr lang="en-US"/>
        </a:p>
      </dgm:t>
    </dgm:pt>
    <dgm:pt modelId="{D3DC0AC6-D581-44FE-A65F-C3B447054832}">
      <dgm:prSet phldrT="[Text]"/>
      <dgm:spPr/>
      <dgm:t>
        <a:bodyPr/>
        <a:lstStyle/>
        <a:p>
          <a:r>
            <a:rPr lang="en-US" dirty="0" smtClean="0"/>
            <a:t>Land use conflict</a:t>
          </a:r>
          <a:endParaRPr lang="en-US" dirty="0"/>
        </a:p>
      </dgm:t>
    </dgm:pt>
    <dgm:pt modelId="{C95BA26C-EDC0-472C-AEAC-A90A2A14AAD9}" type="parTrans" cxnId="{37C69245-9199-4733-AD2A-4E855F102337}">
      <dgm:prSet/>
      <dgm:spPr/>
      <dgm:t>
        <a:bodyPr/>
        <a:lstStyle/>
        <a:p>
          <a:endParaRPr lang="en-US"/>
        </a:p>
      </dgm:t>
    </dgm:pt>
    <dgm:pt modelId="{128607AE-ABA5-43AD-BB5F-2D88DC81E5BB}" type="sibTrans" cxnId="{37C69245-9199-4733-AD2A-4E855F102337}">
      <dgm:prSet/>
      <dgm:spPr/>
      <dgm:t>
        <a:bodyPr/>
        <a:lstStyle/>
        <a:p>
          <a:endParaRPr lang="en-US"/>
        </a:p>
      </dgm:t>
    </dgm:pt>
    <dgm:pt modelId="{94E79DEC-1391-4DB5-BF26-C8D2C35D3C60}">
      <dgm:prSet phldrT="[Text]"/>
      <dgm:spPr/>
      <dgm:t>
        <a:bodyPr/>
        <a:lstStyle/>
        <a:p>
          <a:r>
            <a:rPr lang="en-US" dirty="0" smtClean="0"/>
            <a:t>Intervention scope policy formulation</a:t>
          </a:r>
          <a:endParaRPr lang="en-US" dirty="0"/>
        </a:p>
      </dgm:t>
    </dgm:pt>
    <dgm:pt modelId="{131BFBA9-3ED0-4635-9E24-EB3D16FE62DF}" type="parTrans" cxnId="{F4B42B30-6891-4108-BC4F-04DAC911F253}">
      <dgm:prSet/>
      <dgm:spPr/>
      <dgm:t>
        <a:bodyPr/>
        <a:lstStyle/>
        <a:p>
          <a:endParaRPr lang="en-US"/>
        </a:p>
      </dgm:t>
    </dgm:pt>
    <dgm:pt modelId="{B10CA6C4-8B85-497B-86AF-46BF1520D604}" type="sibTrans" cxnId="{F4B42B30-6891-4108-BC4F-04DAC911F253}">
      <dgm:prSet/>
      <dgm:spPr/>
      <dgm:t>
        <a:bodyPr/>
        <a:lstStyle/>
        <a:p>
          <a:endParaRPr lang="en-US"/>
        </a:p>
      </dgm:t>
    </dgm:pt>
    <dgm:pt modelId="{4ABA161A-5131-4BAA-91B2-209D7A1E539E}">
      <dgm:prSet phldrT="[Text]"/>
      <dgm:spPr/>
      <dgm:t>
        <a:bodyPr/>
        <a:lstStyle/>
        <a:p>
          <a:r>
            <a:rPr lang="en-US" dirty="0" smtClean="0"/>
            <a:t>Physical planning proposal</a:t>
          </a:r>
          <a:endParaRPr lang="en-US" dirty="0"/>
        </a:p>
      </dgm:t>
    </dgm:pt>
    <dgm:pt modelId="{0BD8C657-599E-45C2-BD3F-1AAB27610744}" type="sibTrans" cxnId="{734B42AC-955C-41D8-A5FA-F3DF888A72AD}">
      <dgm:prSet/>
      <dgm:spPr/>
      <dgm:t>
        <a:bodyPr/>
        <a:lstStyle/>
        <a:p>
          <a:endParaRPr lang="en-US"/>
        </a:p>
      </dgm:t>
    </dgm:pt>
    <dgm:pt modelId="{27BFFA3D-48B0-4A42-A707-C39E96615C34}" type="parTrans" cxnId="{734B42AC-955C-41D8-A5FA-F3DF888A72AD}">
      <dgm:prSet/>
      <dgm:spPr/>
      <dgm:t>
        <a:bodyPr/>
        <a:lstStyle/>
        <a:p>
          <a:endParaRPr lang="en-US"/>
        </a:p>
      </dgm:t>
    </dgm:pt>
    <dgm:pt modelId="{A7D07D7A-035A-43D3-9A76-09B885798EA4}">
      <dgm:prSet phldrT="[Text]"/>
      <dgm:spPr/>
      <dgm:t>
        <a:bodyPr/>
        <a:lstStyle/>
        <a:p>
          <a:r>
            <a:rPr lang="en-US" dirty="0" smtClean="0"/>
            <a:t>Detail design </a:t>
          </a:r>
          <a:endParaRPr lang="en-US" dirty="0"/>
        </a:p>
      </dgm:t>
    </dgm:pt>
    <dgm:pt modelId="{C611245E-2989-4381-A569-402887C9CECA}" type="parTrans" cxnId="{FDABC96C-0432-427A-B236-80294C016DC3}">
      <dgm:prSet/>
      <dgm:spPr/>
      <dgm:t>
        <a:bodyPr/>
        <a:lstStyle/>
        <a:p>
          <a:endParaRPr lang="en-US"/>
        </a:p>
      </dgm:t>
    </dgm:pt>
    <dgm:pt modelId="{0D829493-5DA1-4748-9BDD-F7E82E017867}" type="sibTrans" cxnId="{FDABC96C-0432-427A-B236-80294C016DC3}">
      <dgm:prSet/>
      <dgm:spPr/>
      <dgm:t>
        <a:bodyPr/>
        <a:lstStyle/>
        <a:p>
          <a:endParaRPr lang="en-US"/>
        </a:p>
      </dgm:t>
    </dgm:pt>
    <dgm:pt modelId="{7978170A-BCAE-44C2-BA43-F826E223E687}">
      <dgm:prSet/>
      <dgm:spPr/>
      <dgm:t>
        <a:bodyPr/>
        <a:lstStyle/>
        <a:p>
          <a:r>
            <a:rPr lang="en-US" dirty="0" smtClean="0"/>
            <a:t>Efficiency</a:t>
          </a:r>
          <a:endParaRPr lang="en-US" dirty="0"/>
        </a:p>
      </dgm:t>
    </dgm:pt>
    <dgm:pt modelId="{43CD5D11-7A9B-45D7-B705-1D01604E2577}" type="parTrans" cxnId="{55F8BB05-8ACB-425B-9760-53D8AB59B173}">
      <dgm:prSet/>
      <dgm:spPr/>
      <dgm:t>
        <a:bodyPr/>
        <a:lstStyle/>
        <a:p>
          <a:endParaRPr lang="en-US"/>
        </a:p>
      </dgm:t>
    </dgm:pt>
    <dgm:pt modelId="{5FA3A93D-0EE2-459B-A685-C8740ECE05ED}" type="sibTrans" cxnId="{55F8BB05-8ACB-425B-9760-53D8AB59B173}">
      <dgm:prSet/>
      <dgm:spPr/>
      <dgm:t>
        <a:bodyPr/>
        <a:lstStyle/>
        <a:p>
          <a:endParaRPr lang="en-US"/>
        </a:p>
      </dgm:t>
    </dgm:pt>
    <dgm:pt modelId="{4C26DEA0-C655-48E3-8124-D894E795185C}">
      <dgm:prSet phldrT="[Text]"/>
      <dgm:spPr/>
      <dgm:t>
        <a:bodyPr/>
        <a:lstStyle/>
        <a:p>
          <a:r>
            <a:rPr lang="en-US" dirty="0" smtClean="0"/>
            <a:t>Infrastructure</a:t>
          </a:r>
          <a:endParaRPr lang="en-US" dirty="0"/>
        </a:p>
      </dgm:t>
    </dgm:pt>
    <dgm:pt modelId="{9D870E04-B05F-4B68-AE5A-60CDBA7D831C}" type="parTrans" cxnId="{5985F454-6653-4874-AA1D-A0BE93D70299}">
      <dgm:prSet/>
      <dgm:spPr/>
      <dgm:t>
        <a:bodyPr/>
        <a:lstStyle/>
        <a:p>
          <a:endParaRPr lang="en-US"/>
        </a:p>
      </dgm:t>
    </dgm:pt>
    <dgm:pt modelId="{9B047665-1B0F-4247-B84E-3651F622BC8B}" type="sibTrans" cxnId="{5985F454-6653-4874-AA1D-A0BE93D70299}">
      <dgm:prSet/>
      <dgm:spPr/>
      <dgm:t>
        <a:bodyPr/>
        <a:lstStyle/>
        <a:p>
          <a:endParaRPr lang="en-US"/>
        </a:p>
      </dgm:t>
    </dgm:pt>
    <dgm:pt modelId="{83738B9D-D45E-4096-8FBB-4577A8E311C2}">
      <dgm:prSet phldrT="[Text]"/>
      <dgm:spPr/>
      <dgm:t>
        <a:bodyPr/>
        <a:lstStyle/>
        <a:p>
          <a:r>
            <a:rPr lang="en-US" dirty="0" smtClean="0"/>
            <a:t>Urban services</a:t>
          </a:r>
          <a:endParaRPr lang="en-US" dirty="0"/>
        </a:p>
      </dgm:t>
    </dgm:pt>
    <dgm:pt modelId="{AFB06088-23E6-416E-929A-6C9D5244A3A8}" type="parTrans" cxnId="{D376B013-3856-4667-BEB8-1E164BB99C3C}">
      <dgm:prSet/>
      <dgm:spPr/>
      <dgm:t>
        <a:bodyPr/>
        <a:lstStyle/>
        <a:p>
          <a:endParaRPr lang="en-US"/>
        </a:p>
      </dgm:t>
    </dgm:pt>
    <dgm:pt modelId="{1207B0E3-4E36-4A45-9C3B-87F62EBD6083}" type="sibTrans" cxnId="{D376B013-3856-4667-BEB8-1E164BB99C3C}">
      <dgm:prSet/>
      <dgm:spPr/>
      <dgm:t>
        <a:bodyPr/>
        <a:lstStyle/>
        <a:p>
          <a:endParaRPr lang="en-US"/>
        </a:p>
      </dgm:t>
    </dgm:pt>
    <dgm:pt modelId="{968C8A7A-A84E-4DF5-9530-EC39EB7E2DFA}">
      <dgm:prSet phldrT="[Text]"/>
      <dgm:spPr/>
      <dgm:t>
        <a:bodyPr/>
        <a:lstStyle/>
        <a:p>
          <a:r>
            <a:rPr lang="en-US" dirty="0" smtClean="0"/>
            <a:t>Transportation</a:t>
          </a:r>
          <a:endParaRPr lang="en-US" dirty="0"/>
        </a:p>
      </dgm:t>
    </dgm:pt>
    <dgm:pt modelId="{15E2C95C-CFF6-4182-868D-47C44D8082A6}" type="parTrans" cxnId="{EBEF1F5E-F82C-44C7-9805-D4CCEDAABE0C}">
      <dgm:prSet/>
      <dgm:spPr/>
      <dgm:t>
        <a:bodyPr/>
        <a:lstStyle/>
        <a:p>
          <a:endParaRPr lang="en-US"/>
        </a:p>
      </dgm:t>
    </dgm:pt>
    <dgm:pt modelId="{1FDCE8EF-5AD1-42DC-88ED-4CAD93A557E6}" type="sibTrans" cxnId="{EBEF1F5E-F82C-44C7-9805-D4CCEDAABE0C}">
      <dgm:prSet/>
      <dgm:spPr/>
      <dgm:t>
        <a:bodyPr/>
        <a:lstStyle/>
        <a:p>
          <a:endParaRPr lang="en-US"/>
        </a:p>
      </dgm:t>
    </dgm:pt>
    <dgm:pt modelId="{45A8B182-57E9-42B0-916F-A14BD3094D62}">
      <dgm:prSet phldrT="[Text]"/>
      <dgm:spPr/>
      <dgm:t>
        <a:bodyPr/>
        <a:lstStyle/>
        <a:p>
          <a:r>
            <a:rPr lang="en-US" dirty="0" smtClean="0"/>
            <a:t>Recreational </a:t>
          </a:r>
          <a:endParaRPr lang="en-US" dirty="0"/>
        </a:p>
      </dgm:t>
    </dgm:pt>
    <dgm:pt modelId="{0195BE4F-CB94-4C5D-B7C2-C17C2EDE3F69}" type="parTrans" cxnId="{87304947-E5C1-4143-AA1A-952A16E77C5C}">
      <dgm:prSet/>
      <dgm:spPr/>
      <dgm:t>
        <a:bodyPr/>
        <a:lstStyle/>
        <a:p>
          <a:endParaRPr lang="en-US"/>
        </a:p>
      </dgm:t>
    </dgm:pt>
    <dgm:pt modelId="{FF705F3D-2251-417C-9EC8-DDA121FABFEE}" type="sibTrans" cxnId="{87304947-E5C1-4143-AA1A-952A16E77C5C}">
      <dgm:prSet/>
      <dgm:spPr/>
      <dgm:t>
        <a:bodyPr/>
        <a:lstStyle/>
        <a:p>
          <a:endParaRPr lang="en-US"/>
        </a:p>
      </dgm:t>
    </dgm:pt>
    <dgm:pt modelId="{20B45FB3-CD0C-488B-939A-0D3845742B18}">
      <dgm:prSet phldrT="[Text]"/>
      <dgm:spPr/>
      <dgm:t>
        <a:bodyPr/>
        <a:lstStyle/>
        <a:p>
          <a:r>
            <a:rPr lang="en-US" dirty="0" smtClean="0"/>
            <a:t>Religious, education, health facilities</a:t>
          </a:r>
          <a:endParaRPr lang="en-US" dirty="0"/>
        </a:p>
      </dgm:t>
    </dgm:pt>
    <dgm:pt modelId="{F7D194CE-33DA-4459-8244-4A7DAAEB1DF6}" type="parTrans" cxnId="{0E6437B8-0383-43CB-9C66-2FE7D85B31FD}">
      <dgm:prSet/>
      <dgm:spPr/>
      <dgm:t>
        <a:bodyPr/>
        <a:lstStyle/>
        <a:p>
          <a:endParaRPr lang="en-US"/>
        </a:p>
      </dgm:t>
    </dgm:pt>
    <dgm:pt modelId="{1DFED477-2D74-4C17-AA74-F28DACD8165D}" type="sibTrans" cxnId="{0E6437B8-0383-43CB-9C66-2FE7D85B31FD}">
      <dgm:prSet/>
      <dgm:spPr/>
      <dgm:t>
        <a:bodyPr/>
        <a:lstStyle/>
        <a:p>
          <a:endParaRPr lang="en-US"/>
        </a:p>
      </dgm:t>
    </dgm:pt>
    <dgm:pt modelId="{F44B25DB-5DDD-4E08-BF4C-5740F50B72AD}">
      <dgm:prSet phldrT="[Text]"/>
      <dgm:spPr/>
      <dgm:t>
        <a:bodyPr/>
        <a:lstStyle/>
        <a:p>
          <a:r>
            <a:rPr lang="en-US" dirty="0" smtClean="0"/>
            <a:t>Time-space</a:t>
          </a:r>
          <a:endParaRPr lang="en-US" dirty="0"/>
        </a:p>
      </dgm:t>
    </dgm:pt>
    <dgm:pt modelId="{E7FB5FB7-C1F2-4940-AF3D-21507251CDDA}" type="parTrans" cxnId="{0552EA73-7E30-482B-A013-B7E7D5907BA6}">
      <dgm:prSet/>
      <dgm:spPr/>
      <dgm:t>
        <a:bodyPr/>
        <a:lstStyle/>
        <a:p>
          <a:endParaRPr lang="en-US"/>
        </a:p>
      </dgm:t>
    </dgm:pt>
    <dgm:pt modelId="{28C1CDA8-F912-45B3-A7F8-DDFDBD159A5A}" type="sibTrans" cxnId="{0552EA73-7E30-482B-A013-B7E7D5907BA6}">
      <dgm:prSet/>
      <dgm:spPr/>
      <dgm:t>
        <a:bodyPr/>
        <a:lstStyle/>
        <a:p>
          <a:endParaRPr lang="en-US"/>
        </a:p>
      </dgm:t>
    </dgm:pt>
    <dgm:pt modelId="{92478C9F-CB72-4AB8-BEE7-F131472E13B0}">
      <dgm:prSet phldrT="[Text]"/>
      <dgm:spPr/>
      <dgm:t>
        <a:bodyPr/>
        <a:lstStyle/>
        <a:p>
          <a:r>
            <a:rPr lang="en-US" dirty="0" smtClean="0"/>
            <a:t>Earthquake</a:t>
          </a:r>
          <a:endParaRPr lang="en-US" dirty="0"/>
        </a:p>
      </dgm:t>
    </dgm:pt>
    <dgm:pt modelId="{F73D61FA-5FB0-4F9F-8FE7-EFA365E3210F}" type="parTrans" cxnId="{AE457B45-8570-4F4C-8105-7A9371562C74}">
      <dgm:prSet/>
      <dgm:spPr/>
      <dgm:t>
        <a:bodyPr/>
        <a:lstStyle/>
        <a:p>
          <a:endParaRPr lang="en-US"/>
        </a:p>
      </dgm:t>
    </dgm:pt>
    <dgm:pt modelId="{93BA905D-9817-4369-A08B-A2A3DBFA8565}" type="sibTrans" cxnId="{AE457B45-8570-4F4C-8105-7A9371562C74}">
      <dgm:prSet/>
      <dgm:spPr/>
      <dgm:t>
        <a:bodyPr/>
        <a:lstStyle/>
        <a:p>
          <a:endParaRPr lang="en-US"/>
        </a:p>
      </dgm:t>
    </dgm:pt>
    <dgm:pt modelId="{D90621E0-D5F8-472F-9348-25958E702DD6}">
      <dgm:prSet phldrT="[Text]"/>
      <dgm:spPr/>
      <dgm:t>
        <a:bodyPr/>
        <a:lstStyle/>
        <a:p>
          <a:r>
            <a:rPr lang="en-US" dirty="0" smtClean="0"/>
            <a:t>Demography</a:t>
          </a:r>
          <a:endParaRPr lang="en-US" dirty="0"/>
        </a:p>
      </dgm:t>
    </dgm:pt>
    <dgm:pt modelId="{659D11A8-1370-4541-8008-554ABF0256A5}" type="parTrans" cxnId="{1292B3A9-64C2-4271-9B67-26E5C46B2D35}">
      <dgm:prSet/>
      <dgm:spPr/>
      <dgm:t>
        <a:bodyPr/>
        <a:lstStyle/>
        <a:p>
          <a:endParaRPr lang="en-US"/>
        </a:p>
      </dgm:t>
    </dgm:pt>
    <dgm:pt modelId="{F4F4FFDE-F833-442B-9179-3114B12AB786}" type="sibTrans" cxnId="{1292B3A9-64C2-4271-9B67-26E5C46B2D35}">
      <dgm:prSet/>
      <dgm:spPr/>
      <dgm:t>
        <a:bodyPr/>
        <a:lstStyle/>
        <a:p>
          <a:endParaRPr lang="en-US"/>
        </a:p>
      </dgm:t>
    </dgm:pt>
    <dgm:pt modelId="{C07D81AC-CD48-4044-8E65-A18854B96B4B}">
      <dgm:prSet phldrT="[Text]"/>
      <dgm:spPr/>
      <dgm:t>
        <a:bodyPr/>
        <a:lstStyle/>
        <a:p>
          <a:r>
            <a:rPr lang="en-US" dirty="0" smtClean="0"/>
            <a:t>Need/availability  of infrastructure and services</a:t>
          </a:r>
          <a:endParaRPr lang="en-US" dirty="0"/>
        </a:p>
      </dgm:t>
    </dgm:pt>
    <dgm:pt modelId="{00CC8EBF-3DC2-44C0-A705-97B24B45E897}" type="parTrans" cxnId="{350D6737-3623-428E-9C8D-DE23BDFE4014}">
      <dgm:prSet/>
      <dgm:spPr/>
      <dgm:t>
        <a:bodyPr/>
        <a:lstStyle/>
        <a:p>
          <a:endParaRPr lang="en-US"/>
        </a:p>
      </dgm:t>
    </dgm:pt>
    <dgm:pt modelId="{6F89E673-6939-48B1-9798-2BAA4FFDB1B6}" type="sibTrans" cxnId="{350D6737-3623-428E-9C8D-DE23BDFE4014}">
      <dgm:prSet/>
      <dgm:spPr/>
      <dgm:t>
        <a:bodyPr/>
        <a:lstStyle/>
        <a:p>
          <a:endParaRPr lang="en-US"/>
        </a:p>
      </dgm:t>
    </dgm:pt>
    <dgm:pt modelId="{A11CA214-219F-40DD-908D-CB59762F9616}">
      <dgm:prSet phldrT="[Text]"/>
      <dgm:spPr/>
      <dgm:t>
        <a:bodyPr/>
        <a:lstStyle/>
        <a:p>
          <a:r>
            <a:rPr lang="en-US" dirty="0" smtClean="0"/>
            <a:t>Stakeholders' interest</a:t>
          </a:r>
          <a:endParaRPr lang="en-US" dirty="0"/>
        </a:p>
      </dgm:t>
    </dgm:pt>
    <dgm:pt modelId="{1517A15C-6501-4F6C-B61F-7822084697A9}" type="parTrans" cxnId="{745B7A8A-1582-4CA2-8860-8B3430383059}">
      <dgm:prSet/>
      <dgm:spPr/>
      <dgm:t>
        <a:bodyPr/>
        <a:lstStyle/>
        <a:p>
          <a:endParaRPr lang="en-US"/>
        </a:p>
      </dgm:t>
    </dgm:pt>
    <dgm:pt modelId="{93A664FF-24AE-4FC9-9FA9-9E8AA01B4E48}" type="sibTrans" cxnId="{745B7A8A-1582-4CA2-8860-8B3430383059}">
      <dgm:prSet/>
      <dgm:spPr/>
      <dgm:t>
        <a:bodyPr/>
        <a:lstStyle/>
        <a:p>
          <a:endParaRPr lang="en-US"/>
        </a:p>
      </dgm:t>
    </dgm:pt>
    <dgm:pt modelId="{CBF743E7-7D9B-4FA4-A1F9-70B2925C5C93}">
      <dgm:prSet phldrT="[Text]"/>
      <dgm:spPr/>
      <dgm:t>
        <a:bodyPr/>
        <a:lstStyle/>
        <a:p>
          <a:r>
            <a:rPr lang="en-US" dirty="0" smtClean="0"/>
            <a:t>Rules, regulations</a:t>
          </a:r>
          <a:endParaRPr lang="en-US" dirty="0"/>
        </a:p>
      </dgm:t>
    </dgm:pt>
    <dgm:pt modelId="{2A100577-7B06-4402-BC90-1D4D92814D32}" type="parTrans" cxnId="{D7836223-7D37-483A-9A31-EC1E39550046}">
      <dgm:prSet/>
      <dgm:spPr/>
      <dgm:t>
        <a:bodyPr/>
        <a:lstStyle/>
        <a:p>
          <a:endParaRPr lang="en-US"/>
        </a:p>
      </dgm:t>
    </dgm:pt>
    <dgm:pt modelId="{A2AF0BBD-9919-4B57-84C3-7AED41468673}" type="sibTrans" cxnId="{D7836223-7D37-483A-9A31-EC1E39550046}">
      <dgm:prSet/>
      <dgm:spPr/>
      <dgm:t>
        <a:bodyPr/>
        <a:lstStyle/>
        <a:p>
          <a:endParaRPr lang="en-US"/>
        </a:p>
      </dgm:t>
    </dgm:pt>
    <dgm:pt modelId="{BD2E41AB-42C3-4DF3-84F9-4FDCE24D5726}">
      <dgm:prSet phldrT="[Text]"/>
      <dgm:spPr/>
      <dgm:t>
        <a:bodyPr/>
        <a:lstStyle/>
        <a:p>
          <a:r>
            <a:rPr lang="en-US" dirty="0" smtClean="0"/>
            <a:t>Residents desire</a:t>
          </a:r>
          <a:endParaRPr lang="en-US" dirty="0"/>
        </a:p>
      </dgm:t>
    </dgm:pt>
    <dgm:pt modelId="{6FAA526A-D31B-4A35-8721-BC48CA18BAA9}" type="parTrans" cxnId="{40C1A94B-C52C-477E-98BF-BCFAF0D096ED}">
      <dgm:prSet/>
      <dgm:spPr/>
      <dgm:t>
        <a:bodyPr/>
        <a:lstStyle/>
        <a:p>
          <a:endParaRPr lang="en-US"/>
        </a:p>
      </dgm:t>
    </dgm:pt>
    <dgm:pt modelId="{715BEFC2-6C4F-4324-92CC-4063C2A9994F}" type="sibTrans" cxnId="{40C1A94B-C52C-477E-98BF-BCFAF0D096ED}">
      <dgm:prSet/>
      <dgm:spPr/>
      <dgm:t>
        <a:bodyPr/>
        <a:lstStyle/>
        <a:p>
          <a:endParaRPr lang="en-US"/>
        </a:p>
      </dgm:t>
    </dgm:pt>
    <dgm:pt modelId="{22554570-F683-4664-8276-6A88E90DBF25}">
      <dgm:prSet phldrT="[Text]"/>
      <dgm:spPr/>
      <dgm:t>
        <a:bodyPr/>
        <a:lstStyle/>
        <a:p>
          <a:r>
            <a:rPr lang="en-US" dirty="0" smtClean="0"/>
            <a:t>Social/cultural</a:t>
          </a:r>
          <a:endParaRPr lang="en-US" dirty="0"/>
        </a:p>
      </dgm:t>
    </dgm:pt>
    <dgm:pt modelId="{60E8F3B2-7317-4280-99A6-24DA6221632E}" type="parTrans" cxnId="{343348BE-C710-4429-B157-B1E489B5C6B2}">
      <dgm:prSet/>
      <dgm:spPr/>
      <dgm:t>
        <a:bodyPr/>
        <a:lstStyle/>
        <a:p>
          <a:endParaRPr lang="en-US"/>
        </a:p>
      </dgm:t>
    </dgm:pt>
    <dgm:pt modelId="{9D2C0474-9630-4802-B7E7-7519F306B26E}" type="sibTrans" cxnId="{343348BE-C710-4429-B157-B1E489B5C6B2}">
      <dgm:prSet/>
      <dgm:spPr/>
      <dgm:t>
        <a:bodyPr/>
        <a:lstStyle/>
        <a:p>
          <a:endParaRPr lang="en-US"/>
        </a:p>
      </dgm:t>
    </dgm:pt>
    <dgm:pt modelId="{51F350B7-CE1D-4664-AC29-8DD95F55A5BF}">
      <dgm:prSet phldrT="[Text]"/>
      <dgm:spPr/>
      <dgm:t>
        <a:bodyPr/>
        <a:lstStyle/>
        <a:p>
          <a:r>
            <a:rPr lang="en-US" dirty="0" smtClean="0"/>
            <a:t>Social/economical</a:t>
          </a:r>
          <a:endParaRPr lang="en-US" dirty="0"/>
        </a:p>
      </dgm:t>
    </dgm:pt>
    <dgm:pt modelId="{867095A0-A971-4BFD-936C-127B83200760}" type="parTrans" cxnId="{68D58317-609B-4EC0-81A0-AAB2838C9C58}">
      <dgm:prSet/>
      <dgm:spPr/>
      <dgm:t>
        <a:bodyPr/>
        <a:lstStyle/>
        <a:p>
          <a:endParaRPr lang="en-US"/>
        </a:p>
      </dgm:t>
    </dgm:pt>
    <dgm:pt modelId="{04C1DB08-4CDA-4CD2-84D4-CB865D1DF82A}" type="sibTrans" cxnId="{68D58317-609B-4EC0-81A0-AAB2838C9C58}">
      <dgm:prSet/>
      <dgm:spPr/>
      <dgm:t>
        <a:bodyPr/>
        <a:lstStyle/>
        <a:p>
          <a:endParaRPr lang="en-US"/>
        </a:p>
      </dgm:t>
    </dgm:pt>
    <dgm:pt modelId="{6FAE586F-F37B-4E22-BEA2-6ACEC0F88D53}">
      <dgm:prSet phldrT="[Text]"/>
      <dgm:spPr/>
      <dgm:t>
        <a:bodyPr/>
        <a:lstStyle/>
        <a:p>
          <a:r>
            <a:rPr lang="en-US" dirty="0" smtClean="0"/>
            <a:t>Urban structure </a:t>
          </a:r>
          <a:endParaRPr lang="en-US" dirty="0"/>
        </a:p>
      </dgm:t>
    </dgm:pt>
    <dgm:pt modelId="{AC5DD3A3-3F87-4AF8-BB0C-9059118C0B8A}" type="parTrans" cxnId="{17DA76E8-54E7-4D33-B6CC-686A24571710}">
      <dgm:prSet/>
      <dgm:spPr/>
      <dgm:t>
        <a:bodyPr/>
        <a:lstStyle/>
        <a:p>
          <a:endParaRPr lang="en-US"/>
        </a:p>
      </dgm:t>
    </dgm:pt>
    <dgm:pt modelId="{EC5ACCDD-7B04-45D6-A0DC-5C9EB91FCF8A}" type="sibTrans" cxnId="{17DA76E8-54E7-4D33-B6CC-686A24571710}">
      <dgm:prSet/>
      <dgm:spPr/>
      <dgm:t>
        <a:bodyPr/>
        <a:lstStyle/>
        <a:p>
          <a:endParaRPr lang="en-US"/>
        </a:p>
      </dgm:t>
    </dgm:pt>
    <dgm:pt modelId="{B8AC9CDD-7DF7-45E7-BCCA-F479ED0FFF09}">
      <dgm:prSet phldrT="[Text]"/>
      <dgm:spPr/>
      <dgm:t>
        <a:bodyPr/>
        <a:lstStyle/>
        <a:p>
          <a:r>
            <a:rPr lang="en-US" dirty="0" smtClean="0"/>
            <a:t>Ethnic conflict</a:t>
          </a:r>
          <a:endParaRPr lang="en-US" dirty="0"/>
        </a:p>
      </dgm:t>
    </dgm:pt>
    <dgm:pt modelId="{731B9ABD-1302-49F3-BD2C-FA734C14ABB0}" type="parTrans" cxnId="{5FD5E842-02A6-4B00-94FF-151959AAD216}">
      <dgm:prSet/>
      <dgm:spPr/>
      <dgm:t>
        <a:bodyPr/>
        <a:lstStyle/>
        <a:p>
          <a:endParaRPr lang="en-US"/>
        </a:p>
      </dgm:t>
    </dgm:pt>
    <dgm:pt modelId="{9DFEAA23-02F2-4540-A5BC-47C9EEFD36CD}" type="sibTrans" cxnId="{5FD5E842-02A6-4B00-94FF-151959AAD216}">
      <dgm:prSet/>
      <dgm:spPr/>
      <dgm:t>
        <a:bodyPr/>
        <a:lstStyle/>
        <a:p>
          <a:endParaRPr lang="en-US"/>
        </a:p>
      </dgm:t>
    </dgm:pt>
    <dgm:pt modelId="{F89AE247-BFE9-440D-8324-E66E3FCDE43A}">
      <dgm:prSet phldrT="[Text]"/>
      <dgm:spPr/>
      <dgm:t>
        <a:bodyPr/>
        <a:lstStyle/>
        <a:p>
          <a:r>
            <a:rPr lang="en-US" dirty="0" smtClean="0"/>
            <a:t>Policy environment, politics </a:t>
          </a:r>
          <a:endParaRPr lang="en-US" dirty="0"/>
        </a:p>
      </dgm:t>
    </dgm:pt>
    <dgm:pt modelId="{66DC6090-0501-44DB-82C0-4DF7D748C73E}" type="parTrans" cxnId="{C332C2AE-41C4-45C5-B29C-25DA1FC7CFCE}">
      <dgm:prSet/>
      <dgm:spPr/>
      <dgm:t>
        <a:bodyPr/>
        <a:lstStyle/>
        <a:p>
          <a:endParaRPr lang="en-US"/>
        </a:p>
      </dgm:t>
    </dgm:pt>
    <dgm:pt modelId="{BED341F5-7EAD-44AC-B09A-01B48F1FB400}" type="sibTrans" cxnId="{C332C2AE-41C4-45C5-B29C-25DA1FC7CFCE}">
      <dgm:prSet/>
      <dgm:spPr/>
      <dgm:t>
        <a:bodyPr/>
        <a:lstStyle/>
        <a:p>
          <a:endParaRPr lang="en-US"/>
        </a:p>
      </dgm:t>
    </dgm:pt>
    <dgm:pt modelId="{146752A5-3776-4CCC-93AC-3FFDBAF8DB32}">
      <dgm:prSet phldrT="[Text]"/>
      <dgm:spPr/>
      <dgm:t>
        <a:bodyPr/>
        <a:lstStyle/>
        <a:p>
          <a:r>
            <a:rPr lang="en-US" dirty="0" smtClean="0"/>
            <a:t>Rules, regulation</a:t>
          </a:r>
          <a:endParaRPr lang="en-US" dirty="0"/>
        </a:p>
      </dgm:t>
    </dgm:pt>
    <dgm:pt modelId="{E17332A4-C7AD-4297-89AD-87D24C5B7983}" type="parTrans" cxnId="{DFF128E6-AF0C-429F-A954-0DB51F324B4C}">
      <dgm:prSet/>
      <dgm:spPr/>
      <dgm:t>
        <a:bodyPr/>
        <a:lstStyle/>
        <a:p>
          <a:endParaRPr lang="en-US"/>
        </a:p>
      </dgm:t>
    </dgm:pt>
    <dgm:pt modelId="{C9E1593B-BBAF-4161-8C07-19E8E0E66C4F}" type="sibTrans" cxnId="{DFF128E6-AF0C-429F-A954-0DB51F324B4C}">
      <dgm:prSet/>
      <dgm:spPr/>
      <dgm:t>
        <a:bodyPr/>
        <a:lstStyle/>
        <a:p>
          <a:endParaRPr lang="en-US"/>
        </a:p>
      </dgm:t>
    </dgm:pt>
    <dgm:pt modelId="{AECDECAF-B1EE-4810-8FB5-2582C3C49F3E}">
      <dgm:prSet phldrT="[Text]"/>
      <dgm:spPr/>
      <dgm:t>
        <a:bodyPr/>
        <a:lstStyle/>
        <a:p>
          <a:r>
            <a:rPr lang="en-US" dirty="0" smtClean="0"/>
            <a:t>Resource constraints</a:t>
          </a:r>
          <a:endParaRPr lang="en-US" dirty="0"/>
        </a:p>
      </dgm:t>
    </dgm:pt>
    <dgm:pt modelId="{13E591F3-9AC5-4497-88B4-5DBFC61CF2FB}" type="parTrans" cxnId="{E3DA07F7-66EB-4FB4-BF63-23031F0CB6B2}">
      <dgm:prSet/>
      <dgm:spPr/>
      <dgm:t>
        <a:bodyPr/>
        <a:lstStyle/>
        <a:p>
          <a:endParaRPr lang="en-US"/>
        </a:p>
      </dgm:t>
    </dgm:pt>
    <dgm:pt modelId="{AB25EBC0-EC91-4C29-BC69-00C47474C593}" type="sibTrans" cxnId="{E3DA07F7-66EB-4FB4-BF63-23031F0CB6B2}">
      <dgm:prSet/>
      <dgm:spPr/>
      <dgm:t>
        <a:bodyPr/>
        <a:lstStyle/>
        <a:p>
          <a:endParaRPr lang="en-US"/>
        </a:p>
      </dgm:t>
    </dgm:pt>
    <dgm:pt modelId="{51EE9852-FA93-4D73-9B66-D1982C02D0EA}">
      <dgm:prSet phldrT="[Text]"/>
      <dgm:spPr/>
      <dgm:t>
        <a:bodyPr/>
        <a:lstStyle/>
        <a:p>
          <a:r>
            <a:rPr lang="en-US" dirty="0" smtClean="0"/>
            <a:t>Extent of modification</a:t>
          </a:r>
          <a:endParaRPr lang="en-US" dirty="0"/>
        </a:p>
      </dgm:t>
    </dgm:pt>
    <dgm:pt modelId="{C7FE8347-23B4-4F30-9715-CF68D9FD91BE}" type="parTrans" cxnId="{9274C4A8-DE14-4F8D-9332-B66A4A63096A}">
      <dgm:prSet/>
      <dgm:spPr/>
      <dgm:t>
        <a:bodyPr/>
        <a:lstStyle/>
        <a:p>
          <a:endParaRPr lang="en-US"/>
        </a:p>
      </dgm:t>
    </dgm:pt>
    <dgm:pt modelId="{6BC2A3CE-9C64-454B-80FE-0996FBD7C2EB}" type="sibTrans" cxnId="{9274C4A8-DE14-4F8D-9332-B66A4A63096A}">
      <dgm:prSet/>
      <dgm:spPr/>
      <dgm:t>
        <a:bodyPr/>
        <a:lstStyle/>
        <a:p>
          <a:endParaRPr lang="en-US"/>
        </a:p>
      </dgm:t>
    </dgm:pt>
    <dgm:pt modelId="{0FFC57A0-6209-4D3B-AEA8-B20A55F67824}">
      <dgm:prSet phldrT="[Text]"/>
      <dgm:spPr/>
      <dgm:t>
        <a:bodyPr/>
        <a:lstStyle/>
        <a:p>
          <a:r>
            <a:rPr lang="en-US" dirty="0" smtClean="0"/>
            <a:t>Urban functionality </a:t>
          </a:r>
          <a:endParaRPr lang="en-US" dirty="0"/>
        </a:p>
      </dgm:t>
    </dgm:pt>
    <dgm:pt modelId="{35B5FDBC-0599-48D8-A4BD-10088A3AD5EF}" type="parTrans" cxnId="{3F8ACCAC-3DEB-49E3-96AE-08305527456A}">
      <dgm:prSet/>
      <dgm:spPr/>
      <dgm:t>
        <a:bodyPr/>
        <a:lstStyle/>
        <a:p>
          <a:endParaRPr lang="en-US"/>
        </a:p>
      </dgm:t>
    </dgm:pt>
    <dgm:pt modelId="{CE2DB406-EC84-46EA-81AA-8845A989A3BD}" type="sibTrans" cxnId="{3F8ACCAC-3DEB-49E3-96AE-08305527456A}">
      <dgm:prSet/>
      <dgm:spPr/>
      <dgm:t>
        <a:bodyPr/>
        <a:lstStyle/>
        <a:p>
          <a:endParaRPr lang="en-US"/>
        </a:p>
      </dgm:t>
    </dgm:pt>
    <dgm:pt modelId="{7D73A361-39EF-481E-94A6-93BB413EE12A}">
      <dgm:prSet phldrT="[Text]"/>
      <dgm:spPr/>
      <dgm:t>
        <a:bodyPr/>
        <a:lstStyle/>
        <a:p>
          <a:r>
            <a:rPr lang="en-US" dirty="0" smtClean="0"/>
            <a:t>Implementation strategy</a:t>
          </a:r>
          <a:endParaRPr lang="en-US" dirty="0"/>
        </a:p>
      </dgm:t>
    </dgm:pt>
    <dgm:pt modelId="{77FED937-72A8-4F96-96CD-E453649E5CA9}" type="parTrans" cxnId="{558721B1-D42C-4D77-B585-2098B630A5EA}">
      <dgm:prSet/>
      <dgm:spPr/>
      <dgm:t>
        <a:bodyPr/>
        <a:lstStyle/>
        <a:p>
          <a:endParaRPr lang="en-US"/>
        </a:p>
      </dgm:t>
    </dgm:pt>
    <dgm:pt modelId="{6B733E80-E80F-4F80-959A-1273E091B22B}" type="sibTrans" cxnId="{558721B1-D42C-4D77-B585-2098B630A5EA}">
      <dgm:prSet/>
      <dgm:spPr/>
      <dgm:t>
        <a:bodyPr/>
        <a:lstStyle/>
        <a:p>
          <a:endParaRPr lang="en-US"/>
        </a:p>
      </dgm:t>
    </dgm:pt>
    <dgm:pt modelId="{BA389C5F-0343-46D0-B05A-C4396C00FC0A}">
      <dgm:prSet phldrT="[Text]"/>
      <dgm:spPr/>
      <dgm:t>
        <a:bodyPr/>
        <a:lstStyle/>
        <a:p>
          <a:r>
            <a:rPr lang="en-US" dirty="0" smtClean="0"/>
            <a:t>Feasibility</a:t>
          </a:r>
          <a:endParaRPr lang="en-US" dirty="0"/>
        </a:p>
      </dgm:t>
    </dgm:pt>
    <dgm:pt modelId="{5B4600FE-328F-40FC-BC53-254C3BB27E1C}" type="parTrans" cxnId="{D0AEE5F9-3895-43B7-A58F-EA519E105A49}">
      <dgm:prSet/>
      <dgm:spPr/>
      <dgm:t>
        <a:bodyPr/>
        <a:lstStyle/>
        <a:p>
          <a:endParaRPr lang="en-US"/>
        </a:p>
      </dgm:t>
    </dgm:pt>
    <dgm:pt modelId="{9D4E04BC-169A-4858-9926-D58952E4A718}" type="sibTrans" cxnId="{D0AEE5F9-3895-43B7-A58F-EA519E105A49}">
      <dgm:prSet/>
      <dgm:spPr/>
      <dgm:t>
        <a:bodyPr/>
        <a:lstStyle/>
        <a:p>
          <a:endParaRPr lang="en-US"/>
        </a:p>
      </dgm:t>
    </dgm:pt>
    <dgm:pt modelId="{815459AB-00C8-47B0-B96A-C499EB36F536}">
      <dgm:prSet phldrT="[Text]"/>
      <dgm:spPr/>
      <dgm:t>
        <a:bodyPr/>
        <a:lstStyle/>
        <a:p>
          <a:r>
            <a:rPr lang="en-US" dirty="0" smtClean="0"/>
            <a:t> Residents’ acceptance</a:t>
          </a:r>
          <a:endParaRPr lang="en-US" dirty="0"/>
        </a:p>
      </dgm:t>
    </dgm:pt>
    <dgm:pt modelId="{94A7B683-E192-4187-9ADA-6450B742A4C1}" type="parTrans" cxnId="{31CAFA39-A6FE-454D-8AF0-6D42CC665770}">
      <dgm:prSet/>
      <dgm:spPr/>
      <dgm:t>
        <a:bodyPr/>
        <a:lstStyle/>
        <a:p>
          <a:endParaRPr lang="en-US"/>
        </a:p>
      </dgm:t>
    </dgm:pt>
    <dgm:pt modelId="{2FD3D6A9-9F7A-40F4-A541-B5F705193BA6}" type="sibTrans" cxnId="{31CAFA39-A6FE-454D-8AF0-6D42CC665770}">
      <dgm:prSet/>
      <dgm:spPr/>
      <dgm:t>
        <a:bodyPr/>
        <a:lstStyle/>
        <a:p>
          <a:endParaRPr lang="en-US"/>
        </a:p>
      </dgm:t>
    </dgm:pt>
    <dgm:pt modelId="{4D7E2F27-85B3-42E8-99C7-427800E46D15}">
      <dgm:prSet phldrT="[Text]"/>
      <dgm:spPr/>
      <dgm:t>
        <a:bodyPr/>
        <a:lstStyle/>
        <a:p>
          <a:r>
            <a:rPr lang="en-US" dirty="0" smtClean="0"/>
            <a:t>Transportation mode, validation  </a:t>
          </a:r>
          <a:endParaRPr lang="en-US" dirty="0"/>
        </a:p>
      </dgm:t>
    </dgm:pt>
    <dgm:pt modelId="{F1E38B2C-9468-436B-B20A-D879CEE08349}" type="parTrans" cxnId="{B5E1728F-7930-4CFA-A428-45980DE94EC0}">
      <dgm:prSet/>
      <dgm:spPr/>
      <dgm:t>
        <a:bodyPr/>
        <a:lstStyle/>
        <a:p>
          <a:endParaRPr lang="en-US"/>
        </a:p>
      </dgm:t>
    </dgm:pt>
    <dgm:pt modelId="{E1F9ED7C-F813-41C8-9DE0-ED5DEB9686D2}" type="sibTrans" cxnId="{B5E1728F-7930-4CFA-A428-45980DE94EC0}">
      <dgm:prSet/>
      <dgm:spPr/>
      <dgm:t>
        <a:bodyPr/>
        <a:lstStyle/>
        <a:p>
          <a:endParaRPr lang="en-US"/>
        </a:p>
      </dgm:t>
    </dgm:pt>
    <dgm:pt modelId="{997F3305-7D61-4F9F-BE79-F2B65D418E1A}">
      <dgm:prSet/>
      <dgm:spPr/>
      <dgm:t>
        <a:bodyPr/>
        <a:lstStyle/>
        <a:p>
          <a:r>
            <a:rPr lang="en-US" dirty="0" smtClean="0"/>
            <a:t>Traffic management</a:t>
          </a:r>
          <a:endParaRPr lang="en-US" dirty="0"/>
        </a:p>
      </dgm:t>
    </dgm:pt>
    <dgm:pt modelId="{A2C5442F-43C4-4AA3-B608-458A49A8A566}" type="parTrans" cxnId="{3E8442F5-4E23-47D4-B40B-E6A6D7DCFB39}">
      <dgm:prSet/>
      <dgm:spPr/>
      <dgm:t>
        <a:bodyPr/>
        <a:lstStyle/>
        <a:p>
          <a:endParaRPr lang="en-US"/>
        </a:p>
      </dgm:t>
    </dgm:pt>
    <dgm:pt modelId="{60F8A0E5-72B0-4761-A115-4AB06AEC3BCE}" type="sibTrans" cxnId="{3E8442F5-4E23-47D4-B40B-E6A6D7DCFB39}">
      <dgm:prSet/>
      <dgm:spPr/>
      <dgm:t>
        <a:bodyPr/>
        <a:lstStyle/>
        <a:p>
          <a:endParaRPr lang="en-US"/>
        </a:p>
      </dgm:t>
    </dgm:pt>
    <dgm:pt modelId="{36E15679-5A68-47BF-91B5-CFD261F31F06}">
      <dgm:prSet/>
      <dgm:spPr/>
      <dgm:t>
        <a:bodyPr/>
        <a:lstStyle/>
        <a:p>
          <a:endParaRPr lang="en-US" dirty="0"/>
        </a:p>
      </dgm:t>
    </dgm:pt>
    <dgm:pt modelId="{524AC3FA-2332-4183-A2BE-78437F637693}" type="parTrans" cxnId="{E7E2D43F-D3FE-4826-B69D-92696265B965}">
      <dgm:prSet/>
      <dgm:spPr/>
      <dgm:t>
        <a:bodyPr/>
        <a:lstStyle/>
        <a:p>
          <a:endParaRPr lang="en-US"/>
        </a:p>
      </dgm:t>
    </dgm:pt>
    <dgm:pt modelId="{0E84D2FC-A328-4A42-8ABF-4D1FD90C35B0}" type="sibTrans" cxnId="{E7E2D43F-D3FE-4826-B69D-92696265B965}">
      <dgm:prSet/>
      <dgm:spPr/>
      <dgm:t>
        <a:bodyPr/>
        <a:lstStyle/>
        <a:p>
          <a:endParaRPr lang="en-US"/>
        </a:p>
      </dgm:t>
    </dgm:pt>
    <dgm:pt modelId="{A4340005-8C58-41FF-9DB1-CCA84714BC68}">
      <dgm:prSet/>
      <dgm:spPr/>
      <dgm:t>
        <a:bodyPr/>
        <a:lstStyle/>
        <a:p>
          <a:endParaRPr lang="en-US" dirty="0"/>
        </a:p>
      </dgm:t>
    </dgm:pt>
    <dgm:pt modelId="{D28371FF-C231-4E5B-8921-25BDFF771C22}" type="parTrans" cxnId="{838CD787-A3E3-40EE-B540-2E8AF867B59D}">
      <dgm:prSet/>
      <dgm:spPr/>
      <dgm:t>
        <a:bodyPr/>
        <a:lstStyle/>
        <a:p>
          <a:endParaRPr lang="en-US"/>
        </a:p>
      </dgm:t>
    </dgm:pt>
    <dgm:pt modelId="{498E2025-AB3F-4B85-9E46-CD772192A330}" type="sibTrans" cxnId="{838CD787-A3E3-40EE-B540-2E8AF867B59D}">
      <dgm:prSet/>
      <dgm:spPr/>
      <dgm:t>
        <a:bodyPr/>
        <a:lstStyle/>
        <a:p>
          <a:endParaRPr lang="en-US"/>
        </a:p>
      </dgm:t>
    </dgm:pt>
    <dgm:pt modelId="{97DB4857-66EF-4FCE-A166-479416E89947}">
      <dgm:prSet/>
      <dgm:spPr/>
      <dgm:t>
        <a:bodyPr/>
        <a:lstStyle/>
        <a:p>
          <a:r>
            <a:rPr lang="en-US" dirty="0" smtClean="0"/>
            <a:t>Sustainability </a:t>
          </a:r>
          <a:endParaRPr lang="en-US" dirty="0"/>
        </a:p>
      </dgm:t>
    </dgm:pt>
    <dgm:pt modelId="{2A44FD8C-CD00-4DCD-B657-89A6C99CAE88}" type="parTrans" cxnId="{A56F62D3-B810-4EF8-BCC3-7069D87D637D}">
      <dgm:prSet/>
      <dgm:spPr/>
      <dgm:t>
        <a:bodyPr/>
        <a:lstStyle/>
        <a:p>
          <a:endParaRPr lang="en-US"/>
        </a:p>
      </dgm:t>
    </dgm:pt>
    <dgm:pt modelId="{965FB572-4E63-4FDF-B9EA-40682112364A}" type="sibTrans" cxnId="{A56F62D3-B810-4EF8-BCC3-7069D87D637D}">
      <dgm:prSet/>
      <dgm:spPr/>
      <dgm:t>
        <a:bodyPr/>
        <a:lstStyle/>
        <a:p>
          <a:endParaRPr lang="en-US"/>
        </a:p>
      </dgm:t>
    </dgm:pt>
    <dgm:pt modelId="{AADFC002-5C0D-48E1-A903-19A29AD25C69}">
      <dgm:prSet/>
      <dgm:spPr/>
      <dgm:t>
        <a:bodyPr/>
        <a:lstStyle/>
        <a:p>
          <a:r>
            <a:rPr lang="en-US" smtClean="0"/>
            <a:t>Transportation </a:t>
          </a:r>
          <a:r>
            <a:rPr lang="en-US" dirty="0" smtClean="0"/>
            <a:t>network</a:t>
          </a:r>
          <a:r>
            <a:rPr lang="en-US" smtClean="0"/>
            <a:t>, coverage, comfort, cost</a:t>
          </a:r>
          <a:endParaRPr lang="en-US" dirty="0"/>
        </a:p>
      </dgm:t>
    </dgm:pt>
    <dgm:pt modelId="{E288EF0B-D0ED-4873-8E33-3BA208516231}" type="parTrans" cxnId="{84CDC994-51CA-41C8-AD86-C1B055D9D234}">
      <dgm:prSet/>
      <dgm:spPr/>
      <dgm:t>
        <a:bodyPr/>
        <a:lstStyle/>
        <a:p>
          <a:endParaRPr lang="en-US"/>
        </a:p>
      </dgm:t>
    </dgm:pt>
    <dgm:pt modelId="{3EEE986F-80DF-4D74-8CF8-F23D8F65ADBA}" type="sibTrans" cxnId="{84CDC994-51CA-41C8-AD86-C1B055D9D234}">
      <dgm:prSet/>
      <dgm:spPr/>
      <dgm:t>
        <a:bodyPr/>
        <a:lstStyle/>
        <a:p>
          <a:endParaRPr lang="en-US"/>
        </a:p>
      </dgm:t>
    </dgm:pt>
    <dgm:pt modelId="{181C7FCA-288B-4908-ABC3-8CB0B38371FA}">
      <dgm:prSet/>
      <dgm:spPr/>
      <dgm:t>
        <a:bodyPr/>
        <a:lstStyle/>
        <a:p>
          <a:r>
            <a:rPr lang="en-US" dirty="0" smtClean="0"/>
            <a:t>Environmental sensitiveness </a:t>
          </a:r>
          <a:endParaRPr lang="en-US" dirty="0"/>
        </a:p>
      </dgm:t>
    </dgm:pt>
    <dgm:pt modelId="{6B66049D-F15C-4878-845D-7A393D5A4C80}" type="parTrans" cxnId="{00E5F83C-B22F-431B-97A1-51151B56727B}">
      <dgm:prSet/>
      <dgm:spPr/>
      <dgm:t>
        <a:bodyPr/>
        <a:lstStyle/>
        <a:p>
          <a:endParaRPr lang="en-US"/>
        </a:p>
      </dgm:t>
    </dgm:pt>
    <dgm:pt modelId="{E58419D7-9F56-4167-B5F6-931F6B5F2F4E}" type="sibTrans" cxnId="{00E5F83C-B22F-431B-97A1-51151B56727B}">
      <dgm:prSet/>
      <dgm:spPr/>
      <dgm:t>
        <a:bodyPr/>
        <a:lstStyle/>
        <a:p>
          <a:endParaRPr lang="en-US"/>
        </a:p>
      </dgm:t>
    </dgm:pt>
    <dgm:pt modelId="{229033F5-8CF8-4803-AD73-199CB9AC3C5B}">
      <dgm:prSet/>
      <dgm:spPr/>
      <dgm:t>
        <a:bodyPr/>
        <a:lstStyle/>
        <a:p>
          <a:r>
            <a:rPr lang="de-DE" dirty="0" smtClean="0"/>
            <a:t>Revenue generation</a:t>
          </a:r>
          <a:endParaRPr lang="en-US" dirty="0"/>
        </a:p>
      </dgm:t>
    </dgm:pt>
    <dgm:pt modelId="{5096312C-CF01-4AE9-90D1-1252C0275930}" type="parTrans" cxnId="{8194138E-4F15-4E8C-A22C-182565551705}">
      <dgm:prSet/>
      <dgm:spPr/>
      <dgm:t>
        <a:bodyPr/>
        <a:lstStyle/>
        <a:p>
          <a:endParaRPr lang="en-US"/>
        </a:p>
      </dgm:t>
    </dgm:pt>
    <dgm:pt modelId="{CF7FD7BF-432D-4FA5-B904-7669C01C904A}" type="sibTrans" cxnId="{8194138E-4F15-4E8C-A22C-182565551705}">
      <dgm:prSet/>
      <dgm:spPr/>
      <dgm:t>
        <a:bodyPr/>
        <a:lstStyle/>
        <a:p>
          <a:endParaRPr lang="en-US"/>
        </a:p>
      </dgm:t>
    </dgm:pt>
    <dgm:pt modelId="{0BD207E9-6461-48E3-99D7-A7656CA40364}">
      <dgm:prSet phldrT="[Text]"/>
      <dgm:spPr/>
      <dgm:t>
        <a:bodyPr/>
        <a:lstStyle/>
        <a:p>
          <a:r>
            <a:rPr lang="de-DE" dirty="0" smtClean="0"/>
            <a:t>Population density </a:t>
          </a:r>
          <a:endParaRPr lang="en-US" dirty="0"/>
        </a:p>
      </dgm:t>
    </dgm:pt>
    <dgm:pt modelId="{82E78684-CF7E-41DA-9B28-770995861536}" type="parTrans" cxnId="{8A740558-EEF6-4B5E-9C30-E356C8515078}">
      <dgm:prSet/>
      <dgm:spPr/>
      <dgm:t>
        <a:bodyPr/>
        <a:lstStyle/>
        <a:p>
          <a:endParaRPr lang="en-US"/>
        </a:p>
      </dgm:t>
    </dgm:pt>
    <dgm:pt modelId="{66440F35-8BF8-4FE7-834F-D1C51F3B855E}" type="sibTrans" cxnId="{8A740558-EEF6-4B5E-9C30-E356C8515078}">
      <dgm:prSet/>
      <dgm:spPr/>
      <dgm:t>
        <a:bodyPr/>
        <a:lstStyle/>
        <a:p>
          <a:endParaRPr lang="en-US"/>
        </a:p>
      </dgm:t>
    </dgm:pt>
    <dgm:pt modelId="{0EDA33B3-48B8-4B8E-B79B-92894A05DB92}">
      <dgm:prSet/>
      <dgm:spPr/>
      <dgm:t>
        <a:bodyPr/>
        <a:lstStyle/>
        <a:p>
          <a:r>
            <a:rPr lang="en-US" smtClean="0"/>
            <a:t>Legal and policy</a:t>
          </a:r>
          <a:r>
            <a:rPr lang="de-DE" smtClean="0"/>
            <a:t>y framework</a:t>
          </a:r>
          <a:endParaRPr lang="en-US" dirty="0"/>
        </a:p>
      </dgm:t>
    </dgm:pt>
    <dgm:pt modelId="{25087019-6EEF-4B4E-83E2-72A8E23D17AC}" type="parTrans" cxnId="{B2BC9217-3651-4387-B1D4-B1CC6591F98B}">
      <dgm:prSet/>
      <dgm:spPr/>
      <dgm:t>
        <a:bodyPr/>
        <a:lstStyle/>
        <a:p>
          <a:endParaRPr lang="en-US"/>
        </a:p>
      </dgm:t>
    </dgm:pt>
    <dgm:pt modelId="{CB329FC1-16A1-439A-BEEF-624A05EBEF90}" type="sibTrans" cxnId="{B2BC9217-3651-4387-B1D4-B1CC6591F98B}">
      <dgm:prSet/>
      <dgm:spPr/>
      <dgm:t>
        <a:bodyPr/>
        <a:lstStyle/>
        <a:p>
          <a:endParaRPr lang="en-US"/>
        </a:p>
      </dgm:t>
    </dgm:pt>
    <dgm:pt modelId="{A2FCBF91-95CE-4E0C-969A-2D7F3B435751}">
      <dgm:prSet/>
      <dgm:spPr/>
      <dgm:t>
        <a:bodyPr/>
        <a:lstStyle/>
        <a:p>
          <a:r>
            <a:rPr lang="de-DE" smtClean="0"/>
            <a:t>Playsical planning </a:t>
          </a:r>
          <a:endParaRPr lang="en-US" dirty="0"/>
        </a:p>
      </dgm:t>
    </dgm:pt>
    <dgm:pt modelId="{9B0BD4C7-89EC-413E-BF40-4AF3F037A352}" type="parTrans" cxnId="{284B77F8-71EA-426C-A42F-65B8ACD33952}">
      <dgm:prSet/>
      <dgm:spPr/>
      <dgm:t>
        <a:bodyPr/>
        <a:lstStyle/>
        <a:p>
          <a:endParaRPr lang="en-US"/>
        </a:p>
      </dgm:t>
    </dgm:pt>
    <dgm:pt modelId="{2034722C-C1FC-4420-A799-223597500623}" type="sibTrans" cxnId="{284B77F8-71EA-426C-A42F-65B8ACD33952}">
      <dgm:prSet/>
      <dgm:spPr/>
      <dgm:t>
        <a:bodyPr/>
        <a:lstStyle/>
        <a:p>
          <a:endParaRPr lang="en-US"/>
        </a:p>
      </dgm:t>
    </dgm:pt>
    <dgm:pt modelId="{5A56867E-2CA1-46F0-BD07-C486F0F2E93C}">
      <dgm:prSet/>
      <dgm:spPr/>
      <dgm:t>
        <a:bodyPr/>
        <a:lstStyle/>
        <a:p>
          <a:r>
            <a:rPr lang="de-DE" dirty="0" smtClean="0"/>
            <a:t>Rules and regulation</a:t>
          </a:r>
          <a:endParaRPr lang="en-US" dirty="0"/>
        </a:p>
      </dgm:t>
    </dgm:pt>
    <dgm:pt modelId="{C8753414-0936-4415-8A84-AC210241C60C}" type="parTrans" cxnId="{8D71DC6A-F2E7-4049-8890-5D6515AAF768}">
      <dgm:prSet/>
      <dgm:spPr/>
      <dgm:t>
        <a:bodyPr/>
        <a:lstStyle/>
        <a:p>
          <a:endParaRPr lang="en-US"/>
        </a:p>
      </dgm:t>
    </dgm:pt>
    <dgm:pt modelId="{DA07AEA3-5ACD-47DC-A685-38C9D82D5016}" type="sibTrans" cxnId="{8D71DC6A-F2E7-4049-8890-5D6515AAF768}">
      <dgm:prSet/>
      <dgm:spPr/>
      <dgm:t>
        <a:bodyPr/>
        <a:lstStyle/>
        <a:p>
          <a:endParaRPr lang="en-US"/>
        </a:p>
      </dgm:t>
    </dgm:pt>
    <dgm:pt modelId="{38DFA156-ADCF-4CBC-A6B4-4A6EA4BB0506}">
      <dgm:prSet/>
      <dgm:spPr/>
      <dgm:t>
        <a:bodyPr/>
        <a:lstStyle/>
        <a:p>
          <a:r>
            <a:rPr lang="en-US" smtClean="0"/>
            <a:t>Earthquake </a:t>
          </a:r>
          <a:endParaRPr lang="en-US"/>
        </a:p>
      </dgm:t>
    </dgm:pt>
    <dgm:pt modelId="{50A23DCA-F3A1-4C56-88A1-E335E5CB7237}" type="parTrans" cxnId="{22D66549-655B-4F5A-9A0B-3F6BFA966A18}">
      <dgm:prSet/>
      <dgm:spPr/>
      <dgm:t>
        <a:bodyPr/>
        <a:lstStyle/>
        <a:p>
          <a:endParaRPr lang="en-US"/>
        </a:p>
      </dgm:t>
    </dgm:pt>
    <dgm:pt modelId="{18CC1E72-4163-4CD6-AA61-9F790113111C}" type="sibTrans" cxnId="{22D66549-655B-4F5A-9A0B-3F6BFA966A18}">
      <dgm:prSet/>
      <dgm:spPr/>
      <dgm:t>
        <a:bodyPr/>
        <a:lstStyle/>
        <a:p>
          <a:endParaRPr lang="en-US"/>
        </a:p>
      </dgm:t>
    </dgm:pt>
    <dgm:pt modelId="{408516AB-3991-4C3D-92E4-1693C6C896C8}">
      <dgm:prSet phldrT="[Text]"/>
      <dgm:spPr/>
      <dgm:t>
        <a:bodyPr/>
        <a:lstStyle/>
        <a:p>
          <a:r>
            <a:rPr lang="de-DE" dirty="0" smtClean="0"/>
            <a:t>Building information </a:t>
          </a:r>
          <a:endParaRPr lang="en-US" dirty="0"/>
        </a:p>
      </dgm:t>
    </dgm:pt>
    <dgm:pt modelId="{01F97567-D92D-4733-8C63-4447BF9D84AF}" type="parTrans" cxnId="{46B966BC-3445-47A4-A1F6-50679FDFD604}">
      <dgm:prSet/>
      <dgm:spPr/>
      <dgm:t>
        <a:bodyPr/>
        <a:lstStyle/>
        <a:p>
          <a:endParaRPr lang="en-US"/>
        </a:p>
      </dgm:t>
    </dgm:pt>
    <dgm:pt modelId="{FA4FEDE3-197E-4E45-A5CF-FFA25B967C5F}" type="sibTrans" cxnId="{46B966BC-3445-47A4-A1F6-50679FDFD604}">
      <dgm:prSet/>
      <dgm:spPr/>
      <dgm:t>
        <a:bodyPr/>
        <a:lstStyle/>
        <a:p>
          <a:endParaRPr lang="en-US"/>
        </a:p>
      </dgm:t>
    </dgm:pt>
    <dgm:pt modelId="{91189888-CDF5-4373-B50E-D67466AB1DD8}">
      <dgm:prSet phldrT="[Text]"/>
      <dgm:spPr/>
      <dgm:t>
        <a:bodyPr/>
        <a:lstStyle/>
        <a:p>
          <a:r>
            <a:rPr lang="de-DE" dirty="0" smtClean="0"/>
            <a:t>Heritage structures </a:t>
          </a:r>
          <a:endParaRPr lang="en-US" dirty="0"/>
        </a:p>
      </dgm:t>
    </dgm:pt>
    <dgm:pt modelId="{D306BD50-F6AF-4057-A2B3-A3DA7C1B31CB}" type="parTrans" cxnId="{D59DF545-8D9A-420B-AF55-0C7FB2D1ED7F}">
      <dgm:prSet/>
      <dgm:spPr/>
      <dgm:t>
        <a:bodyPr/>
        <a:lstStyle/>
        <a:p>
          <a:endParaRPr lang="en-US"/>
        </a:p>
      </dgm:t>
    </dgm:pt>
    <dgm:pt modelId="{BE3AF027-461F-4C04-8346-CF4528EC3BF3}" type="sibTrans" cxnId="{D59DF545-8D9A-420B-AF55-0C7FB2D1ED7F}">
      <dgm:prSet/>
      <dgm:spPr/>
      <dgm:t>
        <a:bodyPr/>
        <a:lstStyle/>
        <a:p>
          <a:endParaRPr lang="en-US"/>
        </a:p>
      </dgm:t>
    </dgm:pt>
    <dgm:pt modelId="{F80CB0A4-9A6A-45A7-8135-243F92368161}" type="pres">
      <dgm:prSet presAssocID="{5110CE94-6862-4813-AEFB-94A14C593134}" presName="linearFlow" presStyleCnt="0">
        <dgm:presLayoutVars>
          <dgm:dir/>
          <dgm:animLvl val="lvl"/>
          <dgm:resizeHandles val="exact"/>
        </dgm:presLayoutVars>
      </dgm:prSet>
      <dgm:spPr/>
      <dgm:t>
        <a:bodyPr/>
        <a:lstStyle/>
        <a:p>
          <a:endParaRPr lang="en-US"/>
        </a:p>
      </dgm:t>
    </dgm:pt>
    <dgm:pt modelId="{618232D8-2CC7-47A1-921E-9F7D72953282}" type="pres">
      <dgm:prSet presAssocID="{19E2C36B-61A5-4347-B1C6-3BD628CD9E37}" presName="composite" presStyleCnt="0"/>
      <dgm:spPr/>
    </dgm:pt>
    <dgm:pt modelId="{0D3E8FA0-232A-4AFE-91B8-B063889A651A}" type="pres">
      <dgm:prSet presAssocID="{19E2C36B-61A5-4347-B1C6-3BD628CD9E37}" presName="parTx" presStyleLbl="node1" presStyleIdx="0" presStyleCnt="4">
        <dgm:presLayoutVars>
          <dgm:chMax val="0"/>
          <dgm:chPref val="0"/>
          <dgm:bulletEnabled val="1"/>
        </dgm:presLayoutVars>
      </dgm:prSet>
      <dgm:spPr/>
      <dgm:t>
        <a:bodyPr/>
        <a:lstStyle/>
        <a:p>
          <a:endParaRPr lang="en-US"/>
        </a:p>
      </dgm:t>
    </dgm:pt>
    <dgm:pt modelId="{8A0D9D83-C7B4-4A89-B5D0-E33B31353770}" type="pres">
      <dgm:prSet presAssocID="{19E2C36B-61A5-4347-B1C6-3BD628CD9E37}" presName="parSh" presStyleLbl="node1" presStyleIdx="0" presStyleCnt="4"/>
      <dgm:spPr/>
      <dgm:t>
        <a:bodyPr/>
        <a:lstStyle/>
        <a:p>
          <a:endParaRPr lang="en-US"/>
        </a:p>
      </dgm:t>
    </dgm:pt>
    <dgm:pt modelId="{F0044B76-C4B4-41C8-A5A6-A225A87B54FD}" type="pres">
      <dgm:prSet presAssocID="{19E2C36B-61A5-4347-B1C6-3BD628CD9E37}" presName="desTx" presStyleLbl="fgAcc1" presStyleIdx="0" presStyleCnt="4" custScaleX="138556" custScaleY="84397" custLinFactNeighborX="8323" custLinFactNeighborY="-8264">
        <dgm:presLayoutVars>
          <dgm:bulletEnabled val="1"/>
        </dgm:presLayoutVars>
      </dgm:prSet>
      <dgm:spPr/>
      <dgm:t>
        <a:bodyPr/>
        <a:lstStyle/>
        <a:p>
          <a:endParaRPr lang="en-US"/>
        </a:p>
      </dgm:t>
    </dgm:pt>
    <dgm:pt modelId="{AE5F0CCD-CC00-44D7-A533-0571E45E2ED1}" type="pres">
      <dgm:prSet presAssocID="{90BD27D2-A410-4B86-AC9A-F3BDBD7A4674}" presName="sibTrans" presStyleLbl="sibTrans2D1" presStyleIdx="0" presStyleCnt="3"/>
      <dgm:spPr/>
      <dgm:t>
        <a:bodyPr/>
        <a:lstStyle/>
        <a:p>
          <a:endParaRPr lang="en-US"/>
        </a:p>
      </dgm:t>
    </dgm:pt>
    <dgm:pt modelId="{EFD05834-0A26-4C03-A6A2-FFF1B7D9D8B0}" type="pres">
      <dgm:prSet presAssocID="{90BD27D2-A410-4B86-AC9A-F3BDBD7A4674}" presName="connTx" presStyleLbl="sibTrans2D1" presStyleIdx="0" presStyleCnt="3"/>
      <dgm:spPr/>
      <dgm:t>
        <a:bodyPr/>
        <a:lstStyle/>
        <a:p>
          <a:endParaRPr lang="en-US"/>
        </a:p>
      </dgm:t>
    </dgm:pt>
    <dgm:pt modelId="{B606244D-D4DC-4D5D-A72D-F11FBD815989}" type="pres">
      <dgm:prSet presAssocID="{3CAFC5A8-192A-4B4B-96A1-66A18D3BC7E4}" presName="composite" presStyleCnt="0"/>
      <dgm:spPr/>
    </dgm:pt>
    <dgm:pt modelId="{310F3328-53AA-49DD-B448-9FE884468DF8}" type="pres">
      <dgm:prSet presAssocID="{3CAFC5A8-192A-4B4B-96A1-66A18D3BC7E4}" presName="parTx" presStyleLbl="node1" presStyleIdx="0" presStyleCnt="4">
        <dgm:presLayoutVars>
          <dgm:chMax val="0"/>
          <dgm:chPref val="0"/>
          <dgm:bulletEnabled val="1"/>
        </dgm:presLayoutVars>
      </dgm:prSet>
      <dgm:spPr/>
      <dgm:t>
        <a:bodyPr/>
        <a:lstStyle/>
        <a:p>
          <a:endParaRPr lang="en-US"/>
        </a:p>
      </dgm:t>
    </dgm:pt>
    <dgm:pt modelId="{9C6DFA05-8344-4DC8-AA57-8F80B0144A64}" type="pres">
      <dgm:prSet presAssocID="{3CAFC5A8-192A-4B4B-96A1-66A18D3BC7E4}" presName="parSh" presStyleLbl="node1" presStyleIdx="1" presStyleCnt="4"/>
      <dgm:spPr/>
      <dgm:t>
        <a:bodyPr/>
        <a:lstStyle/>
        <a:p>
          <a:endParaRPr lang="en-US"/>
        </a:p>
      </dgm:t>
    </dgm:pt>
    <dgm:pt modelId="{4A2727A5-3922-4FB8-886E-DE1754E94F26}" type="pres">
      <dgm:prSet presAssocID="{3CAFC5A8-192A-4B4B-96A1-66A18D3BC7E4}" presName="desTx" presStyleLbl="fgAcc1" presStyleIdx="1" presStyleCnt="4" custScaleX="138556" custScaleY="84397" custLinFactNeighborX="8816" custLinFactNeighborY="-8265">
        <dgm:presLayoutVars>
          <dgm:bulletEnabled val="1"/>
        </dgm:presLayoutVars>
      </dgm:prSet>
      <dgm:spPr/>
      <dgm:t>
        <a:bodyPr/>
        <a:lstStyle/>
        <a:p>
          <a:endParaRPr lang="en-US"/>
        </a:p>
      </dgm:t>
    </dgm:pt>
    <dgm:pt modelId="{2A28D97E-6D59-4E1D-AD18-383452BA6D3F}" type="pres">
      <dgm:prSet presAssocID="{BD7321CE-49C9-44DC-9A24-2FA7276D0BD3}" presName="sibTrans" presStyleLbl="sibTrans2D1" presStyleIdx="1" presStyleCnt="3"/>
      <dgm:spPr/>
      <dgm:t>
        <a:bodyPr/>
        <a:lstStyle/>
        <a:p>
          <a:endParaRPr lang="en-US"/>
        </a:p>
      </dgm:t>
    </dgm:pt>
    <dgm:pt modelId="{42C544DD-E852-44F9-B433-59642F67332A}" type="pres">
      <dgm:prSet presAssocID="{BD7321CE-49C9-44DC-9A24-2FA7276D0BD3}" presName="connTx" presStyleLbl="sibTrans2D1" presStyleIdx="1" presStyleCnt="3"/>
      <dgm:spPr/>
      <dgm:t>
        <a:bodyPr/>
        <a:lstStyle/>
        <a:p>
          <a:endParaRPr lang="en-US"/>
        </a:p>
      </dgm:t>
    </dgm:pt>
    <dgm:pt modelId="{CF286065-12E7-4F45-9656-D005A16176A9}" type="pres">
      <dgm:prSet presAssocID="{94E79DEC-1391-4DB5-BF26-C8D2C35D3C60}" presName="composite" presStyleCnt="0"/>
      <dgm:spPr/>
    </dgm:pt>
    <dgm:pt modelId="{FE61D98B-F3F1-4C91-8574-DEB288643B97}" type="pres">
      <dgm:prSet presAssocID="{94E79DEC-1391-4DB5-BF26-C8D2C35D3C60}" presName="parTx" presStyleLbl="node1" presStyleIdx="1" presStyleCnt="4">
        <dgm:presLayoutVars>
          <dgm:chMax val="0"/>
          <dgm:chPref val="0"/>
          <dgm:bulletEnabled val="1"/>
        </dgm:presLayoutVars>
      </dgm:prSet>
      <dgm:spPr/>
      <dgm:t>
        <a:bodyPr/>
        <a:lstStyle/>
        <a:p>
          <a:endParaRPr lang="en-US"/>
        </a:p>
      </dgm:t>
    </dgm:pt>
    <dgm:pt modelId="{FD14CD30-1E60-4E03-B9FD-E425CA0E1B6B}" type="pres">
      <dgm:prSet presAssocID="{94E79DEC-1391-4DB5-BF26-C8D2C35D3C60}" presName="parSh" presStyleLbl="node1" presStyleIdx="2" presStyleCnt="4"/>
      <dgm:spPr/>
      <dgm:t>
        <a:bodyPr/>
        <a:lstStyle/>
        <a:p>
          <a:endParaRPr lang="en-US"/>
        </a:p>
      </dgm:t>
    </dgm:pt>
    <dgm:pt modelId="{A9B9002E-3C8E-4AB7-9EA0-B3063D546BF7}" type="pres">
      <dgm:prSet presAssocID="{94E79DEC-1391-4DB5-BF26-C8D2C35D3C60}" presName="desTx" presStyleLbl="fgAcc1" presStyleIdx="2" presStyleCnt="4" custScaleX="138556" custScaleY="84397" custLinFactNeighborX="7604" custLinFactNeighborY="-8264">
        <dgm:presLayoutVars>
          <dgm:bulletEnabled val="1"/>
        </dgm:presLayoutVars>
      </dgm:prSet>
      <dgm:spPr/>
      <dgm:t>
        <a:bodyPr/>
        <a:lstStyle/>
        <a:p>
          <a:endParaRPr lang="en-US"/>
        </a:p>
      </dgm:t>
    </dgm:pt>
    <dgm:pt modelId="{BB476116-BD37-47A7-A030-5E74FBD3F445}" type="pres">
      <dgm:prSet presAssocID="{B10CA6C4-8B85-497B-86AF-46BF1520D604}" presName="sibTrans" presStyleLbl="sibTrans2D1" presStyleIdx="2" presStyleCnt="3"/>
      <dgm:spPr/>
      <dgm:t>
        <a:bodyPr/>
        <a:lstStyle/>
        <a:p>
          <a:endParaRPr lang="en-US"/>
        </a:p>
      </dgm:t>
    </dgm:pt>
    <dgm:pt modelId="{531D8918-079D-41F9-8DB1-02429BDBFD28}" type="pres">
      <dgm:prSet presAssocID="{B10CA6C4-8B85-497B-86AF-46BF1520D604}" presName="connTx" presStyleLbl="sibTrans2D1" presStyleIdx="2" presStyleCnt="3"/>
      <dgm:spPr/>
      <dgm:t>
        <a:bodyPr/>
        <a:lstStyle/>
        <a:p>
          <a:endParaRPr lang="en-US"/>
        </a:p>
      </dgm:t>
    </dgm:pt>
    <dgm:pt modelId="{CE3C6B6C-967C-44DF-A94D-0E0ADCF18D36}" type="pres">
      <dgm:prSet presAssocID="{A7D07D7A-035A-43D3-9A76-09B885798EA4}" presName="composite" presStyleCnt="0"/>
      <dgm:spPr/>
    </dgm:pt>
    <dgm:pt modelId="{BD07AA63-ED5D-451A-8A76-C396D11C90B4}" type="pres">
      <dgm:prSet presAssocID="{A7D07D7A-035A-43D3-9A76-09B885798EA4}" presName="parTx" presStyleLbl="node1" presStyleIdx="2" presStyleCnt="4">
        <dgm:presLayoutVars>
          <dgm:chMax val="0"/>
          <dgm:chPref val="0"/>
          <dgm:bulletEnabled val="1"/>
        </dgm:presLayoutVars>
      </dgm:prSet>
      <dgm:spPr/>
      <dgm:t>
        <a:bodyPr/>
        <a:lstStyle/>
        <a:p>
          <a:endParaRPr lang="en-US"/>
        </a:p>
      </dgm:t>
    </dgm:pt>
    <dgm:pt modelId="{FB9C8298-7EA0-4778-8D3B-CEA72BEBC7A2}" type="pres">
      <dgm:prSet presAssocID="{A7D07D7A-035A-43D3-9A76-09B885798EA4}" presName="parSh" presStyleLbl="node1" presStyleIdx="3" presStyleCnt="4"/>
      <dgm:spPr/>
      <dgm:t>
        <a:bodyPr/>
        <a:lstStyle/>
        <a:p>
          <a:endParaRPr lang="en-US"/>
        </a:p>
      </dgm:t>
    </dgm:pt>
    <dgm:pt modelId="{05419056-544F-4B74-A2EC-E66536B0E9CB}" type="pres">
      <dgm:prSet presAssocID="{A7D07D7A-035A-43D3-9A76-09B885798EA4}" presName="desTx" presStyleLbl="fgAcc1" presStyleIdx="3" presStyleCnt="4" custScaleX="138556" custScaleY="84397" custLinFactNeighborX="117" custLinFactNeighborY="-8264">
        <dgm:presLayoutVars>
          <dgm:bulletEnabled val="1"/>
        </dgm:presLayoutVars>
      </dgm:prSet>
      <dgm:spPr/>
      <dgm:t>
        <a:bodyPr/>
        <a:lstStyle/>
        <a:p>
          <a:endParaRPr lang="en-US"/>
        </a:p>
      </dgm:t>
    </dgm:pt>
  </dgm:ptLst>
  <dgm:cxnLst>
    <dgm:cxn modelId="{F0862860-BF39-4E4C-9FD9-A2DD06AC5DB9}" type="presOf" srcId="{D3DC0AC6-D581-44FE-A65F-C3B447054832}" destId="{4A2727A5-3922-4FB8-886E-DE1754E94F26}" srcOrd="0" destOrd="0" presId="urn:microsoft.com/office/officeart/2005/8/layout/process3"/>
    <dgm:cxn modelId="{284B77F8-71EA-426C-A42F-65B8ACD33952}" srcId="{A7D07D7A-035A-43D3-9A76-09B885798EA4}" destId="{A2FCBF91-95CE-4E0C-969A-2D7F3B435751}" srcOrd="7" destOrd="0" parTransId="{9B0BD4C7-89EC-413E-BF40-4AF3F037A352}" sibTransId="{2034722C-C1FC-4420-A799-223597500623}"/>
    <dgm:cxn modelId="{43FBF6DC-D644-4FCC-901E-57F58F8F6F40}" type="presOf" srcId="{EDAE9104-C2BA-4580-A939-484077FB9C8B}" destId="{F0044B76-C4B4-41C8-A5A6-A225A87B54FD}" srcOrd="0" destOrd="0" presId="urn:microsoft.com/office/officeart/2005/8/layout/process3"/>
    <dgm:cxn modelId="{72F0F03E-2BAF-421B-BAFF-D7D1C058A8D8}" type="presOf" srcId="{83738B9D-D45E-4096-8FBB-4577A8E311C2}" destId="{F0044B76-C4B4-41C8-A5A6-A225A87B54FD}" srcOrd="0" destOrd="2" presId="urn:microsoft.com/office/officeart/2005/8/layout/process3"/>
    <dgm:cxn modelId="{84CDC994-51CA-41C8-AD86-C1B055D9D234}" srcId="{A7D07D7A-035A-43D3-9A76-09B885798EA4}" destId="{AADFC002-5C0D-48E1-A903-19A29AD25C69}" srcOrd="3" destOrd="0" parTransId="{E288EF0B-D0ED-4873-8E33-3BA208516231}" sibTransId="{3EEE986F-80DF-4D74-8CF8-F23D8F65ADBA}"/>
    <dgm:cxn modelId="{31CAFA39-A6FE-454D-8AF0-6D42CC665770}" srcId="{94E79DEC-1391-4DB5-BF26-C8D2C35D3C60}" destId="{815459AB-00C8-47B0-B96A-C499EB36F536}" srcOrd="8" destOrd="0" parTransId="{94A7B683-E192-4187-9ADA-6450B742A4C1}" sibTransId="{2FD3D6A9-9F7A-40F4-A541-B5F705193BA6}"/>
    <dgm:cxn modelId="{22BCCC3F-F4A4-47F6-8F85-6A79DCF60C66}" type="presOf" srcId="{22554570-F683-4664-8276-6A88E90DBF25}" destId="{4A2727A5-3922-4FB8-886E-DE1754E94F26}" srcOrd="0" destOrd="5" presId="urn:microsoft.com/office/officeart/2005/8/layout/process3"/>
    <dgm:cxn modelId="{88D333F9-5324-4E14-BED4-64E863B9D9C5}" type="presOf" srcId="{408516AB-3991-4C3D-92E4-1693C6C896C8}" destId="{F0044B76-C4B4-41C8-A5A6-A225A87B54FD}" srcOrd="0" destOrd="3" presId="urn:microsoft.com/office/officeart/2005/8/layout/process3"/>
    <dgm:cxn modelId="{6A7F23F8-D586-4E0B-9A32-0A4AAD6072F3}" type="presOf" srcId="{BD7321CE-49C9-44DC-9A24-2FA7276D0BD3}" destId="{2A28D97E-6D59-4E1D-AD18-383452BA6D3F}" srcOrd="0" destOrd="0" presId="urn:microsoft.com/office/officeart/2005/8/layout/process3"/>
    <dgm:cxn modelId="{E3DA07F7-66EB-4FB4-BF63-23031F0CB6B2}" srcId="{94E79DEC-1391-4DB5-BF26-C8D2C35D3C60}" destId="{AECDECAF-B1EE-4810-8FB5-2582C3C49F3E}" srcOrd="2" destOrd="0" parTransId="{13E591F3-9AC5-4497-88B4-5DBFC61CF2FB}" sibTransId="{AB25EBC0-EC91-4C29-BC69-00C47474C593}"/>
    <dgm:cxn modelId="{8B764C37-496B-4578-A4A2-4014BF60710F}" type="presOf" srcId="{D90621E0-D5F8-472F-9348-25958E702DD6}" destId="{F0044B76-C4B4-41C8-A5A6-A225A87B54FD}" srcOrd="0" destOrd="9" presId="urn:microsoft.com/office/officeart/2005/8/layout/process3"/>
    <dgm:cxn modelId="{E7E2D43F-D3FE-4826-B69D-92696265B965}" srcId="{A7D07D7A-035A-43D3-9A76-09B885798EA4}" destId="{36E15679-5A68-47BF-91B5-CFD261F31F06}" srcOrd="11" destOrd="0" parTransId="{524AC3FA-2332-4183-A2BE-78437F637693}" sibTransId="{0E84D2FC-A328-4A42-8ABF-4D1FD90C35B0}"/>
    <dgm:cxn modelId="{1E907AF5-E323-4F2D-BE9F-CBCE6D219E0F}" type="presOf" srcId="{A7D07D7A-035A-43D3-9A76-09B885798EA4}" destId="{FB9C8298-7EA0-4778-8D3B-CEA72BEBC7A2}" srcOrd="1" destOrd="0" presId="urn:microsoft.com/office/officeart/2005/8/layout/process3"/>
    <dgm:cxn modelId="{37C69245-9199-4733-AD2A-4E855F102337}" srcId="{3CAFC5A8-192A-4B4B-96A1-66A18D3BC7E4}" destId="{D3DC0AC6-D581-44FE-A65F-C3B447054832}" srcOrd="0" destOrd="0" parTransId="{C95BA26C-EDC0-472C-AEAC-A90A2A14AAD9}" sibTransId="{128607AE-ABA5-43AD-BB5F-2D88DC81E5BB}"/>
    <dgm:cxn modelId="{558721B1-D42C-4D77-B585-2098B630A5EA}" srcId="{94E79DEC-1391-4DB5-BF26-C8D2C35D3C60}" destId="{7D73A361-39EF-481E-94A6-93BB413EE12A}" srcOrd="6" destOrd="0" parTransId="{77FED937-72A8-4F96-96CD-E453649E5CA9}" sibTransId="{6B733E80-E80F-4F80-959A-1273E091B22B}"/>
    <dgm:cxn modelId="{D7836223-7D37-483A-9A31-EC1E39550046}" srcId="{3CAFC5A8-192A-4B4B-96A1-66A18D3BC7E4}" destId="{CBF743E7-7D9B-4FA4-A1F9-70B2925C5C93}" srcOrd="3" destOrd="0" parTransId="{2A100577-7B06-4402-BC90-1D4D92814D32}" sibTransId="{A2AF0BBD-9919-4B57-84C3-7AED41468673}"/>
    <dgm:cxn modelId="{D8893F10-F3C7-400D-B6E4-54932E89C828}" type="presOf" srcId="{45A8B182-57E9-42B0-916F-A14BD3094D62}" destId="{F0044B76-C4B4-41C8-A5A6-A225A87B54FD}" srcOrd="0" destOrd="5" presId="urn:microsoft.com/office/officeart/2005/8/layout/process3"/>
    <dgm:cxn modelId="{D59DF545-8D9A-420B-AF55-0C7FB2D1ED7F}" srcId="{19E2C36B-61A5-4347-B1C6-3BD628CD9E37}" destId="{91189888-CDF5-4373-B50E-D67466AB1DD8}" srcOrd="8" destOrd="0" parTransId="{D306BD50-F6AF-4057-A2B3-A3DA7C1B31CB}" sibTransId="{BE3AF027-461F-4C04-8346-CF4528EC3BF3}"/>
    <dgm:cxn modelId="{EBEF1F5E-F82C-44C7-9805-D4CCEDAABE0C}" srcId="{19E2C36B-61A5-4347-B1C6-3BD628CD9E37}" destId="{968C8A7A-A84E-4DF5-9530-EC39EB7E2DFA}" srcOrd="4" destOrd="0" parTransId="{15E2C95C-CFF6-4182-868D-47C44D8082A6}" sibTransId="{1FDCE8EF-5AD1-42DC-88ED-4CAD93A557E6}"/>
    <dgm:cxn modelId="{A1BB5146-FE36-444B-BCE6-52D285764F78}" type="presOf" srcId="{7D73A361-39EF-481E-94A6-93BB413EE12A}" destId="{A9B9002E-3C8E-4AB7-9EA0-B3063D546BF7}" srcOrd="0" destOrd="6" presId="urn:microsoft.com/office/officeart/2005/8/layout/process3"/>
    <dgm:cxn modelId="{EA5C33A5-C569-441A-9914-6CA171F8D89A}" type="presOf" srcId="{AADFC002-5C0D-48E1-A903-19A29AD25C69}" destId="{05419056-544F-4B74-A2EC-E66536B0E9CB}" srcOrd="0" destOrd="3" presId="urn:microsoft.com/office/officeart/2005/8/layout/process3"/>
    <dgm:cxn modelId="{DBE4B6A2-3E56-4077-BE41-E0EB294F245B}" type="presOf" srcId="{A2FCBF91-95CE-4E0C-969A-2D7F3B435751}" destId="{05419056-544F-4B74-A2EC-E66536B0E9CB}" srcOrd="0" destOrd="7" presId="urn:microsoft.com/office/officeart/2005/8/layout/process3"/>
    <dgm:cxn modelId="{20326E58-37BA-41BC-9661-A87699869253}" type="presOf" srcId="{51EE9852-FA93-4D73-9B66-D1982C02D0EA}" destId="{A9B9002E-3C8E-4AB7-9EA0-B3063D546BF7}" srcOrd="0" destOrd="3" presId="urn:microsoft.com/office/officeart/2005/8/layout/process3"/>
    <dgm:cxn modelId="{8DACDEE3-B29A-4698-BA41-29AEB0962652}" type="presOf" srcId="{5110CE94-6862-4813-AEFB-94A14C593134}" destId="{F80CB0A4-9A6A-45A7-8135-243F92368161}" srcOrd="0" destOrd="0" presId="urn:microsoft.com/office/officeart/2005/8/layout/process3"/>
    <dgm:cxn modelId="{3C57A45E-733A-492F-8043-F6530C198636}" type="presOf" srcId="{7978170A-BCAE-44C2-BA43-F826E223E687}" destId="{05419056-544F-4B74-A2EC-E66536B0E9CB}" srcOrd="0" destOrd="0" presId="urn:microsoft.com/office/officeart/2005/8/layout/process3"/>
    <dgm:cxn modelId="{0E6437B8-0383-43CB-9C66-2FE7D85B31FD}" srcId="{19E2C36B-61A5-4347-B1C6-3BD628CD9E37}" destId="{20B45FB3-CD0C-488B-939A-0D3845742B18}" srcOrd="6" destOrd="0" parTransId="{F7D194CE-33DA-4459-8244-4A7DAAEB1DF6}" sibTransId="{1DFED477-2D74-4C17-AA74-F28DACD8165D}"/>
    <dgm:cxn modelId="{A9825249-F0FD-452E-A624-86A719F2BE48}" type="presOf" srcId="{94E79DEC-1391-4DB5-BF26-C8D2C35D3C60}" destId="{FD14CD30-1E60-4E03-B9FD-E425CA0E1B6B}" srcOrd="1" destOrd="0" presId="urn:microsoft.com/office/officeart/2005/8/layout/process3"/>
    <dgm:cxn modelId="{8D71DC6A-F2E7-4049-8890-5D6515AAF768}" srcId="{A7D07D7A-035A-43D3-9A76-09B885798EA4}" destId="{5A56867E-2CA1-46F0-BD07-C486F0F2E93C}" srcOrd="8" destOrd="0" parTransId="{C8753414-0936-4415-8A84-AC210241C60C}" sibTransId="{DA07AEA3-5ACD-47DC-A685-38C9D82D5016}"/>
    <dgm:cxn modelId="{E22F42DB-409D-4B35-936E-9E643D03A826}" type="presOf" srcId="{6FAE586F-F37B-4E22-BEA2-6ACEC0F88D53}" destId="{4A2727A5-3922-4FB8-886E-DE1754E94F26}" srcOrd="0" destOrd="7" presId="urn:microsoft.com/office/officeart/2005/8/layout/process3"/>
    <dgm:cxn modelId="{745B7A8A-1582-4CA2-8860-8B3430383059}" srcId="{3CAFC5A8-192A-4B4B-96A1-66A18D3BC7E4}" destId="{A11CA214-219F-40DD-908D-CB59762F9616}" srcOrd="2" destOrd="0" parTransId="{1517A15C-6501-4F6C-B61F-7822084697A9}" sibTransId="{93A664FF-24AE-4FC9-9FA9-9E8AA01B4E48}"/>
    <dgm:cxn modelId="{343348BE-C710-4429-B157-B1E489B5C6B2}" srcId="{3CAFC5A8-192A-4B4B-96A1-66A18D3BC7E4}" destId="{22554570-F683-4664-8276-6A88E90DBF25}" srcOrd="5" destOrd="0" parTransId="{60E8F3B2-7317-4280-99A6-24DA6221632E}" sibTransId="{9D2C0474-9630-4802-B7E7-7519F306B26E}"/>
    <dgm:cxn modelId="{2232440D-196C-4683-86B7-2489A8CC273F}" type="presOf" srcId="{97DB4857-66EF-4FCE-A166-479416E89947}" destId="{05419056-544F-4B74-A2EC-E66536B0E9CB}" srcOrd="0" destOrd="1" presId="urn:microsoft.com/office/officeart/2005/8/layout/process3"/>
    <dgm:cxn modelId="{7BECBD6D-8E1A-4DA2-9DDE-7CC8CA8A4573}" type="presOf" srcId="{BD7321CE-49C9-44DC-9A24-2FA7276D0BD3}" destId="{42C544DD-E852-44F9-B433-59642F67332A}" srcOrd="1" destOrd="0" presId="urn:microsoft.com/office/officeart/2005/8/layout/process3"/>
    <dgm:cxn modelId="{27FCF1B3-E5FB-4290-A564-0F8F267BF6FB}" type="presOf" srcId="{0FFC57A0-6209-4D3B-AEA8-B20A55F67824}" destId="{A9B9002E-3C8E-4AB7-9EA0-B3063D546BF7}" srcOrd="0" destOrd="4" presId="urn:microsoft.com/office/officeart/2005/8/layout/process3"/>
    <dgm:cxn modelId="{17A46AE0-DC99-444B-9F3B-AA5E194E9F73}" type="presOf" srcId="{F89AE247-BFE9-440D-8324-E66E3FCDE43A}" destId="{4A2727A5-3922-4FB8-886E-DE1754E94F26}" srcOrd="0" destOrd="9" presId="urn:microsoft.com/office/officeart/2005/8/layout/process3"/>
    <dgm:cxn modelId="{FB908754-DCC5-4AA2-B5C7-A2836C3D2727}" type="presOf" srcId="{4ABA161A-5131-4BAA-91B2-209D7A1E539E}" destId="{A9B9002E-3C8E-4AB7-9EA0-B3063D546BF7}" srcOrd="0" destOrd="0" presId="urn:microsoft.com/office/officeart/2005/8/layout/process3"/>
    <dgm:cxn modelId="{D8814955-327C-4A61-A386-8814AE5417F4}" type="presOf" srcId="{181C7FCA-288B-4908-ABC3-8CB0B38371FA}" destId="{05419056-544F-4B74-A2EC-E66536B0E9CB}" srcOrd="0" destOrd="2" presId="urn:microsoft.com/office/officeart/2005/8/layout/process3"/>
    <dgm:cxn modelId="{838CD787-A3E3-40EE-B540-2E8AF867B59D}" srcId="{A7D07D7A-035A-43D3-9A76-09B885798EA4}" destId="{A4340005-8C58-41FF-9DB1-CCA84714BC68}" srcOrd="10" destOrd="0" parTransId="{D28371FF-C231-4E5B-8921-25BDFF771C22}" sibTransId="{498E2025-AB3F-4B85-9E46-CD772192A330}"/>
    <dgm:cxn modelId="{3F8ACCAC-3DEB-49E3-96AE-08305527456A}" srcId="{94E79DEC-1391-4DB5-BF26-C8D2C35D3C60}" destId="{0FFC57A0-6209-4D3B-AEA8-B20A55F67824}" srcOrd="4" destOrd="0" parTransId="{35B5FDBC-0599-48D8-A4BD-10088A3AD5EF}" sibTransId="{CE2DB406-EC84-46EA-81AA-8845A989A3BD}"/>
    <dgm:cxn modelId="{5BCE7611-07AC-4519-84E8-65B84055AD6B}" type="presOf" srcId="{B8AC9CDD-7DF7-45E7-BCCA-F479ED0FFF09}" destId="{4A2727A5-3922-4FB8-886E-DE1754E94F26}" srcOrd="0" destOrd="8" presId="urn:microsoft.com/office/officeart/2005/8/layout/process3"/>
    <dgm:cxn modelId="{D0AEE5F9-3895-43B7-A58F-EA519E105A49}" srcId="{94E79DEC-1391-4DB5-BF26-C8D2C35D3C60}" destId="{BA389C5F-0343-46D0-B05A-C4396C00FC0A}" srcOrd="7" destOrd="0" parTransId="{5B4600FE-328F-40FC-BC53-254C3BB27E1C}" sibTransId="{9D4E04BC-169A-4858-9926-D58952E4A718}"/>
    <dgm:cxn modelId="{17DA76E8-54E7-4D33-B6CC-686A24571710}" srcId="{3CAFC5A8-192A-4B4B-96A1-66A18D3BC7E4}" destId="{6FAE586F-F37B-4E22-BEA2-6ACEC0F88D53}" srcOrd="7" destOrd="0" parTransId="{AC5DD3A3-3F87-4AF8-BB0C-9059118C0B8A}" sibTransId="{EC5ACCDD-7B04-45D6-A0DC-5C9EB91FCF8A}"/>
    <dgm:cxn modelId="{A56F62D3-B810-4EF8-BCC3-7069D87D637D}" srcId="{A7D07D7A-035A-43D3-9A76-09B885798EA4}" destId="{97DB4857-66EF-4FCE-A166-479416E89947}" srcOrd="1" destOrd="0" parTransId="{2A44FD8C-CD00-4DCD-B657-89A6C99CAE88}" sibTransId="{965FB572-4E63-4FDF-B9EA-40682112364A}"/>
    <dgm:cxn modelId="{3E8442F5-4E23-47D4-B40B-E6A6D7DCFB39}" srcId="{A7D07D7A-035A-43D3-9A76-09B885798EA4}" destId="{997F3305-7D61-4F9F-BE79-F2B65D418E1A}" srcOrd="4" destOrd="0" parTransId="{A2C5442F-43C4-4AA3-B608-458A49A8A566}" sibTransId="{60F8A0E5-72B0-4761-A115-4AB06AEC3BCE}"/>
    <dgm:cxn modelId="{E772E12C-6984-4831-9EE2-36AC21A1B4B9}" srcId="{5110CE94-6862-4813-AEFB-94A14C593134}" destId="{3CAFC5A8-192A-4B4B-96A1-66A18D3BC7E4}" srcOrd="1" destOrd="0" parTransId="{E80AA92F-4C1F-4D46-9790-55D61A3BE76B}" sibTransId="{BD7321CE-49C9-44DC-9A24-2FA7276D0BD3}"/>
    <dgm:cxn modelId="{8A740558-EEF6-4B5E-9C30-E356C8515078}" srcId="{94E79DEC-1391-4DB5-BF26-C8D2C35D3C60}" destId="{0BD207E9-6461-48E3-99D7-A7656CA40364}" srcOrd="5" destOrd="0" parTransId="{82E78684-CF7E-41DA-9B28-770995861536}" sibTransId="{66440F35-8BF8-4FE7-834F-D1C51F3B855E}"/>
    <dgm:cxn modelId="{0552EA73-7E30-482B-A013-B7E7D5907BA6}" srcId="{19E2C36B-61A5-4347-B1C6-3BD628CD9E37}" destId="{F44B25DB-5DDD-4E08-BF4C-5740F50B72AD}" srcOrd="7" destOrd="0" parTransId="{E7FB5FB7-C1F2-4940-AF3D-21507251CDDA}" sibTransId="{28C1CDA8-F912-45B3-A7F8-DDFDBD159A5A}"/>
    <dgm:cxn modelId="{8194138E-4F15-4E8C-A22C-182565551705}" srcId="{A7D07D7A-035A-43D3-9A76-09B885798EA4}" destId="{229033F5-8CF8-4803-AD73-199CB9AC3C5B}" srcOrd="5" destOrd="0" parTransId="{5096312C-CF01-4AE9-90D1-1252C0275930}" sibTransId="{CF7FD7BF-432D-4FA5-B904-7669C01C904A}"/>
    <dgm:cxn modelId="{D376B013-3856-4667-BEB8-1E164BB99C3C}" srcId="{19E2C36B-61A5-4347-B1C6-3BD628CD9E37}" destId="{83738B9D-D45E-4096-8FBB-4577A8E311C2}" srcOrd="2" destOrd="0" parTransId="{AFB06088-23E6-416E-929A-6C9D5244A3A8}" sibTransId="{1207B0E3-4E36-4A45-9C3B-87F62EBD6083}"/>
    <dgm:cxn modelId="{23891EB5-FFC1-4CB2-88FF-63C5C23DB885}" srcId="{5110CE94-6862-4813-AEFB-94A14C593134}" destId="{19E2C36B-61A5-4347-B1C6-3BD628CD9E37}" srcOrd="0" destOrd="0" parTransId="{72D4D89E-BF84-4501-9EB6-AB51391B5A78}" sibTransId="{90BD27D2-A410-4B86-AC9A-F3BDBD7A4674}"/>
    <dgm:cxn modelId="{1292B3A9-64C2-4271-9B67-26E5C46B2D35}" srcId="{19E2C36B-61A5-4347-B1C6-3BD628CD9E37}" destId="{D90621E0-D5F8-472F-9348-25958E702DD6}" srcOrd="9" destOrd="0" parTransId="{659D11A8-1370-4541-8008-554ABF0256A5}" sibTransId="{F4F4FFDE-F833-442B-9179-3114B12AB786}"/>
    <dgm:cxn modelId="{9DBAAD44-5699-4581-9C52-5D60AC8ACBA0}" type="presOf" srcId="{94E79DEC-1391-4DB5-BF26-C8D2C35D3C60}" destId="{FE61D98B-F3F1-4C91-8574-DEB288643B97}" srcOrd="0" destOrd="0" presId="urn:microsoft.com/office/officeart/2005/8/layout/process3"/>
    <dgm:cxn modelId="{55F8BB05-8ACB-425B-9760-53D8AB59B173}" srcId="{A7D07D7A-035A-43D3-9A76-09B885798EA4}" destId="{7978170A-BCAE-44C2-BA43-F826E223E687}" srcOrd="0" destOrd="0" parTransId="{43CD5D11-7A9B-45D7-B705-1D01604E2577}" sibTransId="{5FA3A93D-0EE2-459B-A685-C8740ECE05ED}"/>
    <dgm:cxn modelId="{40C1A94B-C52C-477E-98BF-BCFAF0D096ED}" srcId="{3CAFC5A8-192A-4B4B-96A1-66A18D3BC7E4}" destId="{BD2E41AB-42C3-4DF3-84F9-4FDCE24D5726}" srcOrd="4" destOrd="0" parTransId="{6FAA526A-D31B-4A35-8721-BC48CA18BAA9}" sibTransId="{715BEFC2-6C4F-4324-92CC-4063C2A9994F}"/>
    <dgm:cxn modelId="{D1BCE6E1-410A-4FBD-8AB7-4D27EBCCDB7F}" type="presOf" srcId="{20B45FB3-CD0C-488B-939A-0D3845742B18}" destId="{F0044B76-C4B4-41C8-A5A6-A225A87B54FD}" srcOrd="0" destOrd="6" presId="urn:microsoft.com/office/officeart/2005/8/layout/process3"/>
    <dgm:cxn modelId="{77FBCC8B-DDED-48DE-962C-5D2E9E72781A}" type="presOf" srcId="{A7D07D7A-035A-43D3-9A76-09B885798EA4}" destId="{BD07AA63-ED5D-451A-8A76-C396D11C90B4}" srcOrd="0" destOrd="0" presId="urn:microsoft.com/office/officeart/2005/8/layout/process3"/>
    <dgm:cxn modelId="{FDABC96C-0432-427A-B236-80294C016DC3}" srcId="{5110CE94-6862-4813-AEFB-94A14C593134}" destId="{A7D07D7A-035A-43D3-9A76-09B885798EA4}" srcOrd="3" destOrd="0" parTransId="{C611245E-2989-4381-A569-402887C9CECA}" sibTransId="{0D829493-5DA1-4748-9BDD-F7E82E017867}"/>
    <dgm:cxn modelId="{58EF8EC6-0ABC-444B-8376-543A86E4E7CA}" type="presOf" srcId="{36E15679-5A68-47BF-91B5-CFD261F31F06}" destId="{05419056-544F-4B74-A2EC-E66536B0E9CB}" srcOrd="0" destOrd="11" presId="urn:microsoft.com/office/officeart/2005/8/layout/process3"/>
    <dgm:cxn modelId="{BA473770-1DC2-4E8C-A8BC-A942CBC78C40}" type="presOf" srcId="{4D7E2F27-85B3-42E8-99C7-427800E46D15}" destId="{A9B9002E-3C8E-4AB7-9EA0-B3063D546BF7}" srcOrd="0" destOrd="9" presId="urn:microsoft.com/office/officeart/2005/8/layout/process3"/>
    <dgm:cxn modelId="{87304947-E5C1-4143-AA1A-952A16E77C5C}" srcId="{19E2C36B-61A5-4347-B1C6-3BD628CD9E37}" destId="{45A8B182-57E9-42B0-916F-A14BD3094D62}" srcOrd="5" destOrd="0" parTransId="{0195BE4F-CB94-4C5D-B7C2-C17C2EDE3F69}" sibTransId="{FF705F3D-2251-417C-9EC8-DDA121FABFEE}"/>
    <dgm:cxn modelId="{60D7972A-CCA9-43BE-A081-49669B2FF179}" type="presOf" srcId="{CBF743E7-7D9B-4FA4-A1F9-70B2925C5C93}" destId="{4A2727A5-3922-4FB8-886E-DE1754E94F26}" srcOrd="0" destOrd="3" presId="urn:microsoft.com/office/officeart/2005/8/layout/process3"/>
    <dgm:cxn modelId="{DFF128E6-AF0C-429F-A954-0DB51F324B4C}" srcId="{94E79DEC-1391-4DB5-BF26-C8D2C35D3C60}" destId="{146752A5-3776-4CCC-93AC-3FFDBAF8DB32}" srcOrd="1" destOrd="0" parTransId="{E17332A4-C7AD-4297-89AD-87D24C5B7983}" sibTransId="{C9E1593B-BBAF-4161-8C07-19E8E0E66C4F}"/>
    <dgm:cxn modelId="{03B9B3EE-4D5A-44BD-BFE5-AC132A6012BE}" type="presOf" srcId="{C07D81AC-CD48-4044-8E65-A18854B96B4B}" destId="{4A2727A5-3922-4FB8-886E-DE1754E94F26}" srcOrd="0" destOrd="1" presId="urn:microsoft.com/office/officeart/2005/8/layout/process3"/>
    <dgm:cxn modelId="{8AA59756-90CC-4E1A-9305-46C80AB6AFAB}" type="presOf" srcId="{90BD27D2-A410-4B86-AC9A-F3BDBD7A4674}" destId="{AE5F0CCD-CC00-44D7-A533-0571E45E2ED1}" srcOrd="0" destOrd="0" presId="urn:microsoft.com/office/officeart/2005/8/layout/process3"/>
    <dgm:cxn modelId="{36F2E807-8673-42FD-8FCF-472330F32633}" type="presOf" srcId="{91189888-CDF5-4373-B50E-D67466AB1DD8}" destId="{F0044B76-C4B4-41C8-A5A6-A225A87B54FD}" srcOrd="0" destOrd="8" presId="urn:microsoft.com/office/officeart/2005/8/layout/process3"/>
    <dgm:cxn modelId="{B3AFB555-17CB-40B9-BF75-CB8FDFB5FD09}" type="presOf" srcId="{3CAFC5A8-192A-4B4B-96A1-66A18D3BC7E4}" destId="{310F3328-53AA-49DD-B448-9FE884468DF8}" srcOrd="0" destOrd="0" presId="urn:microsoft.com/office/officeart/2005/8/layout/process3"/>
    <dgm:cxn modelId="{3DDCD870-1B5F-42EA-9981-41E6306B41EE}" srcId="{19E2C36B-61A5-4347-B1C6-3BD628CD9E37}" destId="{EDAE9104-C2BA-4580-A939-484077FB9C8B}" srcOrd="0" destOrd="0" parTransId="{4B9CECB1-981D-48BE-B558-E69DC6236F8C}" sibTransId="{8F783693-7716-4DDE-91C4-BFD737210AA8}"/>
    <dgm:cxn modelId="{75F7963D-4852-4B96-8163-9DF3D6BD744D}" type="presOf" srcId="{3CAFC5A8-192A-4B4B-96A1-66A18D3BC7E4}" destId="{9C6DFA05-8344-4DC8-AA57-8F80B0144A64}" srcOrd="1" destOrd="0" presId="urn:microsoft.com/office/officeart/2005/8/layout/process3"/>
    <dgm:cxn modelId="{5FD5E842-02A6-4B00-94FF-151959AAD216}" srcId="{3CAFC5A8-192A-4B4B-96A1-66A18D3BC7E4}" destId="{B8AC9CDD-7DF7-45E7-BCCA-F479ED0FFF09}" srcOrd="8" destOrd="0" parTransId="{731B9ABD-1302-49F3-BD2C-FA734C14ABB0}" sibTransId="{9DFEAA23-02F2-4540-A5BC-47C9EEFD36CD}"/>
    <dgm:cxn modelId="{68D58317-609B-4EC0-81A0-AAB2838C9C58}" srcId="{3CAFC5A8-192A-4B4B-96A1-66A18D3BC7E4}" destId="{51F350B7-CE1D-4664-AC29-8DD95F55A5BF}" srcOrd="6" destOrd="0" parTransId="{867095A0-A971-4BFD-936C-127B83200760}" sibTransId="{04C1DB08-4CDA-4CD2-84D4-CB865D1DF82A}"/>
    <dgm:cxn modelId="{B2BC9217-3651-4387-B1D4-B1CC6591F98B}" srcId="{A7D07D7A-035A-43D3-9A76-09B885798EA4}" destId="{0EDA33B3-48B8-4B8E-B79B-92894A05DB92}" srcOrd="6" destOrd="0" parTransId="{25087019-6EEF-4B4E-83E2-72A8E23D17AC}" sibTransId="{CB329FC1-16A1-439A-BEEF-624A05EBEF90}"/>
    <dgm:cxn modelId="{6C4E3561-CAC4-47E0-8B1D-4C7BB70FBB38}" type="presOf" srcId="{19E2C36B-61A5-4347-B1C6-3BD628CD9E37}" destId="{0D3E8FA0-232A-4AFE-91B8-B063889A651A}" srcOrd="0" destOrd="0" presId="urn:microsoft.com/office/officeart/2005/8/layout/process3"/>
    <dgm:cxn modelId="{9FE276EB-EDA0-4D28-99AA-6D1BB414089C}" type="presOf" srcId="{B10CA6C4-8B85-497B-86AF-46BF1520D604}" destId="{531D8918-079D-41F9-8DB1-02429BDBFD28}" srcOrd="1" destOrd="0" presId="urn:microsoft.com/office/officeart/2005/8/layout/process3"/>
    <dgm:cxn modelId="{3930DC80-D296-4232-AC31-6BEDC0AC6CC0}" type="presOf" srcId="{38DFA156-ADCF-4CBC-A6B4-4A6EA4BB0506}" destId="{05419056-544F-4B74-A2EC-E66536B0E9CB}" srcOrd="0" destOrd="9" presId="urn:microsoft.com/office/officeart/2005/8/layout/process3"/>
    <dgm:cxn modelId="{5166FE13-5865-475D-9A75-BFE5ED92B46E}" type="presOf" srcId="{815459AB-00C8-47B0-B96A-C499EB36F536}" destId="{A9B9002E-3C8E-4AB7-9EA0-B3063D546BF7}" srcOrd="0" destOrd="8" presId="urn:microsoft.com/office/officeart/2005/8/layout/process3"/>
    <dgm:cxn modelId="{5985F454-6653-4874-AA1D-A0BE93D70299}" srcId="{19E2C36B-61A5-4347-B1C6-3BD628CD9E37}" destId="{4C26DEA0-C655-48E3-8124-D894E795185C}" srcOrd="1" destOrd="0" parTransId="{9D870E04-B05F-4B68-AE5A-60CDBA7D831C}" sibTransId="{9B047665-1B0F-4247-B84E-3651F622BC8B}"/>
    <dgm:cxn modelId="{AA07FEF6-9460-4262-B39E-AE1415BF1965}" type="presOf" srcId="{4C26DEA0-C655-48E3-8124-D894E795185C}" destId="{F0044B76-C4B4-41C8-A5A6-A225A87B54FD}" srcOrd="0" destOrd="1" presId="urn:microsoft.com/office/officeart/2005/8/layout/process3"/>
    <dgm:cxn modelId="{787F2C5D-37ED-4A34-9B77-E9B661C9EE57}" type="presOf" srcId="{146752A5-3776-4CCC-93AC-3FFDBAF8DB32}" destId="{A9B9002E-3C8E-4AB7-9EA0-B3063D546BF7}" srcOrd="0" destOrd="1" presId="urn:microsoft.com/office/officeart/2005/8/layout/process3"/>
    <dgm:cxn modelId="{F7034FCA-D9A1-4D0F-80FB-98D945B08F85}" type="presOf" srcId="{5A56867E-2CA1-46F0-BD07-C486F0F2E93C}" destId="{05419056-544F-4B74-A2EC-E66536B0E9CB}" srcOrd="0" destOrd="8" presId="urn:microsoft.com/office/officeart/2005/8/layout/process3"/>
    <dgm:cxn modelId="{9174426F-7B45-402A-834F-C664E81FD8D8}" type="presOf" srcId="{A11CA214-219F-40DD-908D-CB59762F9616}" destId="{4A2727A5-3922-4FB8-886E-DE1754E94F26}" srcOrd="0" destOrd="2" presId="urn:microsoft.com/office/officeart/2005/8/layout/process3"/>
    <dgm:cxn modelId="{22D66549-655B-4F5A-9A0B-3F6BFA966A18}" srcId="{A7D07D7A-035A-43D3-9A76-09B885798EA4}" destId="{38DFA156-ADCF-4CBC-A6B4-4A6EA4BB0506}" srcOrd="9" destOrd="0" parTransId="{50A23DCA-F3A1-4C56-88A1-E335E5CB7237}" sibTransId="{18CC1E72-4163-4CD6-AA61-9F790113111C}"/>
    <dgm:cxn modelId="{302B145B-8A95-4AE8-85CF-2F8AF759571F}" type="presOf" srcId="{0EDA33B3-48B8-4B8E-B79B-92894A05DB92}" destId="{05419056-544F-4B74-A2EC-E66536B0E9CB}" srcOrd="0" destOrd="6" presId="urn:microsoft.com/office/officeart/2005/8/layout/process3"/>
    <dgm:cxn modelId="{8F392C5D-5BAE-472C-B9F9-DE7A8C21F96C}" type="presOf" srcId="{229033F5-8CF8-4803-AD73-199CB9AC3C5B}" destId="{05419056-544F-4B74-A2EC-E66536B0E9CB}" srcOrd="0" destOrd="5" presId="urn:microsoft.com/office/officeart/2005/8/layout/process3"/>
    <dgm:cxn modelId="{177184ED-32FB-422B-81C3-49FAAB2E0D4C}" type="presOf" srcId="{AECDECAF-B1EE-4810-8FB5-2582C3C49F3E}" destId="{A9B9002E-3C8E-4AB7-9EA0-B3063D546BF7}" srcOrd="0" destOrd="2" presId="urn:microsoft.com/office/officeart/2005/8/layout/process3"/>
    <dgm:cxn modelId="{91D41EE6-1E13-4F30-BE20-2E575C6CFE83}" type="presOf" srcId="{19E2C36B-61A5-4347-B1C6-3BD628CD9E37}" destId="{8A0D9D83-C7B4-4A89-B5D0-E33B31353770}" srcOrd="1" destOrd="0" presId="urn:microsoft.com/office/officeart/2005/8/layout/process3"/>
    <dgm:cxn modelId="{7EA4B393-C0C0-47AF-B5D0-D6FD812180C6}" type="presOf" srcId="{0BD207E9-6461-48E3-99D7-A7656CA40364}" destId="{A9B9002E-3C8E-4AB7-9EA0-B3063D546BF7}" srcOrd="0" destOrd="5" presId="urn:microsoft.com/office/officeart/2005/8/layout/process3"/>
    <dgm:cxn modelId="{CD385912-C6C6-49DB-B2DF-F58E47A6A8DD}" type="presOf" srcId="{F44B25DB-5DDD-4E08-BF4C-5740F50B72AD}" destId="{F0044B76-C4B4-41C8-A5A6-A225A87B54FD}" srcOrd="0" destOrd="7" presId="urn:microsoft.com/office/officeart/2005/8/layout/process3"/>
    <dgm:cxn modelId="{1118CB70-4C05-4028-A370-6A9A3D0E502B}" type="presOf" srcId="{968C8A7A-A84E-4DF5-9530-EC39EB7E2DFA}" destId="{F0044B76-C4B4-41C8-A5A6-A225A87B54FD}" srcOrd="0" destOrd="4" presId="urn:microsoft.com/office/officeart/2005/8/layout/process3"/>
    <dgm:cxn modelId="{350D6737-3623-428E-9C8D-DE23BDFE4014}" srcId="{3CAFC5A8-192A-4B4B-96A1-66A18D3BC7E4}" destId="{C07D81AC-CD48-4044-8E65-A18854B96B4B}" srcOrd="1" destOrd="0" parTransId="{00CC8EBF-3DC2-44C0-A705-97B24B45E897}" sibTransId="{6F89E673-6939-48B1-9798-2BAA4FFDB1B6}"/>
    <dgm:cxn modelId="{D5A2C1C4-75FE-4465-9063-CEAF0DF488D9}" type="presOf" srcId="{B10CA6C4-8B85-497B-86AF-46BF1520D604}" destId="{BB476116-BD37-47A7-A030-5E74FBD3F445}" srcOrd="0" destOrd="0" presId="urn:microsoft.com/office/officeart/2005/8/layout/process3"/>
    <dgm:cxn modelId="{00E5F83C-B22F-431B-97A1-51151B56727B}" srcId="{A7D07D7A-035A-43D3-9A76-09B885798EA4}" destId="{181C7FCA-288B-4908-ABC3-8CB0B38371FA}" srcOrd="2" destOrd="0" parTransId="{6B66049D-F15C-4878-845D-7A393D5A4C80}" sibTransId="{E58419D7-9F56-4167-B5F6-931F6B5F2F4E}"/>
    <dgm:cxn modelId="{AE457B45-8570-4F4C-8105-7A9371562C74}" srcId="{19E2C36B-61A5-4347-B1C6-3BD628CD9E37}" destId="{92478C9F-CB72-4AB8-BEE7-F131472E13B0}" srcOrd="10" destOrd="0" parTransId="{F73D61FA-5FB0-4F9F-8FE7-EFA365E3210F}" sibTransId="{93BA905D-9817-4369-A08B-A2A3DBFA8565}"/>
    <dgm:cxn modelId="{E1330ACD-EB0B-4FFD-964C-AEC0B87161DC}" type="presOf" srcId="{A4340005-8C58-41FF-9DB1-CCA84714BC68}" destId="{05419056-544F-4B74-A2EC-E66536B0E9CB}" srcOrd="0" destOrd="10" presId="urn:microsoft.com/office/officeart/2005/8/layout/process3"/>
    <dgm:cxn modelId="{C332C2AE-41C4-45C5-B29C-25DA1FC7CFCE}" srcId="{3CAFC5A8-192A-4B4B-96A1-66A18D3BC7E4}" destId="{F89AE247-BFE9-440D-8324-E66E3FCDE43A}" srcOrd="9" destOrd="0" parTransId="{66DC6090-0501-44DB-82C0-4DF7D748C73E}" sibTransId="{BED341F5-7EAD-44AC-B09A-01B48F1FB400}"/>
    <dgm:cxn modelId="{0473849C-808D-402D-9FFB-A7BA99068D24}" type="presOf" srcId="{90BD27D2-A410-4B86-AC9A-F3BDBD7A4674}" destId="{EFD05834-0A26-4C03-A6A2-FFF1B7D9D8B0}" srcOrd="1" destOrd="0" presId="urn:microsoft.com/office/officeart/2005/8/layout/process3"/>
    <dgm:cxn modelId="{B5E1728F-7930-4CFA-A428-45980DE94EC0}" srcId="{94E79DEC-1391-4DB5-BF26-C8D2C35D3C60}" destId="{4D7E2F27-85B3-42E8-99C7-427800E46D15}" srcOrd="9" destOrd="0" parTransId="{F1E38B2C-9468-436B-B20A-D879CEE08349}" sibTransId="{E1F9ED7C-F813-41C8-9DE0-ED5DEB9686D2}"/>
    <dgm:cxn modelId="{D7ABC0AD-137B-4CB4-999A-1A9EC5156AFD}" type="presOf" srcId="{BA389C5F-0343-46D0-B05A-C4396C00FC0A}" destId="{A9B9002E-3C8E-4AB7-9EA0-B3063D546BF7}" srcOrd="0" destOrd="7" presId="urn:microsoft.com/office/officeart/2005/8/layout/process3"/>
    <dgm:cxn modelId="{F4B42B30-6891-4108-BC4F-04DAC911F253}" srcId="{5110CE94-6862-4813-AEFB-94A14C593134}" destId="{94E79DEC-1391-4DB5-BF26-C8D2C35D3C60}" srcOrd="2" destOrd="0" parTransId="{131BFBA9-3ED0-4635-9E24-EB3D16FE62DF}" sibTransId="{B10CA6C4-8B85-497B-86AF-46BF1520D604}"/>
    <dgm:cxn modelId="{FF4F6AEB-7405-4EE1-8C43-D0CF6B34AF04}" type="presOf" srcId="{51F350B7-CE1D-4664-AC29-8DD95F55A5BF}" destId="{4A2727A5-3922-4FB8-886E-DE1754E94F26}" srcOrd="0" destOrd="6" presId="urn:microsoft.com/office/officeart/2005/8/layout/process3"/>
    <dgm:cxn modelId="{A59F1BF1-7EE5-46AC-A5D7-86C8D40786C0}" type="presOf" srcId="{997F3305-7D61-4F9F-BE79-F2B65D418E1A}" destId="{05419056-544F-4B74-A2EC-E66536B0E9CB}" srcOrd="0" destOrd="4" presId="urn:microsoft.com/office/officeart/2005/8/layout/process3"/>
    <dgm:cxn modelId="{734B42AC-955C-41D8-A5FA-F3DF888A72AD}" srcId="{94E79DEC-1391-4DB5-BF26-C8D2C35D3C60}" destId="{4ABA161A-5131-4BAA-91B2-209D7A1E539E}" srcOrd="0" destOrd="0" parTransId="{27BFFA3D-48B0-4A42-A707-C39E96615C34}" sibTransId="{0BD8C657-599E-45C2-BD3F-1AAB27610744}"/>
    <dgm:cxn modelId="{11E16C26-2948-4239-A679-FC4D14B48B6B}" type="presOf" srcId="{BD2E41AB-42C3-4DF3-84F9-4FDCE24D5726}" destId="{4A2727A5-3922-4FB8-886E-DE1754E94F26}" srcOrd="0" destOrd="4" presId="urn:microsoft.com/office/officeart/2005/8/layout/process3"/>
    <dgm:cxn modelId="{46B966BC-3445-47A4-A1F6-50679FDFD604}" srcId="{19E2C36B-61A5-4347-B1C6-3BD628CD9E37}" destId="{408516AB-3991-4C3D-92E4-1693C6C896C8}" srcOrd="3" destOrd="0" parTransId="{01F97567-D92D-4733-8C63-4447BF9D84AF}" sibTransId="{FA4FEDE3-197E-4E45-A5CF-FFA25B967C5F}"/>
    <dgm:cxn modelId="{7E2FD9BB-47E0-435F-B9B5-0AFEC81DDB68}" type="presOf" srcId="{92478C9F-CB72-4AB8-BEE7-F131472E13B0}" destId="{F0044B76-C4B4-41C8-A5A6-A225A87B54FD}" srcOrd="0" destOrd="10" presId="urn:microsoft.com/office/officeart/2005/8/layout/process3"/>
    <dgm:cxn modelId="{9274C4A8-DE14-4F8D-9332-B66A4A63096A}" srcId="{94E79DEC-1391-4DB5-BF26-C8D2C35D3C60}" destId="{51EE9852-FA93-4D73-9B66-D1982C02D0EA}" srcOrd="3" destOrd="0" parTransId="{C7FE8347-23B4-4F30-9715-CF68D9FD91BE}" sibTransId="{6BC2A3CE-9C64-454B-80FE-0996FBD7C2EB}"/>
    <dgm:cxn modelId="{070AB367-6195-4C5D-A4EE-FB3FF8E97512}" type="presParOf" srcId="{F80CB0A4-9A6A-45A7-8135-243F92368161}" destId="{618232D8-2CC7-47A1-921E-9F7D72953282}" srcOrd="0" destOrd="0" presId="urn:microsoft.com/office/officeart/2005/8/layout/process3"/>
    <dgm:cxn modelId="{5E6D2AA6-8F6A-40F7-A852-FA3F613EC368}" type="presParOf" srcId="{618232D8-2CC7-47A1-921E-9F7D72953282}" destId="{0D3E8FA0-232A-4AFE-91B8-B063889A651A}" srcOrd="0" destOrd="0" presId="urn:microsoft.com/office/officeart/2005/8/layout/process3"/>
    <dgm:cxn modelId="{E3DB7E63-4986-458E-8227-4A6CDEEF054A}" type="presParOf" srcId="{618232D8-2CC7-47A1-921E-9F7D72953282}" destId="{8A0D9D83-C7B4-4A89-B5D0-E33B31353770}" srcOrd="1" destOrd="0" presId="urn:microsoft.com/office/officeart/2005/8/layout/process3"/>
    <dgm:cxn modelId="{C3FE47B9-0F8B-486E-8FC3-10874F938A24}" type="presParOf" srcId="{618232D8-2CC7-47A1-921E-9F7D72953282}" destId="{F0044B76-C4B4-41C8-A5A6-A225A87B54FD}" srcOrd="2" destOrd="0" presId="urn:microsoft.com/office/officeart/2005/8/layout/process3"/>
    <dgm:cxn modelId="{29C8A97A-E437-4859-B098-4EA23A3AEEA0}" type="presParOf" srcId="{F80CB0A4-9A6A-45A7-8135-243F92368161}" destId="{AE5F0CCD-CC00-44D7-A533-0571E45E2ED1}" srcOrd="1" destOrd="0" presId="urn:microsoft.com/office/officeart/2005/8/layout/process3"/>
    <dgm:cxn modelId="{200715F7-C706-42AD-BAA1-719928E5A416}" type="presParOf" srcId="{AE5F0CCD-CC00-44D7-A533-0571E45E2ED1}" destId="{EFD05834-0A26-4C03-A6A2-FFF1B7D9D8B0}" srcOrd="0" destOrd="0" presId="urn:microsoft.com/office/officeart/2005/8/layout/process3"/>
    <dgm:cxn modelId="{7D7DAD03-7EDE-42AA-A662-00841F763F10}" type="presParOf" srcId="{F80CB0A4-9A6A-45A7-8135-243F92368161}" destId="{B606244D-D4DC-4D5D-A72D-F11FBD815989}" srcOrd="2" destOrd="0" presId="urn:microsoft.com/office/officeart/2005/8/layout/process3"/>
    <dgm:cxn modelId="{BE9EF4F5-CE67-4635-BB5F-0E469DC800A0}" type="presParOf" srcId="{B606244D-D4DC-4D5D-A72D-F11FBD815989}" destId="{310F3328-53AA-49DD-B448-9FE884468DF8}" srcOrd="0" destOrd="0" presId="urn:microsoft.com/office/officeart/2005/8/layout/process3"/>
    <dgm:cxn modelId="{C45CF716-1F09-419C-914A-790FC6266113}" type="presParOf" srcId="{B606244D-D4DC-4D5D-A72D-F11FBD815989}" destId="{9C6DFA05-8344-4DC8-AA57-8F80B0144A64}" srcOrd="1" destOrd="0" presId="urn:microsoft.com/office/officeart/2005/8/layout/process3"/>
    <dgm:cxn modelId="{67ABDA27-0669-413F-89AB-B357496F110F}" type="presParOf" srcId="{B606244D-D4DC-4D5D-A72D-F11FBD815989}" destId="{4A2727A5-3922-4FB8-886E-DE1754E94F26}" srcOrd="2" destOrd="0" presId="urn:microsoft.com/office/officeart/2005/8/layout/process3"/>
    <dgm:cxn modelId="{B9ADA3B4-8CF3-4033-8EC1-087EC00EA4B7}" type="presParOf" srcId="{F80CB0A4-9A6A-45A7-8135-243F92368161}" destId="{2A28D97E-6D59-4E1D-AD18-383452BA6D3F}" srcOrd="3" destOrd="0" presId="urn:microsoft.com/office/officeart/2005/8/layout/process3"/>
    <dgm:cxn modelId="{08063BF6-0808-47B7-9F69-047C2B2696A3}" type="presParOf" srcId="{2A28D97E-6D59-4E1D-AD18-383452BA6D3F}" destId="{42C544DD-E852-44F9-B433-59642F67332A}" srcOrd="0" destOrd="0" presId="urn:microsoft.com/office/officeart/2005/8/layout/process3"/>
    <dgm:cxn modelId="{9887E5AC-4832-482E-A15D-F3D89E287D50}" type="presParOf" srcId="{F80CB0A4-9A6A-45A7-8135-243F92368161}" destId="{CF286065-12E7-4F45-9656-D005A16176A9}" srcOrd="4" destOrd="0" presId="urn:microsoft.com/office/officeart/2005/8/layout/process3"/>
    <dgm:cxn modelId="{9375F704-6CAF-41DC-B504-E3EEDC62CCA2}" type="presParOf" srcId="{CF286065-12E7-4F45-9656-D005A16176A9}" destId="{FE61D98B-F3F1-4C91-8574-DEB288643B97}" srcOrd="0" destOrd="0" presId="urn:microsoft.com/office/officeart/2005/8/layout/process3"/>
    <dgm:cxn modelId="{E8D58931-B813-47D2-853F-E75DD700AF44}" type="presParOf" srcId="{CF286065-12E7-4F45-9656-D005A16176A9}" destId="{FD14CD30-1E60-4E03-B9FD-E425CA0E1B6B}" srcOrd="1" destOrd="0" presId="urn:microsoft.com/office/officeart/2005/8/layout/process3"/>
    <dgm:cxn modelId="{896CD785-09EF-49E5-A471-2621CF33EBB1}" type="presParOf" srcId="{CF286065-12E7-4F45-9656-D005A16176A9}" destId="{A9B9002E-3C8E-4AB7-9EA0-B3063D546BF7}" srcOrd="2" destOrd="0" presId="urn:microsoft.com/office/officeart/2005/8/layout/process3"/>
    <dgm:cxn modelId="{C7DCE288-478F-4C75-8598-B9FA64AAFA7B}" type="presParOf" srcId="{F80CB0A4-9A6A-45A7-8135-243F92368161}" destId="{BB476116-BD37-47A7-A030-5E74FBD3F445}" srcOrd="5" destOrd="0" presId="urn:microsoft.com/office/officeart/2005/8/layout/process3"/>
    <dgm:cxn modelId="{DACD0450-48AC-45A2-AB6D-B5AF37D306B6}" type="presParOf" srcId="{BB476116-BD37-47A7-A030-5E74FBD3F445}" destId="{531D8918-079D-41F9-8DB1-02429BDBFD28}" srcOrd="0" destOrd="0" presId="urn:microsoft.com/office/officeart/2005/8/layout/process3"/>
    <dgm:cxn modelId="{552658EB-3168-40B8-B07D-A4CAC38A4F4C}" type="presParOf" srcId="{F80CB0A4-9A6A-45A7-8135-243F92368161}" destId="{CE3C6B6C-967C-44DF-A94D-0E0ADCF18D36}" srcOrd="6" destOrd="0" presId="urn:microsoft.com/office/officeart/2005/8/layout/process3"/>
    <dgm:cxn modelId="{2243F4C1-D828-4684-BAA9-54715C818F24}" type="presParOf" srcId="{CE3C6B6C-967C-44DF-A94D-0E0ADCF18D36}" destId="{BD07AA63-ED5D-451A-8A76-C396D11C90B4}" srcOrd="0" destOrd="0" presId="urn:microsoft.com/office/officeart/2005/8/layout/process3"/>
    <dgm:cxn modelId="{BDAE6213-7BE7-486B-9541-D2C540DAACA2}" type="presParOf" srcId="{CE3C6B6C-967C-44DF-A94D-0E0ADCF18D36}" destId="{FB9C8298-7EA0-4778-8D3B-CEA72BEBC7A2}" srcOrd="1" destOrd="0" presId="urn:microsoft.com/office/officeart/2005/8/layout/process3"/>
    <dgm:cxn modelId="{7A3FF3FE-9020-4A89-BD6B-0495B7D8469B}" type="presParOf" srcId="{CE3C6B6C-967C-44DF-A94D-0E0ADCF18D36}" destId="{05419056-544F-4B74-A2EC-E66536B0E9CB}"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10CE94-6862-4813-AEFB-94A14C593134}" type="doc">
      <dgm:prSet loTypeId="urn:microsoft.com/office/officeart/2005/8/layout/process3" loCatId="process" qsTypeId="urn:microsoft.com/office/officeart/2005/8/quickstyle/simple1" qsCatId="simple" csTypeId="urn:microsoft.com/office/officeart/2005/8/colors/colorful5" csCatId="colorful" phldr="1"/>
      <dgm:spPr/>
      <dgm:t>
        <a:bodyPr/>
        <a:lstStyle/>
        <a:p>
          <a:endParaRPr lang="en-US"/>
        </a:p>
      </dgm:t>
    </dgm:pt>
    <dgm:pt modelId="{19E2C36B-61A5-4347-B1C6-3BD628CD9E37}">
      <dgm:prSet phldrT="[Text]"/>
      <dgm:spPr/>
      <dgm:t>
        <a:bodyPr/>
        <a:lstStyle/>
        <a:p>
          <a:r>
            <a:rPr lang="en-US" dirty="0" smtClean="0"/>
            <a:t>Contextual study </a:t>
          </a:r>
          <a:endParaRPr lang="en-US" dirty="0"/>
        </a:p>
      </dgm:t>
    </dgm:pt>
    <dgm:pt modelId="{72D4D89E-BF84-4501-9EB6-AB51391B5A78}" type="parTrans" cxnId="{23891EB5-FFC1-4CB2-88FF-63C5C23DB885}">
      <dgm:prSet/>
      <dgm:spPr/>
      <dgm:t>
        <a:bodyPr/>
        <a:lstStyle/>
        <a:p>
          <a:endParaRPr lang="en-US"/>
        </a:p>
      </dgm:t>
    </dgm:pt>
    <dgm:pt modelId="{90BD27D2-A410-4B86-AC9A-F3BDBD7A4674}" type="sibTrans" cxnId="{23891EB5-FFC1-4CB2-88FF-63C5C23DB885}">
      <dgm:prSet/>
      <dgm:spPr/>
      <dgm:t>
        <a:bodyPr/>
        <a:lstStyle/>
        <a:p>
          <a:endParaRPr lang="en-US"/>
        </a:p>
      </dgm:t>
    </dgm:pt>
    <dgm:pt modelId="{EDAE9104-C2BA-4580-A939-484077FB9C8B}">
      <dgm:prSet phldrT="[Text]"/>
      <dgm:spPr/>
      <dgm:t>
        <a:bodyPr/>
        <a:lstStyle/>
        <a:p>
          <a:r>
            <a:rPr lang="en-US" dirty="0" smtClean="0"/>
            <a:t>Land use along the bank</a:t>
          </a:r>
          <a:endParaRPr lang="en-US" dirty="0"/>
        </a:p>
      </dgm:t>
    </dgm:pt>
    <dgm:pt modelId="{4B9CECB1-981D-48BE-B558-E69DC6236F8C}" type="parTrans" cxnId="{3DDCD870-1B5F-42EA-9981-41E6306B41EE}">
      <dgm:prSet/>
      <dgm:spPr/>
      <dgm:t>
        <a:bodyPr/>
        <a:lstStyle/>
        <a:p>
          <a:endParaRPr lang="en-US"/>
        </a:p>
      </dgm:t>
    </dgm:pt>
    <dgm:pt modelId="{8F783693-7716-4DDE-91C4-BFD737210AA8}" type="sibTrans" cxnId="{3DDCD870-1B5F-42EA-9981-41E6306B41EE}">
      <dgm:prSet/>
      <dgm:spPr/>
      <dgm:t>
        <a:bodyPr/>
        <a:lstStyle/>
        <a:p>
          <a:endParaRPr lang="en-US"/>
        </a:p>
      </dgm:t>
    </dgm:pt>
    <dgm:pt modelId="{3CAFC5A8-192A-4B4B-96A1-66A18D3BC7E4}">
      <dgm:prSet phldrT="[Text]"/>
      <dgm:spPr/>
      <dgm:t>
        <a:bodyPr/>
        <a:lstStyle/>
        <a:p>
          <a:r>
            <a:rPr lang="en-US" dirty="0" smtClean="0"/>
            <a:t>Conflict analysis </a:t>
          </a:r>
          <a:endParaRPr lang="en-US" dirty="0"/>
        </a:p>
      </dgm:t>
    </dgm:pt>
    <dgm:pt modelId="{E80AA92F-4C1F-4D46-9790-55D61A3BE76B}" type="parTrans" cxnId="{E772E12C-6984-4831-9EE2-36AC21A1B4B9}">
      <dgm:prSet/>
      <dgm:spPr/>
      <dgm:t>
        <a:bodyPr/>
        <a:lstStyle/>
        <a:p>
          <a:endParaRPr lang="en-US"/>
        </a:p>
      </dgm:t>
    </dgm:pt>
    <dgm:pt modelId="{BD7321CE-49C9-44DC-9A24-2FA7276D0BD3}" type="sibTrans" cxnId="{E772E12C-6984-4831-9EE2-36AC21A1B4B9}">
      <dgm:prSet/>
      <dgm:spPr/>
      <dgm:t>
        <a:bodyPr/>
        <a:lstStyle/>
        <a:p>
          <a:endParaRPr lang="en-US"/>
        </a:p>
      </dgm:t>
    </dgm:pt>
    <dgm:pt modelId="{D3DC0AC6-D581-44FE-A65F-C3B447054832}">
      <dgm:prSet phldrT="[Text]"/>
      <dgm:spPr/>
      <dgm:t>
        <a:bodyPr/>
        <a:lstStyle/>
        <a:p>
          <a:r>
            <a:rPr lang="en-US" dirty="0" smtClean="0"/>
            <a:t>River bank land ownership</a:t>
          </a:r>
          <a:endParaRPr lang="en-US" dirty="0"/>
        </a:p>
      </dgm:t>
    </dgm:pt>
    <dgm:pt modelId="{C95BA26C-EDC0-472C-AEAC-A90A2A14AAD9}" type="parTrans" cxnId="{37C69245-9199-4733-AD2A-4E855F102337}">
      <dgm:prSet/>
      <dgm:spPr/>
      <dgm:t>
        <a:bodyPr/>
        <a:lstStyle/>
        <a:p>
          <a:endParaRPr lang="en-US"/>
        </a:p>
      </dgm:t>
    </dgm:pt>
    <dgm:pt modelId="{128607AE-ABA5-43AD-BB5F-2D88DC81E5BB}" type="sibTrans" cxnId="{37C69245-9199-4733-AD2A-4E855F102337}">
      <dgm:prSet/>
      <dgm:spPr/>
      <dgm:t>
        <a:bodyPr/>
        <a:lstStyle/>
        <a:p>
          <a:endParaRPr lang="en-US"/>
        </a:p>
      </dgm:t>
    </dgm:pt>
    <dgm:pt modelId="{94E79DEC-1391-4DB5-BF26-C8D2C35D3C60}">
      <dgm:prSet phldrT="[Text]"/>
      <dgm:spPr/>
      <dgm:t>
        <a:bodyPr/>
        <a:lstStyle/>
        <a:p>
          <a:r>
            <a:rPr lang="en-US" dirty="0" smtClean="0"/>
            <a:t>Intervention scope policy formulation</a:t>
          </a:r>
          <a:endParaRPr lang="en-US" dirty="0"/>
        </a:p>
      </dgm:t>
    </dgm:pt>
    <dgm:pt modelId="{131BFBA9-3ED0-4635-9E24-EB3D16FE62DF}" type="parTrans" cxnId="{F4B42B30-6891-4108-BC4F-04DAC911F253}">
      <dgm:prSet/>
      <dgm:spPr/>
      <dgm:t>
        <a:bodyPr/>
        <a:lstStyle/>
        <a:p>
          <a:endParaRPr lang="en-US"/>
        </a:p>
      </dgm:t>
    </dgm:pt>
    <dgm:pt modelId="{B10CA6C4-8B85-497B-86AF-46BF1520D604}" type="sibTrans" cxnId="{F4B42B30-6891-4108-BC4F-04DAC911F253}">
      <dgm:prSet/>
      <dgm:spPr/>
      <dgm:t>
        <a:bodyPr/>
        <a:lstStyle/>
        <a:p>
          <a:endParaRPr lang="en-US"/>
        </a:p>
      </dgm:t>
    </dgm:pt>
    <dgm:pt modelId="{4ABA161A-5131-4BAA-91B2-209D7A1E539E}">
      <dgm:prSet phldrT="[Text]"/>
      <dgm:spPr/>
      <dgm:t>
        <a:bodyPr/>
        <a:lstStyle/>
        <a:p>
          <a:r>
            <a:rPr lang="de-DE" dirty="0" smtClean="0"/>
            <a:t>Locational sutability</a:t>
          </a:r>
          <a:endParaRPr lang="en-US" dirty="0"/>
        </a:p>
      </dgm:t>
    </dgm:pt>
    <dgm:pt modelId="{0BD8C657-599E-45C2-BD3F-1AAB27610744}" type="sibTrans" cxnId="{734B42AC-955C-41D8-A5FA-F3DF888A72AD}">
      <dgm:prSet/>
      <dgm:spPr/>
      <dgm:t>
        <a:bodyPr/>
        <a:lstStyle/>
        <a:p>
          <a:endParaRPr lang="en-US"/>
        </a:p>
      </dgm:t>
    </dgm:pt>
    <dgm:pt modelId="{27BFFA3D-48B0-4A42-A707-C39E96615C34}" type="parTrans" cxnId="{734B42AC-955C-41D8-A5FA-F3DF888A72AD}">
      <dgm:prSet/>
      <dgm:spPr/>
      <dgm:t>
        <a:bodyPr/>
        <a:lstStyle/>
        <a:p>
          <a:endParaRPr lang="en-US"/>
        </a:p>
      </dgm:t>
    </dgm:pt>
    <dgm:pt modelId="{A7D07D7A-035A-43D3-9A76-09B885798EA4}">
      <dgm:prSet phldrT="[Text]"/>
      <dgm:spPr/>
      <dgm:t>
        <a:bodyPr/>
        <a:lstStyle/>
        <a:p>
          <a:r>
            <a:rPr lang="en-US" dirty="0" smtClean="0"/>
            <a:t>Detail design </a:t>
          </a:r>
          <a:endParaRPr lang="en-US" dirty="0"/>
        </a:p>
      </dgm:t>
    </dgm:pt>
    <dgm:pt modelId="{C611245E-2989-4381-A569-402887C9CECA}" type="parTrans" cxnId="{FDABC96C-0432-427A-B236-80294C016DC3}">
      <dgm:prSet/>
      <dgm:spPr/>
      <dgm:t>
        <a:bodyPr/>
        <a:lstStyle/>
        <a:p>
          <a:endParaRPr lang="en-US"/>
        </a:p>
      </dgm:t>
    </dgm:pt>
    <dgm:pt modelId="{0D829493-5DA1-4748-9BDD-F7E82E017867}" type="sibTrans" cxnId="{FDABC96C-0432-427A-B236-80294C016DC3}">
      <dgm:prSet/>
      <dgm:spPr/>
      <dgm:t>
        <a:bodyPr/>
        <a:lstStyle/>
        <a:p>
          <a:endParaRPr lang="en-US"/>
        </a:p>
      </dgm:t>
    </dgm:pt>
    <dgm:pt modelId="{7978170A-BCAE-44C2-BA43-F826E223E687}">
      <dgm:prSet/>
      <dgm:spPr/>
      <dgm:t>
        <a:bodyPr/>
        <a:lstStyle/>
        <a:p>
          <a:r>
            <a:rPr lang="de-DE" dirty="0" smtClean="0"/>
            <a:t>Environmental concern</a:t>
          </a:r>
          <a:endParaRPr lang="en-US" dirty="0"/>
        </a:p>
      </dgm:t>
    </dgm:pt>
    <dgm:pt modelId="{43CD5D11-7A9B-45D7-B705-1D01604E2577}" type="parTrans" cxnId="{55F8BB05-8ACB-425B-9760-53D8AB59B173}">
      <dgm:prSet/>
      <dgm:spPr/>
      <dgm:t>
        <a:bodyPr/>
        <a:lstStyle/>
        <a:p>
          <a:endParaRPr lang="en-US"/>
        </a:p>
      </dgm:t>
    </dgm:pt>
    <dgm:pt modelId="{5FA3A93D-0EE2-459B-A685-C8740ECE05ED}" type="sibTrans" cxnId="{55F8BB05-8ACB-425B-9760-53D8AB59B173}">
      <dgm:prSet/>
      <dgm:spPr/>
      <dgm:t>
        <a:bodyPr/>
        <a:lstStyle/>
        <a:p>
          <a:endParaRPr lang="en-US"/>
        </a:p>
      </dgm:t>
    </dgm:pt>
    <dgm:pt modelId="{4C26DEA0-C655-48E3-8124-D894E795185C}">
      <dgm:prSet phldrT="[Text]"/>
      <dgm:spPr/>
      <dgm:t>
        <a:bodyPr/>
        <a:lstStyle/>
        <a:p>
          <a:r>
            <a:rPr lang="en-US" dirty="0" smtClean="0"/>
            <a:t>Activity pattern</a:t>
          </a:r>
          <a:endParaRPr lang="en-US" dirty="0"/>
        </a:p>
      </dgm:t>
    </dgm:pt>
    <dgm:pt modelId="{9D870E04-B05F-4B68-AE5A-60CDBA7D831C}" type="parTrans" cxnId="{5985F454-6653-4874-AA1D-A0BE93D70299}">
      <dgm:prSet/>
      <dgm:spPr/>
      <dgm:t>
        <a:bodyPr/>
        <a:lstStyle/>
        <a:p>
          <a:endParaRPr lang="en-US"/>
        </a:p>
      </dgm:t>
    </dgm:pt>
    <dgm:pt modelId="{9B047665-1B0F-4247-B84E-3651F622BC8B}" type="sibTrans" cxnId="{5985F454-6653-4874-AA1D-A0BE93D70299}">
      <dgm:prSet/>
      <dgm:spPr/>
      <dgm:t>
        <a:bodyPr/>
        <a:lstStyle/>
        <a:p>
          <a:endParaRPr lang="en-US"/>
        </a:p>
      </dgm:t>
    </dgm:pt>
    <dgm:pt modelId="{83738B9D-D45E-4096-8FBB-4577A8E311C2}">
      <dgm:prSet phldrT="[Text]"/>
      <dgm:spPr/>
      <dgm:t>
        <a:bodyPr/>
        <a:lstStyle/>
        <a:p>
          <a:r>
            <a:rPr lang="en-US" dirty="0" smtClean="0"/>
            <a:t>Life and livelihood on river</a:t>
          </a:r>
          <a:endParaRPr lang="en-US" dirty="0"/>
        </a:p>
      </dgm:t>
    </dgm:pt>
    <dgm:pt modelId="{AFB06088-23E6-416E-929A-6C9D5244A3A8}" type="parTrans" cxnId="{D376B013-3856-4667-BEB8-1E164BB99C3C}">
      <dgm:prSet/>
      <dgm:spPr/>
      <dgm:t>
        <a:bodyPr/>
        <a:lstStyle/>
        <a:p>
          <a:endParaRPr lang="en-US"/>
        </a:p>
      </dgm:t>
    </dgm:pt>
    <dgm:pt modelId="{1207B0E3-4E36-4A45-9C3B-87F62EBD6083}" type="sibTrans" cxnId="{D376B013-3856-4667-BEB8-1E164BB99C3C}">
      <dgm:prSet/>
      <dgm:spPr/>
      <dgm:t>
        <a:bodyPr/>
        <a:lstStyle/>
        <a:p>
          <a:endParaRPr lang="en-US"/>
        </a:p>
      </dgm:t>
    </dgm:pt>
    <dgm:pt modelId="{968C8A7A-A84E-4DF5-9530-EC39EB7E2DFA}">
      <dgm:prSet phldrT="[Text]"/>
      <dgm:spPr/>
      <dgm:t>
        <a:bodyPr/>
        <a:lstStyle/>
        <a:p>
          <a:r>
            <a:rPr lang="en-US" dirty="0" smtClean="0"/>
            <a:t>Reclaimed land</a:t>
          </a:r>
          <a:endParaRPr lang="en-US" dirty="0"/>
        </a:p>
      </dgm:t>
    </dgm:pt>
    <dgm:pt modelId="{15E2C95C-CFF6-4182-868D-47C44D8082A6}" type="parTrans" cxnId="{EBEF1F5E-F82C-44C7-9805-D4CCEDAABE0C}">
      <dgm:prSet/>
      <dgm:spPr/>
      <dgm:t>
        <a:bodyPr/>
        <a:lstStyle/>
        <a:p>
          <a:endParaRPr lang="en-US"/>
        </a:p>
      </dgm:t>
    </dgm:pt>
    <dgm:pt modelId="{1FDCE8EF-5AD1-42DC-88ED-4CAD93A557E6}" type="sibTrans" cxnId="{EBEF1F5E-F82C-44C7-9805-D4CCEDAABE0C}">
      <dgm:prSet/>
      <dgm:spPr/>
      <dgm:t>
        <a:bodyPr/>
        <a:lstStyle/>
        <a:p>
          <a:endParaRPr lang="en-US"/>
        </a:p>
      </dgm:t>
    </dgm:pt>
    <dgm:pt modelId="{29A83F10-1BA4-43D5-9C31-F9A99D231B72}">
      <dgm:prSet phldrT="[Text]"/>
      <dgm:spPr/>
      <dgm:t>
        <a:bodyPr/>
        <a:lstStyle/>
        <a:p>
          <a:r>
            <a:rPr lang="en-US" dirty="0" smtClean="0"/>
            <a:t>Flooding events </a:t>
          </a:r>
          <a:endParaRPr lang="en-US" dirty="0"/>
        </a:p>
      </dgm:t>
    </dgm:pt>
    <dgm:pt modelId="{341E1D5B-9CAC-4C1C-8395-44C449933F4B}" type="parTrans" cxnId="{5BCC5405-9CB6-4A08-A853-DBE77F779F17}">
      <dgm:prSet/>
      <dgm:spPr/>
      <dgm:t>
        <a:bodyPr/>
        <a:lstStyle/>
        <a:p>
          <a:endParaRPr lang="en-US"/>
        </a:p>
      </dgm:t>
    </dgm:pt>
    <dgm:pt modelId="{1472F845-2234-40EC-AB5C-222D2E06FD7E}" type="sibTrans" cxnId="{5BCC5405-9CB6-4A08-A853-DBE77F779F17}">
      <dgm:prSet/>
      <dgm:spPr/>
      <dgm:t>
        <a:bodyPr/>
        <a:lstStyle/>
        <a:p>
          <a:endParaRPr lang="en-US"/>
        </a:p>
      </dgm:t>
    </dgm:pt>
    <dgm:pt modelId="{D00131F9-0C72-4FF5-96D5-67092B20FA82}">
      <dgm:prSet phldrT="[Text]"/>
      <dgm:spPr/>
      <dgm:t>
        <a:bodyPr/>
        <a:lstStyle/>
        <a:p>
          <a:r>
            <a:rPr lang="en-US" dirty="0" smtClean="0"/>
            <a:t>Transportation, rive rand city </a:t>
          </a:r>
          <a:endParaRPr lang="en-US" dirty="0"/>
        </a:p>
      </dgm:t>
    </dgm:pt>
    <dgm:pt modelId="{7D3E518C-AEBF-44BE-B685-BE8369E1098D}" type="parTrans" cxnId="{4C488F2E-C224-4F11-9911-BC7664AF25D9}">
      <dgm:prSet/>
      <dgm:spPr/>
      <dgm:t>
        <a:bodyPr/>
        <a:lstStyle/>
        <a:p>
          <a:endParaRPr lang="en-US"/>
        </a:p>
      </dgm:t>
    </dgm:pt>
    <dgm:pt modelId="{2CFE3172-173B-40BB-9125-02E81A2F05D6}" type="sibTrans" cxnId="{4C488F2E-C224-4F11-9911-BC7664AF25D9}">
      <dgm:prSet/>
      <dgm:spPr/>
      <dgm:t>
        <a:bodyPr/>
        <a:lstStyle/>
        <a:p>
          <a:endParaRPr lang="en-US"/>
        </a:p>
      </dgm:t>
    </dgm:pt>
    <dgm:pt modelId="{50A50915-ABB1-4E94-8E97-40C28171ED43}">
      <dgm:prSet phldrT="[Text]"/>
      <dgm:spPr/>
      <dgm:t>
        <a:bodyPr/>
        <a:lstStyle/>
        <a:p>
          <a:r>
            <a:rPr lang="en-US" dirty="0" smtClean="0"/>
            <a:t>Connectivity of both shores</a:t>
          </a:r>
          <a:endParaRPr lang="en-US" dirty="0"/>
        </a:p>
      </dgm:t>
    </dgm:pt>
    <dgm:pt modelId="{77D40226-C438-4DF0-B438-26F0E46CF655}" type="parTrans" cxnId="{F0625640-32A3-4E02-9C04-52788236EA36}">
      <dgm:prSet/>
      <dgm:spPr/>
      <dgm:t>
        <a:bodyPr/>
        <a:lstStyle/>
        <a:p>
          <a:endParaRPr lang="en-US"/>
        </a:p>
      </dgm:t>
    </dgm:pt>
    <dgm:pt modelId="{37A01084-49DE-44D8-AB0F-FE93A0F08795}" type="sibTrans" cxnId="{F0625640-32A3-4E02-9C04-52788236EA36}">
      <dgm:prSet/>
      <dgm:spPr/>
      <dgm:t>
        <a:bodyPr/>
        <a:lstStyle/>
        <a:p>
          <a:endParaRPr lang="en-US"/>
        </a:p>
      </dgm:t>
    </dgm:pt>
    <dgm:pt modelId="{B1D84FE1-EEC4-42F5-9835-63AA17B433E4}">
      <dgm:prSet phldrT="[Text]"/>
      <dgm:spPr/>
      <dgm:t>
        <a:bodyPr/>
        <a:lstStyle/>
        <a:p>
          <a:r>
            <a:rPr lang="en-US" dirty="0" smtClean="0"/>
            <a:t>Social, recreational facilities</a:t>
          </a:r>
          <a:endParaRPr lang="en-US" dirty="0"/>
        </a:p>
      </dgm:t>
    </dgm:pt>
    <dgm:pt modelId="{61F7A594-9B54-4EE4-9CCD-71AFA07EEFA9}" type="parTrans" cxnId="{5A1835B0-6D81-4C00-A418-013B93C79EC3}">
      <dgm:prSet/>
      <dgm:spPr/>
      <dgm:t>
        <a:bodyPr/>
        <a:lstStyle/>
        <a:p>
          <a:endParaRPr lang="en-US"/>
        </a:p>
      </dgm:t>
    </dgm:pt>
    <dgm:pt modelId="{7CD5E1C1-4B99-4EEF-AF7E-2FC31BC377F7}" type="sibTrans" cxnId="{5A1835B0-6D81-4C00-A418-013B93C79EC3}">
      <dgm:prSet/>
      <dgm:spPr/>
      <dgm:t>
        <a:bodyPr/>
        <a:lstStyle/>
        <a:p>
          <a:endParaRPr lang="en-US"/>
        </a:p>
      </dgm:t>
    </dgm:pt>
    <dgm:pt modelId="{6407E58E-1651-4B33-AD20-B2695CD789B1}">
      <dgm:prSet phldrT="[Text]"/>
      <dgm:spPr/>
      <dgm:t>
        <a:bodyPr/>
        <a:lstStyle/>
        <a:p>
          <a:r>
            <a:rPr lang="en-US" dirty="0" smtClean="0"/>
            <a:t>Social, recreational facilities </a:t>
          </a:r>
          <a:endParaRPr lang="en-US" dirty="0"/>
        </a:p>
      </dgm:t>
    </dgm:pt>
    <dgm:pt modelId="{C6DEA618-4B60-44F9-9804-B19D3D67F5A3}" type="parTrans" cxnId="{E6A82309-E0F5-46A6-8FD7-FCE243889024}">
      <dgm:prSet/>
      <dgm:spPr/>
      <dgm:t>
        <a:bodyPr/>
        <a:lstStyle/>
        <a:p>
          <a:endParaRPr lang="en-US"/>
        </a:p>
      </dgm:t>
    </dgm:pt>
    <dgm:pt modelId="{401D8531-93BD-4884-B945-DC5FD53A7121}" type="sibTrans" cxnId="{E6A82309-E0F5-46A6-8FD7-FCE243889024}">
      <dgm:prSet/>
      <dgm:spPr/>
      <dgm:t>
        <a:bodyPr/>
        <a:lstStyle/>
        <a:p>
          <a:endParaRPr lang="en-US"/>
        </a:p>
      </dgm:t>
    </dgm:pt>
    <dgm:pt modelId="{E7236281-F19D-4E63-9409-01196279B567}">
      <dgm:prSet phldrT="[Text]"/>
      <dgm:spPr/>
      <dgm:t>
        <a:bodyPr/>
        <a:lstStyle/>
        <a:p>
          <a:r>
            <a:rPr lang="en-US" dirty="0" smtClean="0"/>
            <a:t>Citizen’s attitude and perception </a:t>
          </a:r>
          <a:endParaRPr lang="en-US" dirty="0"/>
        </a:p>
      </dgm:t>
    </dgm:pt>
    <dgm:pt modelId="{099FFDCA-8785-4793-9348-F86FE8DD105F}" type="parTrans" cxnId="{6E81CDB4-4FD7-4EA7-AE8A-735A7208E582}">
      <dgm:prSet/>
      <dgm:spPr/>
      <dgm:t>
        <a:bodyPr/>
        <a:lstStyle/>
        <a:p>
          <a:endParaRPr lang="en-US"/>
        </a:p>
      </dgm:t>
    </dgm:pt>
    <dgm:pt modelId="{E0B4996D-FBF0-47FC-A89E-F9ACB74EC17B}" type="sibTrans" cxnId="{6E81CDB4-4FD7-4EA7-AE8A-735A7208E582}">
      <dgm:prSet/>
      <dgm:spPr/>
      <dgm:t>
        <a:bodyPr/>
        <a:lstStyle/>
        <a:p>
          <a:endParaRPr lang="en-US"/>
        </a:p>
      </dgm:t>
    </dgm:pt>
    <dgm:pt modelId="{9F7555FB-213E-428F-ACFF-1F2B32BC6B3A}">
      <dgm:prSet phldrT="[Text]"/>
      <dgm:spPr/>
      <dgm:t>
        <a:bodyPr/>
        <a:lstStyle/>
        <a:p>
          <a:r>
            <a:rPr lang="en-US" dirty="0" smtClean="0"/>
            <a:t>Riverfront abuse</a:t>
          </a:r>
          <a:endParaRPr lang="en-US" dirty="0"/>
        </a:p>
      </dgm:t>
    </dgm:pt>
    <dgm:pt modelId="{9E2D6F20-6DD4-473C-B89D-32181E468FC2}" type="parTrans" cxnId="{7365B5C4-7C4A-4588-BA8E-2302AC119B6C}">
      <dgm:prSet/>
      <dgm:spPr/>
      <dgm:t>
        <a:bodyPr/>
        <a:lstStyle/>
        <a:p>
          <a:endParaRPr lang="en-US"/>
        </a:p>
      </dgm:t>
    </dgm:pt>
    <dgm:pt modelId="{FF3467D7-C846-4AA9-8BE0-F3B1A4F98ECF}" type="sibTrans" cxnId="{7365B5C4-7C4A-4588-BA8E-2302AC119B6C}">
      <dgm:prSet/>
      <dgm:spPr/>
      <dgm:t>
        <a:bodyPr/>
        <a:lstStyle/>
        <a:p>
          <a:endParaRPr lang="en-US"/>
        </a:p>
      </dgm:t>
    </dgm:pt>
    <dgm:pt modelId="{8F120DC6-2BBD-4684-88E2-FB3EFA6C6EAE}">
      <dgm:prSet phldrT="[Text]"/>
      <dgm:spPr/>
      <dgm:t>
        <a:bodyPr/>
        <a:lstStyle/>
        <a:p>
          <a:r>
            <a:rPr lang="en-US" dirty="0" smtClean="0"/>
            <a:t>Earthquake </a:t>
          </a:r>
          <a:endParaRPr lang="en-US" dirty="0"/>
        </a:p>
      </dgm:t>
    </dgm:pt>
    <dgm:pt modelId="{0766E4EA-6100-4100-9D93-C56DDA33C704}" type="parTrans" cxnId="{0A08101B-4538-4300-B198-1A9BF6577189}">
      <dgm:prSet/>
      <dgm:spPr/>
      <dgm:t>
        <a:bodyPr/>
        <a:lstStyle/>
        <a:p>
          <a:endParaRPr lang="en-US"/>
        </a:p>
      </dgm:t>
    </dgm:pt>
    <dgm:pt modelId="{B6CCA5CD-2BAE-4B75-A0AC-D1A86CAAB5F4}" type="sibTrans" cxnId="{0A08101B-4538-4300-B198-1A9BF6577189}">
      <dgm:prSet/>
      <dgm:spPr/>
      <dgm:t>
        <a:bodyPr/>
        <a:lstStyle/>
        <a:p>
          <a:endParaRPr lang="en-US"/>
        </a:p>
      </dgm:t>
    </dgm:pt>
    <dgm:pt modelId="{F853A60A-148B-446A-80F1-C92630A17ABC}">
      <dgm:prSet phldrT="[Text]"/>
      <dgm:spPr/>
      <dgm:t>
        <a:bodyPr/>
        <a:lstStyle/>
        <a:p>
          <a:r>
            <a:rPr lang="en-US" dirty="0" smtClean="0"/>
            <a:t>Public access to river</a:t>
          </a:r>
          <a:endParaRPr lang="en-US" dirty="0"/>
        </a:p>
      </dgm:t>
    </dgm:pt>
    <dgm:pt modelId="{26ED9274-A4B6-46A3-83E1-32146AB15E2D}" type="parTrans" cxnId="{391AEA41-8173-42AA-A8CF-7730AA12B869}">
      <dgm:prSet/>
      <dgm:spPr/>
      <dgm:t>
        <a:bodyPr/>
        <a:lstStyle/>
        <a:p>
          <a:endParaRPr lang="en-US"/>
        </a:p>
      </dgm:t>
    </dgm:pt>
    <dgm:pt modelId="{6A9EA562-DF69-402E-ADAB-133DE3D4824A}" type="sibTrans" cxnId="{391AEA41-8173-42AA-A8CF-7730AA12B869}">
      <dgm:prSet/>
      <dgm:spPr/>
      <dgm:t>
        <a:bodyPr/>
        <a:lstStyle/>
        <a:p>
          <a:endParaRPr lang="en-US"/>
        </a:p>
      </dgm:t>
    </dgm:pt>
    <dgm:pt modelId="{C0FEF4A7-8DC0-49CE-93AF-BA6D299BB76F}">
      <dgm:prSet phldrT="[Text]"/>
      <dgm:spPr/>
      <dgm:t>
        <a:bodyPr/>
        <a:lstStyle/>
        <a:p>
          <a:r>
            <a:rPr lang="en-US" dirty="0" smtClean="0"/>
            <a:t>Rehabilitation of river erosion victims</a:t>
          </a:r>
          <a:endParaRPr lang="en-US" dirty="0"/>
        </a:p>
      </dgm:t>
    </dgm:pt>
    <dgm:pt modelId="{73B87364-0517-4D24-B40C-8056FABC95ED}" type="parTrans" cxnId="{4E54F375-8E7B-4FC9-B728-6B868AB6571E}">
      <dgm:prSet/>
      <dgm:spPr/>
      <dgm:t>
        <a:bodyPr/>
        <a:lstStyle/>
        <a:p>
          <a:endParaRPr lang="en-US"/>
        </a:p>
      </dgm:t>
    </dgm:pt>
    <dgm:pt modelId="{0B49B84B-D41E-4FD1-8199-2340440C72AD}" type="sibTrans" cxnId="{4E54F375-8E7B-4FC9-B728-6B868AB6571E}">
      <dgm:prSet/>
      <dgm:spPr/>
      <dgm:t>
        <a:bodyPr/>
        <a:lstStyle/>
        <a:p>
          <a:endParaRPr lang="en-US"/>
        </a:p>
      </dgm:t>
    </dgm:pt>
    <dgm:pt modelId="{91855355-8084-4A86-BE71-A487DD64948C}">
      <dgm:prSet phldrT="[Text]"/>
      <dgm:spPr/>
      <dgm:t>
        <a:bodyPr/>
        <a:lstStyle/>
        <a:p>
          <a:r>
            <a:rPr lang="en-US" dirty="0" smtClean="0"/>
            <a:t>Environmental concern</a:t>
          </a:r>
          <a:endParaRPr lang="en-US" dirty="0"/>
        </a:p>
      </dgm:t>
    </dgm:pt>
    <dgm:pt modelId="{E9F033FB-5E00-4EE7-9ABF-B2ED926475BB}" type="parTrans" cxnId="{99066A94-AE4F-4C96-AE89-603B25271159}">
      <dgm:prSet/>
      <dgm:spPr/>
      <dgm:t>
        <a:bodyPr/>
        <a:lstStyle/>
        <a:p>
          <a:endParaRPr lang="en-US"/>
        </a:p>
      </dgm:t>
    </dgm:pt>
    <dgm:pt modelId="{38E33774-A44C-48BD-9867-7C06A29AEADD}" type="sibTrans" cxnId="{99066A94-AE4F-4C96-AE89-603B25271159}">
      <dgm:prSet/>
      <dgm:spPr/>
      <dgm:t>
        <a:bodyPr/>
        <a:lstStyle/>
        <a:p>
          <a:endParaRPr lang="en-US"/>
        </a:p>
      </dgm:t>
    </dgm:pt>
    <dgm:pt modelId="{1FA4F3C3-FFEB-452F-A722-EA81DD629AF2}">
      <dgm:prSet phldrT="[Text]"/>
      <dgm:spPr/>
      <dgm:t>
        <a:bodyPr/>
        <a:lstStyle/>
        <a:p>
          <a:r>
            <a:rPr lang="en-US" dirty="0" smtClean="0"/>
            <a:t>Agricultural activities </a:t>
          </a:r>
          <a:endParaRPr lang="en-US" dirty="0"/>
        </a:p>
      </dgm:t>
    </dgm:pt>
    <dgm:pt modelId="{70946B7D-2B7F-4976-93AC-0624A093ECF1}" type="parTrans" cxnId="{FE6E3FAE-F273-43B2-A362-3C25114009A2}">
      <dgm:prSet/>
      <dgm:spPr/>
      <dgm:t>
        <a:bodyPr/>
        <a:lstStyle/>
        <a:p>
          <a:endParaRPr lang="en-US"/>
        </a:p>
      </dgm:t>
    </dgm:pt>
    <dgm:pt modelId="{20080BFD-ECAD-4C42-A86B-8FAEAEBB28A3}" type="sibTrans" cxnId="{FE6E3FAE-F273-43B2-A362-3C25114009A2}">
      <dgm:prSet/>
      <dgm:spPr/>
      <dgm:t>
        <a:bodyPr/>
        <a:lstStyle/>
        <a:p>
          <a:endParaRPr lang="en-US"/>
        </a:p>
      </dgm:t>
    </dgm:pt>
    <dgm:pt modelId="{A213EF1E-B5F0-4A77-A12B-8A00B7DF94AC}">
      <dgm:prSet phldrT="[Text]"/>
      <dgm:spPr/>
      <dgm:t>
        <a:bodyPr/>
        <a:lstStyle/>
        <a:p>
          <a:r>
            <a:rPr lang="en-US" dirty="0" smtClean="0"/>
            <a:t>Legal and policy</a:t>
          </a:r>
          <a:r>
            <a:rPr lang="de-DE" dirty="0" smtClean="0"/>
            <a:t>y framework</a:t>
          </a:r>
          <a:endParaRPr lang="en-US" dirty="0"/>
        </a:p>
      </dgm:t>
    </dgm:pt>
    <dgm:pt modelId="{00E6428E-5500-4405-89E2-FD0964CA38F8}" type="parTrans" cxnId="{A88412EF-D60E-45FC-8498-A048765EFCF3}">
      <dgm:prSet/>
      <dgm:spPr/>
      <dgm:t>
        <a:bodyPr/>
        <a:lstStyle/>
        <a:p>
          <a:endParaRPr lang="en-US"/>
        </a:p>
      </dgm:t>
    </dgm:pt>
    <dgm:pt modelId="{931F087F-A94D-42E7-A106-F0E2DAA174FE}" type="sibTrans" cxnId="{A88412EF-D60E-45FC-8498-A048765EFCF3}">
      <dgm:prSet/>
      <dgm:spPr/>
      <dgm:t>
        <a:bodyPr/>
        <a:lstStyle/>
        <a:p>
          <a:endParaRPr lang="en-US"/>
        </a:p>
      </dgm:t>
    </dgm:pt>
    <dgm:pt modelId="{10C9FCDE-11FA-428F-A6C6-6030B1723EE4}">
      <dgm:prSet phldrT="[Text]"/>
      <dgm:spPr/>
      <dgm:t>
        <a:bodyPr/>
        <a:lstStyle/>
        <a:p>
          <a:endParaRPr lang="en-US" dirty="0"/>
        </a:p>
      </dgm:t>
    </dgm:pt>
    <dgm:pt modelId="{3814F937-F935-4CBF-8EA7-6E50D0396EF3}" type="parTrans" cxnId="{8BB9534A-6B49-4470-BCCA-662A4CE57C1A}">
      <dgm:prSet/>
      <dgm:spPr/>
      <dgm:t>
        <a:bodyPr/>
        <a:lstStyle/>
        <a:p>
          <a:endParaRPr lang="en-US"/>
        </a:p>
      </dgm:t>
    </dgm:pt>
    <dgm:pt modelId="{59E8D66D-7E3D-42BE-A168-5F26D5E7BDD3}" type="sibTrans" cxnId="{8BB9534A-6B49-4470-BCCA-662A4CE57C1A}">
      <dgm:prSet/>
      <dgm:spPr/>
      <dgm:t>
        <a:bodyPr/>
        <a:lstStyle/>
        <a:p>
          <a:endParaRPr lang="en-US"/>
        </a:p>
      </dgm:t>
    </dgm:pt>
    <dgm:pt modelId="{4A97B8E3-9D88-435C-A604-D204FED29677}">
      <dgm:prSet phldrT="[Text]"/>
      <dgm:spPr/>
      <dgm:t>
        <a:bodyPr/>
        <a:lstStyle/>
        <a:p>
          <a:r>
            <a:rPr lang="de-DE" dirty="0" smtClean="0"/>
            <a:t>Stakeholders‘ interests </a:t>
          </a:r>
          <a:endParaRPr lang="en-US" dirty="0"/>
        </a:p>
      </dgm:t>
    </dgm:pt>
    <dgm:pt modelId="{8BCB9F6B-76F7-430A-A590-938743A33742}" type="parTrans" cxnId="{518ED11A-AC5C-4B47-AE83-1106F440B5C4}">
      <dgm:prSet/>
      <dgm:spPr/>
      <dgm:t>
        <a:bodyPr/>
        <a:lstStyle/>
        <a:p>
          <a:endParaRPr lang="en-US"/>
        </a:p>
      </dgm:t>
    </dgm:pt>
    <dgm:pt modelId="{FAADB55A-878B-4EEA-B3F4-43D0E931EFE0}" type="sibTrans" cxnId="{518ED11A-AC5C-4B47-AE83-1106F440B5C4}">
      <dgm:prSet/>
      <dgm:spPr/>
      <dgm:t>
        <a:bodyPr/>
        <a:lstStyle/>
        <a:p>
          <a:endParaRPr lang="en-US"/>
        </a:p>
      </dgm:t>
    </dgm:pt>
    <dgm:pt modelId="{621B846C-0A10-4452-A2D4-B3E1CC58A337}">
      <dgm:prSet phldrT="[Text]"/>
      <dgm:spPr/>
      <dgm:t>
        <a:bodyPr/>
        <a:lstStyle/>
        <a:p>
          <a:endParaRPr lang="en-US" dirty="0"/>
        </a:p>
      </dgm:t>
    </dgm:pt>
    <dgm:pt modelId="{18372826-58F2-41D1-B929-5631E3D2FC5D}" type="parTrans" cxnId="{570609D6-1AEA-4AC9-B523-85A87D2C1359}">
      <dgm:prSet/>
      <dgm:spPr/>
      <dgm:t>
        <a:bodyPr/>
        <a:lstStyle/>
        <a:p>
          <a:endParaRPr lang="en-US"/>
        </a:p>
      </dgm:t>
    </dgm:pt>
    <dgm:pt modelId="{9D6070F8-73AE-42AE-AAC2-7C142E40AAD5}" type="sibTrans" cxnId="{570609D6-1AEA-4AC9-B523-85A87D2C1359}">
      <dgm:prSet/>
      <dgm:spPr/>
      <dgm:t>
        <a:bodyPr/>
        <a:lstStyle/>
        <a:p>
          <a:endParaRPr lang="en-US"/>
        </a:p>
      </dgm:t>
    </dgm:pt>
    <dgm:pt modelId="{F092A60F-0E44-432E-A796-B3B6F4F70E2B}">
      <dgm:prSet phldrT="[Text]"/>
      <dgm:spPr/>
      <dgm:t>
        <a:bodyPr/>
        <a:lstStyle/>
        <a:p>
          <a:r>
            <a:rPr lang="de-DE" dirty="0" smtClean="0"/>
            <a:t>Feasibility of physical development</a:t>
          </a:r>
          <a:endParaRPr lang="en-US" dirty="0"/>
        </a:p>
      </dgm:t>
    </dgm:pt>
    <dgm:pt modelId="{8E6A191E-EC6B-42C1-9AF8-C11442778DA7}" type="parTrans" cxnId="{49EB137A-DFD2-425A-84B2-309462D1DBEB}">
      <dgm:prSet/>
      <dgm:spPr/>
      <dgm:t>
        <a:bodyPr/>
        <a:lstStyle/>
        <a:p>
          <a:endParaRPr lang="en-US"/>
        </a:p>
      </dgm:t>
    </dgm:pt>
    <dgm:pt modelId="{AB7EB84D-B156-4945-BD04-E3DDBF7C6B76}" type="sibTrans" cxnId="{49EB137A-DFD2-425A-84B2-309462D1DBEB}">
      <dgm:prSet/>
      <dgm:spPr/>
      <dgm:t>
        <a:bodyPr/>
        <a:lstStyle/>
        <a:p>
          <a:endParaRPr lang="en-US"/>
        </a:p>
      </dgm:t>
    </dgm:pt>
    <dgm:pt modelId="{0DF2B24C-F17F-4105-AA36-65ECE4A66085}">
      <dgm:prSet phldrT="[Text]"/>
      <dgm:spPr/>
      <dgm:t>
        <a:bodyPr/>
        <a:lstStyle/>
        <a:p>
          <a:r>
            <a:rPr lang="de-DE" dirty="0" smtClean="0"/>
            <a:t>Environmental cnceren</a:t>
          </a:r>
          <a:endParaRPr lang="en-US" dirty="0"/>
        </a:p>
      </dgm:t>
    </dgm:pt>
    <dgm:pt modelId="{DC1A6EAE-4EE6-4761-A87E-152C27BABAA4}" type="parTrans" cxnId="{BF14F1C9-0494-4748-820E-BF7B0CB13D29}">
      <dgm:prSet/>
      <dgm:spPr/>
      <dgm:t>
        <a:bodyPr/>
        <a:lstStyle/>
        <a:p>
          <a:endParaRPr lang="en-US"/>
        </a:p>
      </dgm:t>
    </dgm:pt>
    <dgm:pt modelId="{E3A38BCB-1561-41F1-9489-158F970BA7A8}" type="sibTrans" cxnId="{BF14F1C9-0494-4748-820E-BF7B0CB13D29}">
      <dgm:prSet/>
      <dgm:spPr/>
      <dgm:t>
        <a:bodyPr/>
        <a:lstStyle/>
        <a:p>
          <a:endParaRPr lang="en-US"/>
        </a:p>
      </dgm:t>
    </dgm:pt>
    <dgm:pt modelId="{C6A4AEE8-C5B5-4637-AFBA-A36EA9BDF782}">
      <dgm:prSet phldrT="[Text]"/>
      <dgm:spPr/>
      <dgm:t>
        <a:bodyPr/>
        <a:lstStyle/>
        <a:p>
          <a:r>
            <a:rPr lang="de-DE" dirty="0" smtClean="0"/>
            <a:t>Sustainability</a:t>
          </a:r>
          <a:endParaRPr lang="en-US" dirty="0"/>
        </a:p>
      </dgm:t>
    </dgm:pt>
    <dgm:pt modelId="{253947AA-50D1-4A30-BF68-1F56ED15D832}" type="parTrans" cxnId="{8A5009B1-7B57-452A-9C3F-C7A58B980FAA}">
      <dgm:prSet/>
      <dgm:spPr/>
      <dgm:t>
        <a:bodyPr/>
        <a:lstStyle/>
        <a:p>
          <a:endParaRPr lang="en-US"/>
        </a:p>
      </dgm:t>
    </dgm:pt>
    <dgm:pt modelId="{4EC10F4F-89A7-4446-BFEC-D16669DB0E5B}" type="sibTrans" cxnId="{8A5009B1-7B57-452A-9C3F-C7A58B980FAA}">
      <dgm:prSet/>
      <dgm:spPr/>
      <dgm:t>
        <a:bodyPr/>
        <a:lstStyle/>
        <a:p>
          <a:endParaRPr lang="en-US"/>
        </a:p>
      </dgm:t>
    </dgm:pt>
    <dgm:pt modelId="{68DEDEFD-C9F0-4363-B42A-A11317D9278D}">
      <dgm:prSet phldrT="[Text]"/>
      <dgm:spPr/>
      <dgm:t>
        <a:bodyPr/>
        <a:lstStyle/>
        <a:p>
          <a:r>
            <a:rPr lang="de-DE" dirty="0" smtClean="0"/>
            <a:t>Cost and revenue potential</a:t>
          </a:r>
          <a:endParaRPr lang="en-US" dirty="0"/>
        </a:p>
      </dgm:t>
    </dgm:pt>
    <dgm:pt modelId="{9D5CD334-3DE7-4AC5-A3A5-8A7A72CCE84E}" type="parTrans" cxnId="{14863489-4BCB-4F81-A8C3-75723C480EFB}">
      <dgm:prSet/>
      <dgm:spPr/>
      <dgm:t>
        <a:bodyPr/>
        <a:lstStyle/>
        <a:p>
          <a:endParaRPr lang="en-US"/>
        </a:p>
      </dgm:t>
    </dgm:pt>
    <dgm:pt modelId="{7C0C2B2E-375F-4487-B7E1-AE057DC95F80}" type="sibTrans" cxnId="{14863489-4BCB-4F81-A8C3-75723C480EFB}">
      <dgm:prSet/>
      <dgm:spPr/>
      <dgm:t>
        <a:bodyPr/>
        <a:lstStyle/>
        <a:p>
          <a:endParaRPr lang="en-US"/>
        </a:p>
      </dgm:t>
    </dgm:pt>
    <dgm:pt modelId="{04CEBE76-FBE5-461A-B8D9-0BD8A3239312}">
      <dgm:prSet phldrT="[Text]"/>
      <dgm:spPr/>
      <dgm:t>
        <a:bodyPr/>
        <a:lstStyle/>
        <a:p>
          <a:r>
            <a:rPr lang="de-DE" dirty="0" smtClean="0"/>
            <a:t>Peoples acceptance</a:t>
          </a:r>
          <a:endParaRPr lang="en-US" dirty="0"/>
        </a:p>
      </dgm:t>
    </dgm:pt>
    <dgm:pt modelId="{82D32FCE-9027-4EBB-85AC-2FAE5491CB8B}" type="parTrans" cxnId="{944DA38F-8D60-4D2B-9CC8-20A5BF8F9A3F}">
      <dgm:prSet/>
      <dgm:spPr/>
      <dgm:t>
        <a:bodyPr/>
        <a:lstStyle/>
        <a:p>
          <a:endParaRPr lang="en-US"/>
        </a:p>
      </dgm:t>
    </dgm:pt>
    <dgm:pt modelId="{B0CF741E-A060-48BB-97C3-4921DEC87CBE}" type="sibTrans" cxnId="{944DA38F-8D60-4D2B-9CC8-20A5BF8F9A3F}">
      <dgm:prSet/>
      <dgm:spPr/>
      <dgm:t>
        <a:bodyPr/>
        <a:lstStyle/>
        <a:p>
          <a:endParaRPr lang="en-US"/>
        </a:p>
      </dgm:t>
    </dgm:pt>
    <dgm:pt modelId="{202DA3F0-1B92-4F1F-892F-A3318682920F}">
      <dgm:prSet phldrT="[Text]"/>
      <dgm:spPr/>
      <dgm:t>
        <a:bodyPr/>
        <a:lstStyle/>
        <a:p>
          <a:r>
            <a:rPr lang="de-DE" dirty="0" smtClean="0"/>
            <a:t>Development, business and social concern</a:t>
          </a:r>
          <a:endParaRPr lang="en-US" dirty="0"/>
        </a:p>
      </dgm:t>
    </dgm:pt>
    <dgm:pt modelId="{2A266FF3-BC3D-4325-ACDE-E737302F6859}" type="parTrans" cxnId="{40EC903D-6FBE-4C1C-B916-7D0089BFDBF0}">
      <dgm:prSet/>
      <dgm:spPr/>
      <dgm:t>
        <a:bodyPr/>
        <a:lstStyle/>
        <a:p>
          <a:endParaRPr lang="en-US"/>
        </a:p>
      </dgm:t>
    </dgm:pt>
    <dgm:pt modelId="{1CCDB454-C385-480A-8810-B6AD5C04EB77}" type="sibTrans" cxnId="{40EC903D-6FBE-4C1C-B916-7D0089BFDBF0}">
      <dgm:prSet/>
      <dgm:spPr/>
      <dgm:t>
        <a:bodyPr/>
        <a:lstStyle/>
        <a:p>
          <a:endParaRPr lang="en-US"/>
        </a:p>
      </dgm:t>
    </dgm:pt>
    <dgm:pt modelId="{A92120A7-24B1-4223-A2C8-65FE9116538C}">
      <dgm:prSet phldrT="[Text]"/>
      <dgm:spPr/>
      <dgm:t>
        <a:bodyPr/>
        <a:lstStyle/>
        <a:p>
          <a:r>
            <a:rPr lang="de-DE" dirty="0" smtClean="0"/>
            <a:t>Implementation strategy  </a:t>
          </a:r>
          <a:endParaRPr lang="en-US" dirty="0"/>
        </a:p>
      </dgm:t>
    </dgm:pt>
    <dgm:pt modelId="{0BAACBE4-8AEF-4F4E-9040-24808FDFDDDE}" type="parTrans" cxnId="{BB2D7C2D-80E8-4ECE-91A8-2778AE07EBDC}">
      <dgm:prSet/>
      <dgm:spPr/>
      <dgm:t>
        <a:bodyPr/>
        <a:lstStyle/>
        <a:p>
          <a:endParaRPr lang="en-US"/>
        </a:p>
      </dgm:t>
    </dgm:pt>
    <dgm:pt modelId="{36A0E0D7-C1B5-4116-9C01-5FDF4D735DAF}" type="sibTrans" cxnId="{BB2D7C2D-80E8-4ECE-91A8-2778AE07EBDC}">
      <dgm:prSet/>
      <dgm:spPr/>
      <dgm:t>
        <a:bodyPr/>
        <a:lstStyle/>
        <a:p>
          <a:endParaRPr lang="en-US"/>
        </a:p>
      </dgm:t>
    </dgm:pt>
    <dgm:pt modelId="{738E344A-E8A9-4F66-BB6E-9E29C1C81696}">
      <dgm:prSet phldrT="[Text]"/>
      <dgm:spPr/>
      <dgm:t>
        <a:bodyPr/>
        <a:lstStyle/>
        <a:p>
          <a:r>
            <a:rPr lang="de-DE" dirty="0" smtClean="0"/>
            <a:t>Security concern </a:t>
          </a:r>
          <a:endParaRPr lang="en-US" dirty="0"/>
        </a:p>
      </dgm:t>
    </dgm:pt>
    <dgm:pt modelId="{D2EA13A6-5ECA-4BA5-86EF-09E9277AC80A}" type="parTrans" cxnId="{2298EFB1-CA8E-48D1-B9D3-59A6CB64D169}">
      <dgm:prSet/>
      <dgm:spPr/>
      <dgm:t>
        <a:bodyPr/>
        <a:lstStyle/>
        <a:p>
          <a:endParaRPr lang="en-US"/>
        </a:p>
      </dgm:t>
    </dgm:pt>
    <dgm:pt modelId="{FA5B0ECF-FA52-401B-89F0-8E6CCCA1D768}" type="sibTrans" cxnId="{2298EFB1-CA8E-48D1-B9D3-59A6CB64D169}">
      <dgm:prSet/>
      <dgm:spPr/>
      <dgm:t>
        <a:bodyPr/>
        <a:lstStyle/>
        <a:p>
          <a:endParaRPr lang="en-US"/>
        </a:p>
      </dgm:t>
    </dgm:pt>
    <dgm:pt modelId="{456FFEDD-8A68-4C0D-B550-F20A21ED2B4A}">
      <dgm:prSet/>
      <dgm:spPr/>
      <dgm:t>
        <a:bodyPr/>
        <a:lstStyle/>
        <a:p>
          <a:r>
            <a:rPr lang="de-DE" dirty="0" smtClean="0"/>
            <a:t>Sustainable design</a:t>
          </a:r>
          <a:endParaRPr lang="en-US" dirty="0"/>
        </a:p>
      </dgm:t>
    </dgm:pt>
    <dgm:pt modelId="{3EDCE6B4-422C-4B2C-AA59-87002D921F26}" type="parTrans" cxnId="{4B4DFB49-E181-426B-99E8-CE1AF0D02795}">
      <dgm:prSet/>
      <dgm:spPr/>
      <dgm:t>
        <a:bodyPr/>
        <a:lstStyle/>
        <a:p>
          <a:endParaRPr lang="en-US"/>
        </a:p>
      </dgm:t>
    </dgm:pt>
    <dgm:pt modelId="{8577F8B9-57D8-46EF-A4CD-DAA340F1709A}" type="sibTrans" cxnId="{4B4DFB49-E181-426B-99E8-CE1AF0D02795}">
      <dgm:prSet/>
      <dgm:spPr/>
      <dgm:t>
        <a:bodyPr/>
        <a:lstStyle/>
        <a:p>
          <a:endParaRPr lang="en-US"/>
        </a:p>
      </dgm:t>
    </dgm:pt>
    <dgm:pt modelId="{D497D75D-F4BD-4521-AB72-2197665F08E5}">
      <dgm:prSet/>
      <dgm:spPr/>
      <dgm:t>
        <a:bodyPr/>
        <a:lstStyle/>
        <a:p>
          <a:r>
            <a:rPr lang="de-DE" dirty="0" smtClean="0"/>
            <a:t>Public acceptance</a:t>
          </a:r>
          <a:endParaRPr lang="en-US" dirty="0"/>
        </a:p>
      </dgm:t>
    </dgm:pt>
    <dgm:pt modelId="{5955E7D1-DA07-4B56-B71A-20E9255AA6E7}" type="parTrans" cxnId="{624A40B5-0DCE-4796-A593-D713E8376519}">
      <dgm:prSet/>
      <dgm:spPr/>
      <dgm:t>
        <a:bodyPr/>
        <a:lstStyle/>
        <a:p>
          <a:endParaRPr lang="en-US"/>
        </a:p>
      </dgm:t>
    </dgm:pt>
    <dgm:pt modelId="{D50C9181-5617-403E-83A9-3E917CE64F29}" type="sibTrans" cxnId="{624A40B5-0DCE-4796-A593-D713E8376519}">
      <dgm:prSet/>
      <dgm:spPr/>
      <dgm:t>
        <a:bodyPr/>
        <a:lstStyle/>
        <a:p>
          <a:endParaRPr lang="en-US"/>
        </a:p>
      </dgm:t>
    </dgm:pt>
    <dgm:pt modelId="{4D960CEF-2883-43B4-AA55-EEEAAA2D73ED}">
      <dgm:prSet/>
      <dgm:spPr/>
      <dgm:t>
        <a:bodyPr/>
        <a:lstStyle/>
        <a:p>
          <a:r>
            <a:rPr lang="de-DE" dirty="0" smtClean="0"/>
            <a:t>Public access</a:t>
          </a:r>
          <a:endParaRPr lang="en-US" dirty="0"/>
        </a:p>
      </dgm:t>
    </dgm:pt>
    <dgm:pt modelId="{CD82E151-90FC-4D1E-A462-B031C9EAFA63}" type="parTrans" cxnId="{1EF3193D-73FD-4F2F-94BF-8526A9B4E30E}">
      <dgm:prSet/>
      <dgm:spPr/>
      <dgm:t>
        <a:bodyPr/>
        <a:lstStyle/>
        <a:p>
          <a:endParaRPr lang="en-US"/>
        </a:p>
      </dgm:t>
    </dgm:pt>
    <dgm:pt modelId="{20457DC2-C84F-4C78-ADAE-04354F4ACB39}" type="sibTrans" cxnId="{1EF3193D-73FD-4F2F-94BF-8526A9B4E30E}">
      <dgm:prSet/>
      <dgm:spPr/>
      <dgm:t>
        <a:bodyPr/>
        <a:lstStyle/>
        <a:p>
          <a:endParaRPr lang="en-US"/>
        </a:p>
      </dgm:t>
    </dgm:pt>
    <dgm:pt modelId="{968E34AC-7DE7-4829-B75B-CBED40E3E20C}">
      <dgm:prSet/>
      <dgm:spPr/>
      <dgm:t>
        <a:bodyPr/>
        <a:lstStyle/>
        <a:p>
          <a:r>
            <a:rPr lang="de-DE" dirty="0" smtClean="0"/>
            <a:t>Public participation </a:t>
          </a:r>
          <a:endParaRPr lang="en-US" dirty="0"/>
        </a:p>
      </dgm:t>
    </dgm:pt>
    <dgm:pt modelId="{363BE288-C489-4D62-A807-40B3F5747D4C}" type="parTrans" cxnId="{6B80C335-6B68-4FEC-9DA2-07C33C527CDA}">
      <dgm:prSet/>
      <dgm:spPr/>
      <dgm:t>
        <a:bodyPr/>
        <a:lstStyle/>
        <a:p>
          <a:endParaRPr lang="en-US"/>
        </a:p>
      </dgm:t>
    </dgm:pt>
    <dgm:pt modelId="{FB0E12B7-ED22-4E91-8382-139A6599A9B6}" type="sibTrans" cxnId="{6B80C335-6B68-4FEC-9DA2-07C33C527CDA}">
      <dgm:prSet/>
      <dgm:spPr/>
      <dgm:t>
        <a:bodyPr/>
        <a:lstStyle/>
        <a:p>
          <a:endParaRPr lang="en-US"/>
        </a:p>
      </dgm:t>
    </dgm:pt>
    <dgm:pt modelId="{20898396-D7C2-42AA-BEA3-24F6CB7C15B6}">
      <dgm:prSet/>
      <dgm:spPr/>
      <dgm:t>
        <a:bodyPr/>
        <a:lstStyle/>
        <a:p>
          <a:r>
            <a:rPr lang="de-DE" dirty="0" smtClean="0"/>
            <a:t>Security concern</a:t>
          </a:r>
          <a:endParaRPr lang="en-US" dirty="0"/>
        </a:p>
      </dgm:t>
    </dgm:pt>
    <dgm:pt modelId="{0566D38C-EA13-4918-8354-382CC46C6640}" type="parTrans" cxnId="{6762215E-FCB7-4AAE-8A62-3D85143E2FBE}">
      <dgm:prSet/>
      <dgm:spPr/>
      <dgm:t>
        <a:bodyPr/>
        <a:lstStyle/>
        <a:p>
          <a:endParaRPr lang="en-US"/>
        </a:p>
      </dgm:t>
    </dgm:pt>
    <dgm:pt modelId="{FEB47D53-8221-4B39-BB7E-BF302E97317E}" type="sibTrans" cxnId="{6762215E-FCB7-4AAE-8A62-3D85143E2FBE}">
      <dgm:prSet/>
      <dgm:spPr/>
      <dgm:t>
        <a:bodyPr/>
        <a:lstStyle/>
        <a:p>
          <a:endParaRPr lang="en-US"/>
        </a:p>
      </dgm:t>
    </dgm:pt>
    <dgm:pt modelId="{B2A5633A-B54D-434D-9742-478939098FAE}">
      <dgm:prSet/>
      <dgm:spPr/>
      <dgm:t>
        <a:bodyPr/>
        <a:lstStyle/>
        <a:p>
          <a:r>
            <a:rPr lang="de-DE" dirty="0" smtClean="0"/>
            <a:t>Revenue generation</a:t>
          </a:r>
          <a:endParaRPr lang="en-US" dirty="0"/>
        </a:p>
      </dgm:t>
    </dgm:pt>
    <dgm:pt modelId="{655386AF-9BE9-48E0-A8A9-4B2E1ED13A9A}" type="parTrans" cxnId="{318A3324-1FC6-4FE7-87CA-D82CC36E358C}">
      <dgm:prSet/>
      <dgm:spPr/>
      <dgm:t>
        <a:bodyPr/>
        <a:lstStyle/>
        <a:p>
          <a:endParaRPr lang="en-US"/>
        </a:p>
      </dgm:t>
    </dgm:pt>
    <dgm:pt modelId="{292C298D-979A-4F81-96F2-4D01E57C060C}" type="sibTrans" cxnId="{318A3324-1FC6-4FE7-87CA-D82CC36E358C}">
      <dgm:prSet/>
      <dgm:spPr/>
      <dgm:t>
        <a:bodyPr/>
        <a:lstStyle/>
        <a:p>
          <a:endParaRPr lang="en-US"/>
        </a:p>
      </dgm:t>
    </dgm:pt>
    <dgm:pt modelId="{4ACC2B1F-746A-48A4-A954-E26219207E9C}">
      <dgm:prSet/>
      <dgm:spPr/>
      <dgm:t>
        <a:bodyPr/>
        <a:lstStyle/>
        <a:p>
          <a:endParaRPr lang="en-US" dirty="0"/>
        </a:p>
      </dgm:t>
    </dgm:pt>
    <dgm:pt modelId="{B5904273-73A3-4134-8192-662754A80ACD}" type="parTrans" cxnId="{653BEC16-79C1-4757-BDD5-BA77D972CECD}">
      <dgm:prSet/>
      <dgm:spPr/>
      <dgm:t>
        <a:bodyPr/>
        <a:lstStyle/>
        <a:p>
          <a:endParaRPr lang="en-US"/>
        </a:p>
      </dgm:t>
    </dgm:pt>
    <dgm:pt modelId="{C1E77EB9-113F-4469-977B-BDD8C6FF0280}" type="sibTrans" cxnId="{653BEC16-79C1-4757-BDD5-BA77D972CECD}">
      <dgm:prSet/>
      <dgm:spPr/>
      <dgm:t>
        <a:bodyPr/>
        <a:lstStyle/>
        <a:p>
          <a:endParaRPr lang="en-US"/>
        </a:p>
      </dgm:t>
    </dgm:pt>
    <dgm:pt modelId="{A36AD07F-B500-493F-97AF-9A6C5E45C1FE}">
      <dgm:prSet/>
      <dgm:spPr/>
      <dgm:t>
        <a:bodyPr/>
        <a:lstStyle/>
        <a:p>
          <a:r>
            <a:rPr lang="en-US" dirty="0" smtClean="0"/>
            <a:t>Legal and policy</a:t>
          </a:r>
          <a:r>
            <a:rPr lang="de-DE" dirty="0" smtClean="0"/>
            <a:t>y framework</a:t>
          </a:r>
          <a:endParaRPr lang="en-US" dirty="0"/>
        </a:p>
      </dgm:t>
    </dgm:pt>
    <dgm:pt modelId="{90205AEB-58DE-421C-9E05-193E1C640C2F}" type="parTrans" cxnId="{0238C606-67B4-4A03-9AE7-8D098214D292}">
      <dgm:prSet/>
      <dgm:spPr/>
      <dgm:t>
        <a:bodyPr/>
        <a:lstStyle/>
        <a:p>
          <a:endParaRPr lang="en-US"/>
        </a:p>
      </dgm:t>
    </dgm:pt>
    <dgm:pt modelId="{4FE15875-B443-4A67-8EEF-D2B0A21850FD}" type="sibTrans" cxnId="{0238C606-67B4-4A03-9AE7-8D098214D292}">
      <dgm:prSet/>
      <dgm:spPr/>
      <dgm:t>
        <a:bodyPr/>
        <a:lstStyle/>
        <a:p>
          <a:endParaRPr lang="en-US"/>
        </a:p>
      </dgm:t>
    </dgm:pt>
    <dgm:pt modelId="{99B1A786-8656-4C53-824E-D17814B28673}">
      <dgm:prSet/>
      <dgm:spPr/>
      <dgm:t>
        <a:bodyPr/>
        <a:lstStyle/>
        <a:p>
          <a:r>
            <a:rPr lang="de-DE" dirty="0" smtClean="0"/>
            <a:t>Playsical planning </a:t>
          </a:r>
          <a:endParaRPr lang="en-US" dirty="0"/>
        </a:p>
      </dgm:t>
    </dgm:pt>
    <dgm:pt modelId="{CC038696-F021-43A8-BC64-7D165C3C933B}" type="parTrans" cxnId="{11C0D02A-BB13-4B46-8221-909569121B47}">
      <dgm:prSet/>
      <dgm:spPr/>
      <dgm:t>
        <a:bodyPr/>
        <a:lstStyle/>
        <a:p>
          <a:endParaRPr lang="en-US"/>
        </a:p>
      </dgm:t>
    </dgm:pt>
    <dgm:pt modelId="{95048E77-54AF-4516-BC62-3142EA074320}" type="sibTrans" cxnId="{11C0D02A-BB13-4B46-8221-909569121B47}">
      <dgm:prSet/>
      <dgm:spPr/>
      <dgm:t>
        <a:bodyPr/>
        <a:lstStyle/>
        <a:p>
          <a:endParaRPr lang="en-US"/>
        </a:p>
      </dgm:t>
    </dgm:pt>
    <dgm:pt modelId="{E9954778-B67D-4E82-86A7-59F3112E55A9}">
      <dgm:prSet/>
      <dgm:spPr/>
      <dgm:t>
        <a:bodyPr/>
        <a:lstStyle/>
        <a:p>
          <a:r>
            <a:rPr lang="de-DE" dirty="0" smtClean="0"/>
            <a:t>Rules and regulation</a:t>
          </a:r>
          <a:endParaRPr lang="en-US" dirty="0"/>
        </a:p>
      </dgm:t>
    </dgm:pt>
    <dgm:pt modelId="{10C56B37-05AE-46F8-931C-1B15BB2A039E}" type="parTrans" cxnId="{7ACAD74D-21B2-4ADC-90F4-624BB3F5C73A}">
      <dgm:prSet/>
      <dgm:spPr/>
      <dgm:t>
        <a:bodyPr/>
        <a:lstStyle/>
        <a:p>
          <a:endParaRPr lang="en-US"/>
        </a:p>
      </dgm:t>
    </dgm:pt>
    <dgm:pt modelId="{25FAAB7F-6DFF-4DA7-A712-4DC9DAC39481}" type="sibTrans" cxnId="{7ACAD74D-21B2-4ADC-90F4-624BB3F5C73A}">
      <dgm:prSet/>
      <dgm:spPr/>
      <dgm:t>
        <a:bodyPr/>
        <a:lstStyle/>
        <a:p>
          <a:endParaRPr lang="en-US"/>
        </a:p>
      </dgm:t>
    </dgm:pt>
    <dgm:pt modelId="{2D8E16CC-C1A8-459F-8A6D-C4EC6D762710}">
      <dgm:prSet/>
      <dgm:spPr/>
      <dgm:t>
        <a:bodyPr/>
        <a:lstStyle/>
        <a:p>
          <a:r>
            <a:rPr lang="de-DE" dirty="0" smtClean="0"/>
            <a:t>Earthquake</a:t>
          </a:r>
          <a:endParaRPr lang="en-US" dirty="0"/>
        </a:p>
      </dgm:t>
    </dgm:pt>
    <dgm:pt modelId="{47B58F0C-195E-4BEF-8F98-7D356189C9D4}" type="parTrans" cxnId="{34E02425-7DDD-47D8-BBB3-30D4BD430F03}">
      <dgm:prSet/>
      <dgm:spPr/>
      <dgm:t>
        <a:bodyPr/>
        <a:lstStyle/>
        <a:p>
          <a:endParaRPr lang="en-US"/>
        </a:p>
      </dgm:t>
    </dgm:pt>
    <dgm:pt modelId="{3CBC82FE-53D8-48D5-9C18-915A0AC7B416}" type="sibTrans" cxnId="{34E02425-7DDD-47D8-BBB3-30D4BD430F03}">
      <dgm:prSet/>
      <dgm:spPr/>
      <dgm:t>
        <a:bodyPr/>
        <a:lstStyle/>
        <a:p>
          <a:endParaRPr lang="en-US"/>
        </a:p>
      </dgm:t>
    </dgm:pt>
    <dgm:pt modelId="{F80CB0A4-9A6A-45A7-8135-243F92368161}" type="pres">
      <dgm:prSet presAssocID="{5110CE94-6862-4813-AEFB-94A14C593134}" presName="linearFlow" presStyleCnt="0">
        <dgm:presLayoutVars>
          <dgm:dir/>
          <dgm:animLvl val="lvl"/>
          <dgm:resizeHandles val="exact"/>
        </dgm:presLayoutVars>
      </dgm:prSet>
      <dgm:spPr/>
      <dgm:t>
        <a:bodyPr/>
        <a:lstStyle/>
        <a:p>
          <a:endParaRPr lang="en-US"/>
        </a:p>
      </dgm:t>
    </dgm:pt>
    <dgm:pt modelId="{618232D8-2CC7-47A1-921E-9F7D72953282}" type="pres">
      <dgm:prSet presAssocID="{19E2C36B-61A5-4347-B1C6-3BD628CD9E37}" presName="composite" presStyleCnt="0"/>
      <dgm:spPr/>
      <dgm:t>
        <a:bodyPr/>
        <a:lstStyle/>
        <a:p>
          <a:endParaRPr lang="en-US"/>
        </a:p>
      </dgm:t>
    </dgm:pt>
    <dgm:pt modelId="{0D3E8FA0-232A-4AFE-91B8-B063889A651A}" type="pres">
      <dgm:prSet presAssocID="{19E2C36B-61A5-4347-B1C6-3BD628CD9E37}" presName="parTx" presStyleLbl="node1" presStyleIdx="0" presStyleCnt="4">
        <dgm:presLayoutVars>
          <dgm:chMax val="0"/>
          <dgm:chPref val="0"/>
          <dgm:bulletEnabled val="1"/>
        </dgm:presLayoutVars>
      </dgm:prSet>
      <dgm:spPr/>
      <dgm:t>
        <a:bodyPr/>
        <a:lstStyle/>
        <a:p>
          <a:endParaRPr lang="en-US"/>
        </a:p>
      </dgm:t>
    </dgm:pt>
    <dgm:pt modelId="{8A0D9D83-C7B4-4A89-B5D0-E33B31353770}" type="pres">
      <dgm:prSet presAssocID="{19E2C36B-61A5-4347-B1C6-3BD628CD9E37}" presName="parSh" presStyleLbl="node1" presStyleIdx="0" presStyleCnt="4"/>
      <dgm:spPr/>
      <dgm:t>
        <a:bodyPr/>
        <a:lstStyle/>
        <a:p>
          <a:endParaRPr lang="en-US"/>
        </a:p>
      </dgm:t>
    </dgm:pt>
    <dgm:pt modelId="{F0044B76-C4B4-41C8-A5A6-A225A87B54FD}" type="pres">
      <dgm:prSet presAssocID="{19E2C36B-61A5-4347-B1C6-3BD628CD9E37}" presName="desTx" presStyleLbl="fgAcc1" presStyleIdx="0" presStyleCnt="4" custScaleX="138556" custScaleY="77306" custLinFactNeighborX="8323" custLinFactNeighborY="-11246">
        <dgm:presLayoutVars>
          <dgm:bulletEnabled val="1"/>
        </dgm:presLayoutVars>
      </dgm:prSet>
      <dgm:spPr/>
      <dgm:t>
        <a:bodyPr/>
        <a:lstStyle/>
        <a:p>
          <a:endParaRPr lang="en-US"/>
        </a:p>
      </dgm:t>
    </dgm:pt>
    <dgm:pt modelId="{AE5F0CCD-CC00-44D7-A533-0571E45E2ED1}" type="pres">
      <dgm:prSet presAssocID="{90BD27D2-A410-4B86-AC9A-F3BDBD7A4674}" presName="sibTrans" presStyleLbl="sibTrans2D1" presStyleIdx="0" presStyleCnt="3"/>
      <dgm:spPr/>
      <dgm:t>
        <a:bodyPr/>
        <a:lstStyle/>
        <a:p>
          <a:endParaRPr lang="en-US"/>
        </a:p>
      </dgm:t>
    </dgm:pt>
    <dgm:pt modelId="{EFD05834-0A26-4C03-A6A2-FFF1B7D9D8B0}" type="pres">
      <dgm:prSet presAssocID="{90BD27D2-A410-4B86-AC9A-F3BDBD7A4674}" presName="connTx" presStyleLbl="sibTrans2D1" presStyleIdx="0" presStyleCnt="3"/>
      <dgm:spPr/>
      <dgm:t>
        <a:bodyPr/>
        <a:lstStyle/>
        <a:p>
          <a:endParaRPr lang="en-US"/>
        </a:p>
      </dgm:t>
    </dgm:pt>
    <dgm:pt modelId="{B606244D-D4DC-4D5D-A72D-F11FBD815989}" type="pres">
      <dgm:prSet presAssocID="{3CAFC5A8-192A-4B4B-96A1-66A18D3BC7E4}" presName="composite" presStyleCnt="0"/>
      <dgm:spPr/>
      <dgm:t>
        <a:bodyPr/>
        <a:lstStyle/>
        <a:p>
          <a:endParaRPr lang="en-US"/>
        </a:p>
      </dgm:t>
    </dgm:pt>
    <dgm:pt modelId="{310F3328-53AA-49DD-B448-9FE884468DF8}" type="pres">
      <dgm:prSet presAssocID="{3CAFC5A8-192A-4B4B-96A1-66A18D3BC7E4}" presName="parTx" presStyleLbl="node1" presStyleIdx="0" presStyleCnt="4">
        <dgm:presLayoutVars>
          <dgm:chMax val="0"/>
          <dgm:chPref val="0"/>
          <dgm:bulletEnabled val="1"/>
        </dgm:presLayoutVars>
      </dgm:prSet>
      <dgm:spPr/>
      <dgm:t>
        <a:bodyPr/>
        <a:lstStyle/>
        <a:p>
          <a:endParaRPr lang="en-US"/>
        </a:p>
      </dgm:t>
    </dgm:pt>
    <dgm:pt modelId="{9C6DFA05-8344-4DC8-AA57-8F80B0144A64}" type="pres">
      <dgm:prSet presAssocID="{3CAFC5A8-192A-4B4B-96A1-66A18D3BC7E4}" presName="parSh" presStyleLbl="node1" presStyleIdx="1" presStyleCnt="4"/>
      <dgm:spPr/>
      <dgm:t>
        <a:bodyPr/>
        <a:lstStyle/>
        <a:p>
          <a:endParaRPr lang="en-US"/>
        </a:p>
      </dgm:t>
    </dgm:pt>
    <dgm:pt modelId="{4A2727A5-3922-4FB8-886E-DE1754E94F26}" type="pres">
      <dgm:prSet presAssocID="{3CAFC5A8-192A-4B4B-96A1-66A18D3BC7E4}" presName="desTx" presStyleLbl="fgAcc1" presStyleIdx="1" presStyleCnt="4" custScaleX="138556" custScaleY="77306" custLinFactNeighborX="8816" custLinFactNeighborY="-11247">
        <dgm:presLayoutVars>
          <dgm:bulletEnabled val="1"/>
        </dgm:presLayoutVars>
      </dgm:prSet>
      <dgm:spPr/>
      <dgm:t>
        <a:bodyPr/>
        <a:lstStyle/>
        <a:p>
          <a:endParaRPr lang="en-US"/>
        </a:p>
      </dgm:t>
    </dgm:pt>
    <dgm:pt modelId="{2A28D97E-6D59-4E1D-AD18-383452BA6D3F}" type="pres">
      <dgm:prSet presAssocID="{BD7321CE-49C9-44DC-9A24-2FA7276D0BD3}" presName="sibTrans" presStyleLbl="sibTrans2D1" presStyleIdx="1" presStyleCnt="3"/>
      <dgm:spPr/>
      <dgm:t>
        <a:bodyPr/>
        <a:lstStyle/>
        <a:p>
          <a:endParaRPr lang="en-US"/>
        </a:p>
      </dgm:t>
    </dgm:pt>
    <dgm:pt modelId="{42C544DD-E852-44F9-B433-59642F67332A}" type="pres">
      <dgm:prSet presAssocID="{BD7321CE-49C9-44DC-9A24-2FA7276D0BD3}" presName="connTx" presStyleLbl="sibTrans2D1" presStyleIdx="1" presStyleCnt="3"/>
      <dgm:spPr/>
      <dgm:t>
        <a:bodyPr/>
        <a:lstStyle/>
        <a:p>
          <a:endParaRPr lang="en-US"/>
        </a:p>
      </dgm:t>
    </dgm:pt>
    <dgm:pt modelId="{CF286065-12E7-4F45-9656-D005A16176A9}" type="pres">
      <dgm:prSet presAssocID="{94E79DEC-1391-4DB5-BF26-C8D2C35D3C60}" presName="composite" presStyleCnt="0"/>
      <dgm:spPr/>
      <dgm:t>
        <a:bodyPr/>
        <a:lstStyle/>
        <a:p>
          <a:endParaRPr lang="en-US"/>
        </a:p>
      </dgm:t>
    </dgm:pt>
    <dgm:pt modelId="{FE61D98B-F3F1-4C91-8574-DEB288643B97}" type="pres">
      <dgm:prSet presAssocID="{94E79DEC-1391-4DB5-BF26-C8D2C35D3C60}" presName="parTx" presStyleLbl="node1" presStyleIdx="1" presStyleCnt="4">
        <dgm:presLayoutVars>
          <dgm:chMax val="0"/>
          <dgm:chPref val="0"/>
          <dgm:bulletEnabled val="1"/>
        </dgm:presLayoutVars>
      </dgm:prSet>
      <dgm:spPr/>
      <dgm:t>
        <a:bodyPr/>
        <a:lstStyle/>
        <a:p>
          <a:endParaRPr lang="en-US"/>
        </a:p>
      </dgm:t>
    </dgm:pt>
    <dgm:pt modelId="{FD14CD30-1E60-4E03-B9FD-E425CA0E1B6B}" type="pres">
      <dgm:prSet presAssocID="{94E79DEC-1391-4DB5-BF26-C8D2C35D3C60}" presName="parSh" presStyleLbl="node1" presStyleIdx="2" presStyleCnt="4"/>
      <dgm:spPr/>
      <dgm:t>
        <a:bodyPr/>
        <a:lstStyle/>
        <a:p>
          <a:endParaRPr lang="en-US"/>
        </a:p>
      </dgm:t>
    </dgm:pt>
    <dgm:pt modelId="{A9B9002E-3C8E-4AB7-9EA0-B3063D546BF7}" type="pres">
      <dgm:prSet presAssocID="{94E79DEC-1391-4DB5-BF26-C8D2C35D3C60}" presName="desTx" presStyleLbl="fgAcc1" presStyleIdx="2" presStyleCnt="4" custScaleX="138556" custScaleY="77306" custLinFactNeighborX="7604" custLinFactNeighborY="-11246">
        <dgm:presLayoutVars>
          <dgm:bulletEnabled val="1"/>
        </dgm:presLayoutVars>
      </dgm:prSet>
      <dgm:spPr/>
      <dgm:t>
        <a:bodyPr/>
        <a:lstStyle/>
        <a:p>
          <a:endParaRPr lang="en-US"/>
        </a:p>
      </dgm:t>
    </dgm:pt>
    <dgm:pt modelId="{BB476116-BD37-47A7-A030-5E74FBD3F445}" type="pres">
      <dgm:prSet presAssocID="{B10CA6C4-8B85-497B-86AF-46BF1520D604}" presName="sibTrans" presStyleLbl="sibTrans2D1" presStyleIdx="2" presStyleCnt="3"/>
      <dgm:spPr/>
      <dgm:t>
        <a:bodyPr/>
        <a:lstStyle/>
        <a:p>
          <a:endParaRPr lang="en-US"/>
        </a:p>
      </dgm:t>
    </dgm:pt>
    <dgm:pt modelId="{531D8918-079D-41F9-8DB1-02429BDBFD28}" type="pres">
      <dgm:prSet presAssocID="{B10CA6C4-8B85-497B-86AF-46BF1520D604}" presName="connTx" presStyleLbl="sibTrans2D1" presStyleIdx="2" presStyleCnt="3"/>
      <dgm:spPr/>
      <dgm:t>
        <a:bodyPr/>
        <a:lstStyle/>
        <a:p>
          <a:endParaRPr lang="en-US"/>
        </a:p>
      </dgm:t>
    </dgm:pt>
    <dgm:pt modelId="{CE3C6B6C-967C-44DF-A94D-0E0ADCF18D36}" type="pres">
      <dgm:prSet presAssocID="{A7D07D7A-035A-43D3-9A76-09B885798EA4}" presName="composite" presStyleCnt="0"/>
      <dgm:spPr/>
      <dgm:t>
        <a:bodyPr/>
        <a:lstStyle/>
        <a:p>
          <a:endParaRPr lang="en-US"/>
        </a:p>
      </dgm:t>
    </dgm:pt>
    <dgm:pt modelId="{BD07AA63-ED5D-451A-8A76-C396D11C90B4}" type="pres">
      <dgm:prSet presAssocID="{A7D07D7A-035A-43D3-9A76-09B885798EA4}" presName="parTx" presStyleLbl="node1" presStyleIdx="2" presStyleCnt="4">
        <dgm:presLayoutVars>
          <dgm:chMax val="0"/>
          <dgm:chPref val="0"/>
          <dgm:bulletEnabled val="1"/>
        </dgm:presLayoutVars>
      </dgm:prSet>
      <dgm:spPr/>
      <dgm:t>
        <a:bodyPr/>
        <a:lstStyle/>
        <a:p>
          <a:endParaRPr lang="en-US"/>
        </a:p>
      </dgm:t>
    </dgm:pt>
    <dgm:pt modelId="{FB9C8298-7EA0-4778-8D3B-CEA72BEBC7A2}" type="pres">
      <dgm:prSet presAssocID="{A7D07D7A-035A-43D3-9A76-09B885798EA4}" presName="parSh" presStyleLbl="node1" presStyleIdx="3" presStyleCnt="4"/>
      <dgm:spPr/>
      <dgm:t>
        <a:bodyPr/>
        <a:lstStyle/>
        <a:p>
          <a:endParaRPr lang="en-US"/>
        </a:p>
      </dgm:t>
    </dgm:pt>
    <dgm:pt modelId="{05419056-544F-4B74-A2EC-E66536B0E9CB}" type="pres">
      <dgm:prSet presAssocID="{A7D07D7A-035A-43D3-9A76-09B885798EA4}" presName="desTx" presStyleLbl="fgAcc1" presStyleIdx="3" presStyleCnt="4" custScaleX="138556" custScaleY="77306" custLinFactNeighborX="117" custLinFactNeighborY="-11246">
        <dgm:presLayoutVars>
          <dgm:bulletEnabled val="1"/>
        </dgm:presLayoutVars>
      </dgm:prSet>
      <dgm:spPr/>
      <dgm:t>
        <a:bodyPr/>
        <a:lstStyle/>
        <a:p>
          <a:endParaRPr lang="en-US"/>
        </a:p>
      </dgm:t>
    </dgm:pt>
  </dgm:ptLst>
  <dgm:cxnLst>
    <dgm:cxn modelId="{B8F67711-A2AF-4BDF-92DD-1C8C310B2C9C}" type="presOf" srcId="{456FFEDD-8A68-4C0D-B550-F20A21ED2B4A}" destId="{05419056-544F-4B74-A2EC-E66536B0E9CB}" srcOrd="0" destOrd="1" presId="urn:microsoft.com/office/officeart/2005/8/layout/process3"/>
    <dgm:cxn modelId="{2A68ECAA-D413-4A97-B38D-D825722ACF12}" type="presOf" srcId="{202DA3F0-1B92-4F1F-892F-A3318682920F}" destId="{A9B9002E-3C8E-4AB7-9EA0-B3063D546BF7}" srcOrd="0" destOrd="6" presId="urn:microsoft.com/office/officeart/2005/8/layout/process3"/>
    <dgm:cxn modelId="{518ED11A-AC5C-4B47-AE83-1106F440B5C4}" srcId="{3CAFC5A8-192A-4B4B-96A1-66A18D3BC7E4}" destId="{4A97B8E3-9D88-435C-A604-D204FED29677}" srcOrd="6" destOrd="0" parTransId="{8BCB9F6B-76F7-430A-A590-938743A33742}" sibTransId="{FAADB55A-878B-4EEA-B3F4-43D0E931EFE0}"/>
    <dgm:cxn modelId="{7BDE7ED6-AAF0-49D6-AA96-A82D7EBD1366}" type="presOf" srcId="{29A83F10-1BA4-43D5-9C31-F9A99D231B72}" destId="{F0044B76-C4B4-41C8-A5A6-A225A87B54FD}" srcOrd="0" destOrd="4" presId="urn:microsoft.com/office/officeart/2005/8/layout/process3"/>
    <dgm:cxn modelId="{418C5C7C-389C-4347-9EAF-BDDBED113FAD}" type="presOf" srcId="{2D8E16CC-C1A8-459F-8A6D-C4EC6D762710}" destId="{05419056-544F-4B74-A2EC-E66536B0E9CB}" srcOrd="0" destOrd="10" presId="urn:microsoft.com/office/officeart/2005/8/layout/process3"/>
    <dgm:cxn modelId="{482F50FF-795D-4F6D-B7BF-D04D575D2808}" type="presOf" srcId="{621B846C-0A10-4452-A2D4-B3E1CC58A337}" destId="{A9B9002E-3C8E-4AB7-9EA0-B3063D546BF7}" srcOrd="0" destOrd="9" presId="urn:microsoft.com/office/officeart/2005/8/layout/process3"/>
    <dgm:cxn modelId="{5BB729EF-2F9D-4F80-AD5E-B62D6AD58240}" type="presOf" srcId="{0DF2B24C-F17F-4105-AA36-65ECE4A66085}" destId="{A9B9002E-3C8E-4AB7-9EA0-B3063D546BF7}" srcOrd="0" destOrd="2" presId="urn:microsoft.com/office/officeart/2005/8/layout/process3"/>
    <dgm:cxn modelId="{059E9FDD-AE05-4F3A-831E-C76553C058F8}" type="presOf" srcId="{9F7555FB-213E-428F-ACFF-1F2B32BC6B3A}" destId="{F0044B76-C4B4-41C8-A5A6-A225A87B54FD}" srcOrd="0" destOrd="10" presId="urn:microsoft.com/office/officeart/2005/8/layout/process3"/>
    <dgm:cxn modelId="{05220487-C956-4FF6-8D4D-219356A0B9C1}" type="presOf" srcId="{68DEDEFD-C9F0-4363-B42A-A11317D9278D}" destId="{A9B9002E-3C8E-4AB7-9EA0-B3063D546BF7}" srcOrd="0" destOrd="4" presId="urn:microsoft.com/office/officeart/2005/8/layout/process3"/>
    <dgm:cxn modelId="{6321797D-A822-4609-A847-5CCB8002AA94}" type="presOf" srcId="{968C8A7A-A84E-4DF5-9530-EC39EB7E2DFA}" destId="{F0044B76-C4B4-41C8-A5A6-A225A87B54FD}" srcOrd="0" destOrd="3" presId="urn:microsoft.com/office/officeart/2005/8/layout/process3"/>
    <dgm:cxn modelId="{B2AF6F9D-D767-4CBB-885F-13780706BE70}" type="presOf" srcId="{E9954778-B67D-4E82-86A7-59F3112E55A9}" destId="{05419056-544F-4B74-A2EC-E66536B0E9CB}" srcOrd="0" destOrd="9" presId="urn:microsoft.com/office/officeart/2005/8/layout/process3"/>
    <dgm:cxn modelId="{37C69245-9199-4733-AD2A-4E855F102337}" srcId="{3CAFC5A8-192A-4B4B-96A1-66A18D3BC7E4}" destId="{D3DC0AC6-D581-44FE-A65F-C3B447054832}" srcOrd="0" destOrd="0" parTransId="{C95BA26C-EDC0-472C-AEAC-A90A2A14AAD9}" sibTransId="{128607AE-ABA5-43AD-BB5F-2D88DC81E5BB}"/>
    <dgm:cxn modelId="{89B2B242-A9E7-4745-8EA0-313FE03D7EA2}" type="presOf" srcId="{D3DC0AC6-D581-44FE-A65F-C3B447054832}" destId="{4A2727A5-3922-4FB8-886E-DE1754E94F26}" srcOrd="0" destOrd="0" presId="urn:microsoft.com/office/officeart/2005/8/layout/process3"/>
    <dgm:cxn modelId="{11C0D02A-BB13-4B46-8221-909569121B47}" srcId="{A7D07D7A-035A-43D3-9A76-09B885798EA4}" destId="{99B1A786-8656-4C53-824E-D17814B28673}" srcOrd="8" destOrd="0" parTransId="{CC038696-F021-43A8-BC64-7D165C3C933B}" sibTransId="{95048E77-54AF-4516-BC62-3142EA074320}"/>
    <dgm:cxn modelId="{3702706B-0267-4791-9553-C5C0EEAE4974}" type="presOf" srcId="{D00131F9-0C72-4FF5-96D5-67092B20FA82}" destId="{F0044B76-C4B4-41C8-A5A6-A225A87B54FD}" srcOrd="0" destOrd="6" presId="urn:microsoft.com/office/officeart/2005/8/layout/process3"/>
    <dgm:cxn modelId="{11F57BFF-F47D-4820-BF6C-CFE5C344985A}" type="presOf" srcId="{5110CE94-6862-4813-AEFB-94A14C593134}" destId="{F80CB0A4-9A6A-45A7-8135-243F92368161}" srcOrd="0" destOrd="0" presId="urn:microsoft.com/office/officeart/2005/8/layout/process3"/>
    <dgm:cxn modelId="{6762215E-FCB7-4AAE-8A62-3D85143E2FBE}" srcId="{A7D07D7A-035A-43D3-9A76-09B885798EA4}" destId="{20898396-D7C2-42AA-BEA3-24F6CB7C15B6}" srcOrd="5" destOrd="0" parTransId="{0566D38C-EA13-4918-8354-382CC46C6640}" sibTransId="{FEB47D53-8221-4B39-BB7E-BF302E97317E}"/>
    <dgm:cxn modelId="{FF51CFDF-C26C-4CE9-B675-D9A6260BF77E}" type="presOf" srcId="{E7236281-F19D-4E63-9409-01196279B567}" destId="{F0044B76-C4B4-41C8-A5A6-A225A87B54FD}" srcOrd="0" destOrd="9" presId="urn:microsoft.com/office/officeart/2005/8/layout/process3"/>
    <dgm:cxn modelId="{944DA38F-8D60-4D2B-9CC8-20A5BF8F9A3F}" srcId="{94E79DEC-1391-4DB5-BF26-C8D2C35D3C60}" destId="{04CEBE76-FBE5-461A-B8D9-0BD8A3239312}" srcOrd="5" destOrd="0" parTransId="{82D32FCE-9027-4EBB-85AC-2FAE5491CB8B}" sibTransId="{B0CF741E-A060-48BB-97C3-4921DEC87CBE}"/>
    <dgm:cxn modelId="{EBEF1F5E-F82C-44C7-9805-D4CCEDAABE0C}" srcId="{19E2C36B-61A5-4347-B1C6-3BD628CD9E37}" destId="{968C8A7A-A84E-4DF5-9530-EC39EB7E2DFA}" srcOrd="3" destOrd="0" parTransId="{15E2C95C-CFF6-4182-868D-47C44D8082A6}" sibTransId="{1FDCE8EF-5AD1-42DC-88ED-4CAD93A557E6}"/>
    <dgm:cxn modelId="{4B5DADCA-08C2-490C-A428-B3B92577EC2E}" type="presOf" srcId="{90BD27D2-A410-4B86-AC9A-F3BDBD7A4674}" destId="{AE5F0CCD-CC00-44D7-A533-0571E45E2ED1}" srcOrd="0" destOrd="0" presId="urn:microsoft.com/office/officeart/2005/8/layout/process3"/>
    <dgm:cxn modelId="{BB2D7C2D-80E8-4ECE-91A8-2778AE07EBDC}" srcId="{94E79DEC-1391-4DB5-BF26-C8D2C35D3C60}" destId="{A92120A7-24B1-4223-A2C8-65FE9116538C}" srcOrd="8" destOrd="0" parTransId="{0BAACBE4-8AEF-4F4E-9040-24808FDFDDDE}" sibTransId="{36A0E0D7-C1B5-4116-9C01-5FDF4D735DAF}"/>
    <dgm:cxn modelId="{45292DD3-54F6-48E9-AEF4-7FA23E3F8483}" type="presOf" srcId="{83738B9D-D45E-4096-8FBB-4577A8E311C2}" destId="{F0044B76-C4B4-41C8-A5A6-A225A87B54FD}" srcOrd="0" destOrd="2" presId="urn:microsoft.com/office/officeart/2005/8/layout/process3"/>
    <dgm:cxn modelId="{F475A8E2-23E2-4A91-BCB3-ADF818744084}" type="presOf" srcId="{F853A60A-148B-446A-80F1-C92630A17ABC}" destId="{4A2727A5-3922-4FB8-886E-DE1754E94F26}" srcOrd="0" destOrd="1" presId="urn:microsoft.com/office/officeart/2005/8/layout/process3"/>
    <dgm:cxn modelId="{1CAFB34E-7770-4972-B76A-01888B7909EA}" type="presOf" srcId="{19E2C36B-61A5-4347-B1C6-3BD628CD9E37}" destId="{8A0D9D83-C7B4-4A89-B5D0-E33B31353770}" srcOrd="1" destOrd="0" presId="urn:microsoft.com/office/officeart/2005/8/layout/process3"/>
    <dgm:cxn modelId="{0238C606-67B4-4A03-9AE7-8D098214D292}" srcId="{A7D07D7A-035A-43D3-9A76-09B885798EA4}" destId="{A36AD07F-B500-493F-97AF-9A6C5E45C1FE}" srcOrd="7" destOrd="0" parTransId="{90205AEB-58DE-421C-9E05-193E1C640C2F}" sibTransId="{4FE15875-B443-4A67-8EEF-D2B0A21850FD}"/>
    <dgm:cxn modelId="{C0616A28-984C-4BDE-BFFA-1F20BAA657CC}" type="presOf" srcId="{B1D84FE1-EEC4-42F5-9835-63AA17B433E4}" destId="{F0044B76-C4B4-41C8-A5A6-A225A87B54FD}" srcOrd="0" destOrd="5" presId="urn:microsoft.com/office/officeart/2005/8/layout/process3"/>
    <dgm:cxn modelId="{F0625640-32A3-4E02-9C04-52788236EA36}" srcId="{19E2C36B-61A5-4347-B1C6-3BD628CD9E37}" destId="{50A50915-ABB1-4E94-8E97-40C28171ED43}" srcOrd="7" destOrd="0" parTransId="{77D40226-C438-4DF0-B438-26F0E46CF655}" sibTransId="{37A01084-49DE-44D8-AB0F-FE93A0F08795}"/>
    <dgm:cxn modelId="{26F6C77D-3224-4AE2-A52E-D48A644463FB}" type="presOf" srcId="{738E344A-E8A9-4F66-BB6E-9E29C1C81696}" destId="{A9B9002E-3C8E-4AB7-9EA0-B3063D546BF7}" srcOrd="0" destOrd="7" presId="urn:microsoft.com/office/officeart/2005/8/layout/process3"/>
    <dgm:cxn modelId="{0A08101B-4538-4300-B198-1A9BF6577189}" srcId="{19E2C36B-61A5-4347-B1C6-3BD628CD9E37}" destId="{8F120DC6-2BBD-4684-88E2-FB3EFA6C6EAE}" srcOrd="11" destOrd="0" parTransId="{0766E4EA-6100-4100-9D93-C56DDA33C704}" sibTransId="{B6CCA5CD-2BAE-4B75-A0AC-D1A86CAAB5F4}"/>
    <dgm:cxn modelId="{7CBBA563-C161-425D-AB90-7D598B651DFA}" type="presOf" srcId="{7978170A-BCAE-44C2-BA43-F826E223E687}" destId="{05419056-544F-4B74-A2EC-E66536B0E9CB}" srcOrd="0" destOrd="0" presId="urn:microsoft.com/office/officeart/2005/8/layout/process3"/>
    <dgm:cxn modelId="{4E54F375-8E7B-4FC9-B728-6B868AB6571E}" srcId="{3CAFC5A8-192A-4B4B-96A1-66A18D3BC7E4}" destId="{C0FEF4A7-8DC0-49CE-93AF-BA6D299BB76F}" srcOrd="2" destOrd="0" parTransId="{73B87364-0517-4D24-B40C-8056FABC95ED}" sibTransId="{0B49B84B-D41E-4FD1-8199-2340440C72AD}"/>
    <dgm:cxn modelId="{48B6DA1F-00E6-4F5B-9778-86AF0052098A}" type="presOf" srcId="{A213EF1E-B5F0-4A77-A12B-8A00B7DF94AC}" destId="{4A2727A5-3922-4FB8-886E-DE1754E94F26}" srcOrd="0" destOrd="5" presId="urn:microsoft.com/office/officeart/2005/8/layout/process3"/>
    <dgm:cxn modelId="{4B4DFB49-E181-426B-99E8-CE1AF0D02795}" srcId="{A7D07D7A-035A-43D3-9A76-09B885798EA4}" destId="{456FFEDD-8A68-4C0D-B550-F20A21ED2B4A}" srcOrd="1" destOrd="0" parTransId="{3EDCE6B4-422C-4B2C-AA59-87002D921F26}" sibTransId="{8577F8B9-57D8-46EF-A4CD-DAA340F1709A}"/>
    <dgm:cxn modelId="{7ACAD74D-21B2-4ADC-90F4-624BB3F5C73A}" srcId="{A7D07D7A-035A-43D3-9A76-09B885798EA4}" destId="{E9954778-B67D-4E82-86A7-59F3112E55A9}" srcOrd="9" destOrd="0" parTransId="{10C56B37-05AE-46F8-931C-1B15BB2A039E}" sibTransId="{25FAAB7F-6DFF-4DA7-A712-4DC9DAC39481}"/>
    <dgm:cxn modelId="{0A5DF034-76D2-456F-BB2E-419A40902258}" type="presOf" srcId="{F092A60F-0E44-432E-A796-B3B6F4F70E2B}" destId="{A9B9002E-3C8E-4AB7-9EA0-B3063D546BF7}" srcOrd="0" destOrd="1" presId="urn:microsoft.com/office/officeart/2005/8/layout/process3"/>
    <dgm:cxn modelId="{C9333BAB-E859-47EE-B54B-B1533A8A50F2}" type="presOf" srcId="{A7D07D7A-035A-43D3-9A76-09B885798EA4}" destId="{FB9C8298-7EA0-4778-8D3B-CEA72BEBC7A2}" srcOrd="1" destOrd="0" presId="urn:microsoft.com/office/officeart/2005/8/layout/process3"/>
    <dgm:cxn modelId="{4C488F2E-C224-4F11-9911-BC7664AF25D9}" srcId="{19E2C36B-61A5-4347-B1C6-3BD628CD9E37}" destId="{D00131F9-0C72-4FF5-96D5-67092B20FA82}" srcOrd="6" destOrd="0" parTransId="{7D3E518C-AEBF-44BE-B685-BE8369E1098D}" sibTransId="{2CFE3172-173B-40BB-9125-02E81A2F05D6}"/>
    <dgm:cxn modelId="{89A627EC-CDB6-42F0-81D8-1A9DBC0D4CFA}" type="presOf" srcId="{04CEBE76-FBE5-461A-B8D9-0BD8A3239312}" destId="{A9B9002E-3C8E-4AB7-9EA0-B3063D546BF7}" srcOrd="0" destOrd="5" presId="urn:microsoft.com/office/officeart/2005/8/layout/process3"/>
    <dgm:cxn modelId="{8A5009B1-7B57-452A-9C3F-C7A58B980FAA}" srcId="{94E79DEC-1391-4DB5-BF26-C8D2C35D3C60}" destId="{C6A4AEE8-C5B5-4637-AFBA-A36EA9BDF782}" srcOrd="3" destOrd="0" parTransId="{253947AA-50D1-4A30-BF68-1F56ED15D832}" sibTransId="{4EC10F4F-89A7-4446-BFEC-D16669DB0E5B}"/>
    <dgm:cxn modelId="{BD4E610E-E751-403B-B54E-25232F8DDBC0}" type="presOf" srcId="{B10CA6C4-8B85-497B-86AF-46BF1520D604}" destId="{BB476116-BD37-47A7-A030-5E74FBD3F445}" srcOrd="0" destOrd="0" presId="urn:microsoft.com/office/officeart/2005/8/layout/process3"/>
    <dgm:cxn modelId="{6E81CDB4-4FD7-4EA7-AE8A-735A7208E582}" srcId="{19E2C36B-61A5-4347-B1C6-3BD628CD9E37}" destId="{E7236281-F19D-4E63-9409-01196279B567}" srcOrd="9" destOrd="0" parTransId="{099FFDCA-8785-4793-9348-F86FE8DD105F}" sibTransId="{E0B4996D-FBF0-47FC-A89E-F9ACB74EC17B}"/>
    <dgm:cxn modelId="{7365B5C4-7C4A-4588-BA8E-2302AC119B6C}" srcId="{19E2C36B-61A5-4347-B1C6-3BD628CD9E37}" destId="{9F7555FB-213E-428F-ACFF-1F2B32BC6B3A}" srcOrd="10" destOrd="0" parTransId="{9E2D6F20-6DD4-473C-B89D-32181E468FC2}" sibTransId="{FF3467D7-C846-4AA9-8BE0-F3B1A4F98ECF}"/>
    <dgm:cxn modelId="{D286BBEF-855D-46BB-AF40-B4CD0E6FBD50}" type="presOf" srcId="{50A50915-ABB1-4E94-8E97-40C28171ED43}" destId="{F0044B76-C4B4-41C8-A5A6-A225A87B54FD}" srcOrd="0" destOrd="7" presId="urn:microsoft.com/office/officeart/2005/8/layout/process3"/>
    <dgm:cxn modelId="{6B80C335-6B68-4FEC-9DA2-07C33C527CDA}" srcId="{A7D07D7A-035A-43D3-9A76-09B885798EA4}" destId="{968E34AC-7DE7-4829-B75B-CBED40E3E20C}" srcOrd="4" destOrd="0" parTransId="{363BE288-C489-4D62-A807-40B3F5747D4C}" sibTransId="{FB0E12B7-ED22-4E91-8382-139A6599A9B6}"/>
    <dgm:cxn modelId="{E6A82309-E0F5-46A6-8FD7-FCE243889024}" srcId="{19E2C36B-61A5-4347-B1C6-3BD628CD9E37}" destId="{6407E58E-1651-4B33-AD20-B2695CD789B1}" srcOrd="8" destOrd="0" parTransId="{C6DEA618-4B60-44F9-9804-B19D3D67F5A3}" sibTransId="{401D8531-93BD-4884-B945-DC5FD53A7121}"/>
    <dgm:cxn modelId="{0A397FE5-BE2B-4A13-BAFB-3285AE8969FA}" type="presOf" srcId="{4A97B8E3-9D88-435C-A604-D204FED29677}" destId="{4A2727A5-3922-4FB8-886E-DE1754E94F26}" srcOrd="0" destOrd="6" presId="urn:microsoft.com/office/officeart/2005/8/layout/process3"/>
    <dgm:cxn modelId="{A88412EF-D60E-45FC-8498-A048765EFCF3}" srcId="{3CAFC5A8-192A-4B4B-96A1-66A18D3BC7E4}" destId="{A213EF1E-B5F0-4A77-A12B-8A00B7DF94AC}" srcOrd="5" destOrd="0" parTransId="{00E6428E-5500-4405-89E2-FD0964CA38F8}" sibTransId="{931F087F-A94D-42E7-A106-F0E2DAA174FE}"/>
    <dgm:cxn modelId="{A5F63F90-9C39-4CCB-879B-5739437038CA}" type="presOf" srcId="{6407E58E-1651-4B33-AD20-B2695CD789B1}" destId="{F0044B76-C4B4-41C8-A5A6-A225A87B54FD}" srcOrd="0" destOrd="8" presId="urn:microsoft.com/office/officeart/2005/8/layout/process3"/>
    <dgm:cxn modelId="{653BEC16-79C1-4757-BDD5-BA77D972CECD}" srcId="{A7D07D7A-035A-43D3-9A76-09B885798EA4}" destId="{4ACC2B1F-746A-48A4-A954-E26219207E9C}" srcOrd="11" destOrd="0" parTransId="{B5904273-73A3-4134-8192-662754A80ACD}" sibTransId="{C1E77EB9-113F-4469-977B-BDD8C6FF0280}"/>
    <dgm:cxn modelId="{5A1835B0-6D81-4C00-A418-013B93C79EC3}" srcId="{19E2C36B-61A5-4347-B1C6-3BD628CD9E37}" destId="{B1D84FE1-EEC4-42F5-9835-63AA17B433E4}" srcOrd="5" destOrd="0" parTransId="{61F7A594-9B54-4EE4-9CCD-71AFA07EEFA9}" sibTransId="{7CD5E1C1-4B99-4EEF-AF7E-2FC31BC377F7}"/>
    <dgm:cxn modelId="{48AE04C3-922B-4125-9FED-EDB6A933BA1E}" type="presOf" srcId="{D497D75D-F4BD-4521-AB72-2197665F08E5}" destId="{05419056-544F-4B74-A2EC-E66536B0E9CB}" srcOrd="0" destOrd="2" presId="urn:microsoft.com/office/officeart/2005/8/layout/process3"/>
    <dgm:cxn modelId="{E772E12C-6984-4831-9EE2-36AC21A1B4B9}" srcId="{5110CE94-6862-4813-AEFB-94A14C593134}" destId="{3CAFC5A8-192A-4B4B-96A1-66A18D3BC7E4}" srcOrd="1" destOrd="0" parTransId="{E80AA92F-4C1F-4D46-9790-55D61A3BE76B}" sibTransId="{BD7321CE-49C9-44DC-9A24-2FA7276D0BD3}"/>
    <dgm:cxn modelId="{D376B013-3856-4667-BEB8-1E164BB99C3C}" srcId="{19E2C36B-61A5-4347-B1C6-3BD628CD9E37}" destId="{83738B9D-D45E-4096-8FBB-4577A8E311C2}" srcOrd="2" destOrd="0" parTransId="{AFB06088-23E6-416E-929A-6C9D5244A3A8}" sibTransId="{1207B0E3-4E36-4A45-9C3B-87F62EBD6083}"/>
    <dgm:cxn modelId="{23891EB5-FFC1-4CB2-88FF-63C5C23DB885}" srcId="{5110CE94-6862-4813-AEFB-94A14C593134}" destId="{19E2C36B-61A5-4347-B1C6-3BD628CD9E37}" srcOrd="0" destOrd="0" parTransId="{72D4D89E-BF84-4501-9EB6-AB51391B5A78}" sibTransId="{90BD27D2-A410-4B86-AC9A-F3BDBD7A4674}"/>
    <dgm:cxn modelId="{99066A94-AE4F-4C96-AE89-603B25271159}" srcId="{3CAFC5A8-192A-4B4B-96A1-66A18D3BC7E4}" destId="{91855355-8084-4A86-BE71-A487DD64948C}" srcOrd="3" destOrd="0" parTransId="{E9F033FB-5E00-4EE7-9ABF-B2ED926475BB}" sibTransId="{38E33774-A44C-48BD-9867-7C06A29AEADD}"/>
    <dgm:cxn modelId="{EB5A3DAA-3030-463D-9FDF-94CAE85C11EF}" type="presOf" srcId="{C0FEF4A7-8DC0-49CE-93AF-BA6D299BB76F}" destId="{4A2727A5-3922-4FB8-886E-DE1754E94F26}" srcOrd="0" destOrd="2" presId="urn:microsoft.com/office/officeart/2005/8/layout/process3"/>
    <dgm:cxn modelId="{34E02425-7DDD-47D8-BBB3-30D4BD430F03}" srcId="{A7D07D7A-035A-43D3-9A76-09B885798EA4}" destId="{2D8E16CC-C1A8-459F-8A6D-C4EC6D762710}" srcOrd="10" destOrd="0" parTransId="{47B58F0C-195E-4BEF-8F98-7D356189C9D4}" sibTransId="{3CBC82FE-53D8-48D5-9C18-915A0AC7B416}"/>
    <dgm:cxn modelId="{55F8BB05-8ACB-425B-9760-53D8AB59B173}" srcId="{A7D07D7A-035A-43D3-9A76-09B885798EA4}" destId="{7978170A-BCAE-44C2-BA43-F826E223E687}" srcOrd="0" destOrd="0" parTransId="{43CD5D11-7A9B-45D7-B705-1D01604E2577}" sibTransId="{5FA3A93D-0EE2-459B-A685-C8740ECE05ED}"/>
    <dgm:cxn modelId="{9995741B-B5C4-4909-9FDF-02A4BBC7ADFC}" type="presOf" srcId="{8F120DC6-2BBD-4684-88E2-FB3EFA6C6EAE}" destId="{F0044B76-C4B4-41C8-A5A6-A225A87B54FD}" srcOrd="0" destOrd="11" presId="urn:microsoft.com/office/officeart/2005/8/layout/process3"/>
    <dgm:cxn modelId="{FDABC96C-0432-427A-B236-80294C016DC3}" srcId="{5110CE94-6862-4813-AEFB-94A14C593134}" destId="{A7D07D7A-035A-43D3-9A76-09B885798EA4}" srcOrd="3" destOrd="0" parTransId="{C611245E-2989-4381-A569-402887C9CECA}" sibTransId="{0D829493-5DA1-4748-9BDD-F7E82E017867}"/>
    <dgm:cxn modelId="{14863489-4BCB-4F81-A8C3-75723C480EFB}" srcId="{94E79DEC-1391-4DB5-BF26-C8D2C35D3C60}" destId="{68DEDEFD-C9F0-4363-B42A-A11317D9278D}" srcOrd="4" destOrd="0" parTransId="{9D5CD334-3DE7-4AC5-A3A5-8A7A72CCE84E}" sibTransId="{7C0C2B2E-375F-4487-B7E1-AE057DC95F80}"/>
    <dgm:cxn modelId="{49EB137A-DFD2-425A-84B2-309462D1DBEB}" srcId="{94E79DEC-1391-4DB5-BF26-C8D2C35D3C60}" destId="{F092A60F-0E44-432E-A796-B3B6F4F70E2B}" srcOrd="1" destOrd="0" parTransId="{8E6A191E-EC6B-42C1-9AF8-C11442778DA7}" sibTransId="{AB7EB84D-B156-4945-BD04-E3DDBF7C6B76}"/>
    <dgm:cxn modelId="{FE6E3FAE-F273-43B2-A362-3C25114009A2}" srcId="{3CAFC5A8-192A-4B4B-96A1-66A18D3BC7E4}" destId="{1FA4F3C3-FFEB-452F-A722-EA81DD629AF2}" srcOrd="4" destOrd="0" parTransId="{70946B7D-2B7F-4976-93AC-0624A093ECF1}" sibTransId="{20080BFD-ECAD-4C42-A86B-8FAEAEBB28A3}"/>
    <dgm:cxn modelId="{2298EFB1-CA8E-48D1-B9D3-59A6CB64D169}" srcId="{94E79DEC-1391-4DB5-BF26-C8D2C35D3C60}" destId="{738E344A-E8A9-4F66-BB6E-9E29C1C81696}" srcOrd="7" destOrd="0" parTransId="{D2EA13A6-5ECA-4BA5-86EF-09E9277AC80A}" sibTransId="{FA5B0ECF-FA52-401B-89F0-8E6CCCA1D768}"/>
    <dgm:cxn modelId="{40EC903D-6FBE-4C1C-B916-7D0089BFDBF0}" srcId="{94E79DEC-1391-4DB5-BF26-C8D2C35D3C60}" destId="{202DA3F0-1B92-4F1F-892F-A3318682920F}" srcOrd="6" destOrd="0" parTransId="{2A266FF3-BC3D-4325-ACDE-E737302F6859}" sibTransId="{1CCDB454-C385-480A-8810-B6AD5C04EB77}"/>
    <dgm:cxn modelId="{318A3324-1FC6-4FE7-87CA-D82CC36E358C}" srcId="{A7D07D7A-035A-43D3-9A76-09B885798EA4}" destId="{B2A5633A-B54D-434D-9742-478939098FAE}" srcOrd="6" destOrd="0" parTransId="{655386AF-9BE9-48E0-A8A9-4B2E1ED13A9A}" sibTransId="{292C298D-979A-4F81-96F2-4D01E57C060C}"/>
    <dgm:cxn modelId="{3DDCD870-1B5F-42EA-9981-41E6306B41EE}" srcId="{19E2C36B-61A5-4347-B1C6-3BD628CD9E37}" destId="{EDAE9104-C2BA-4580-A939-484077FB9C8B}" srcOrd="0" destOrd="0" parTransId="{4B9CECB1-981D-48BE-B558-E69DC6236F8C}" sibTransId="{8F783693-7716-4DDE-91C4-BFD737210AA8}"/>
    <dgm:cxn modelId="{BDDD05DB-EECC-4F91-9844-3DACEBC947B5}" type="presOf" srcId="{EDAE9104-C2BA-4580-A939-484077FB9C8B}" destId="{F0044B76-C4B4-41C8-A5A6-A225A87B54FD}" srcOrd="0" destOrd="0" presId="urn:microsoft.com/office/officeart/2005/8/layout/process3"/>
    <dgm:cxn modelId="{E99BC723-AA30-4E4D-91D0-10A9CC51C0DA}" type="presOf" srcId="{B2A5633A-B54D-434D-9742-478939098FAE}" destId="{05419056-544F-4B74-A2EC-E66536B0E9CB}" srcOrd="0" destOrd="6" presId="urn:microsoft.com/office/officeart/2005/8/layout/process3"/>
    <dgm:cxn modelId="{5BCC5405-9CB6-4A08-A853-DBE77F779F17}" srcId="{19E2C36B-61A5-4347-B1C6-3BD628CD9E37}" destId="{29A83F10-1BA4-43D5-9C31-F9A99D231B72}" srcOrd="4" destOrd="0" parTransId="{341E1D5B-9CAC-4C1C-8395-44C449933F4B}" sibTransId="{1472F845-2234-40EC-AB5C-222D2E06FD7E}"/>
    <dgm:cxn modelId="{9787E7C4-DA2A-42F1-90FF-F03F84202592}" type="presOf" srcId="{BD7321CE-49C9-44DC-9A24-2FA7276D0BD3}" destId="{2A28D97E-6D59-4E1D-AD18-383452BA6D3F}" srcOrd="0" destOrd="0" presId="urn:microsoft.com/office/officeart/2005/8/layout/process3"/>
    <dgm:cxn modelId="{1EF3193D-73FD-4F2F-94BF-8526A9B4E30E}" srcId="{A7D07D7A-035A-43D3-9A76-09B885798EA4}" destId="{4D960CEF-2883-43B4-AA55-EEEAAA2D73ED}" srcOrd="3" destOrd="0" parTransId="{CD82E151-90FC-4D1E-A462-B031C9EAFA63}" sibTransId="{20457DC2-C84F-4C78-ADAE-04354F4ACB39}"/>
    <dgm:cxn modelId="{EFE7F6BA-A1F6-4705-BBBB-A6AE19AE1E17}" type="presOf" srcId="{3CAFC5A8-192A-4B4B-96A1-66A18D3BC7E4}" destId="{9C6DFA05-8344-4DC8-AA57-8F80B0144A64}" srcOrd="1" destOrd="0" presId="urn:microsoft.com/office/officeart/2005/8/layout/process3"/>
    <dgm:cxn modelId="{570609D6-1AEA-4AC9-B523-85A87D2C1359}" srcId="{94E79DEC-1391-4DB5-BF26-C8D2C35D3C60}" destId="{621B846C-0A10-4452-A2D4-B3E1CC58A337}" srcOrd="9" destOrd="0" parTransId="{18372826-58F2-41D1-B929-5631E3D2FC5D}" sibTransId="{9D6070F8-73AE-42AE-AAC2-7C142E40AAD5}"/>
    <dgm:cxn modelId="{1B46D5AF-864C-4C89-9721-0F583367F6E9}" type="presOf" srcId="{94E79DEC-1391-4DB5-BF26-C8D2C35D3C60}" destId="{FD14CD30-1E60-4E03-B9FD-E425CA0E1B6B}" srcOrd="1" destOrd="0" presId="urn:microsoft.com/office/officeart/2005/8/layout/process3"/>
    <dgm:cxn modelId="{508246A6-AA88-49DF-B966-B0C21A7CC8B8}" type="presOf" srcId="{1FA4F3C3-FFEB-452F-A722-EA81DD629AF2}" destId="{4A2727A5-3922-4FB8-886E-DE1754E94F26}" srcOrd="0" destOrd="4" presId="urn:microsoft.com/office/officeart/2005/8/layout/process3"/>
    <dgm:cxn modelId="{0556DCFE-D6BC-4D0C-B3B7-6C876BC9DDCA}" type="presOf" srcId="{10C9FCDE-11FA-428F-A6C6-6030B1723EE4}" destId="{4A2727A5-3922-4FB8-886E-DE1754E94F26}" srcOrd="0" destOrd="7" presId="urn:microsoft.com/office/officeart/2005/8/layout/process3"/>
    <dgm:cxn modelId="{CCA4B46C-47FA-46CF-9AAD-4BB2E86178FE}" type="presOf" srcId="{94E79DEC-1391-4DB5-BF26-C8D2C35D3C60}" destId="{FE61D98B-F3F1-4C91-8574-DEB288643B97}" srcOrd="0" destOrd="0" presId="urn:microsoft.com/office/officeart/2005/8/layout/process3"/>
    <dgm:cxn modelId="{5985F454-6653-4874-AA1D-A0BE93D70299}" srcId="{19E2C36B-61A5-4347-B1C6-3BD628CD9E37}" destId="{4C26DEA0-C655-48E3-8124-D894E795185C}" srcOrd="1" destOrd="0" parTransId="{9D870E04-B05F-4B68-AE5A-60CDBA7D831C}" sibTransId="{9B047665-1B0F-4247-B84E-3651F622BC8B}"/>
    <dgm:cxn modelId="{391AEA41-8173-42AA-A8CF-7730AA12B869}" srcId="{3CAFC5A8-192A-4B4B-96A1-66A18D3BC7E4}" destId="{F853A60A-148B-446A-80F1-C92630A17ABC}" srcOrd="1" destOrd="0" parTransId="{26ED9274-A4B6-46A3-83E1-32146AB15E2D}" sibTransId="{6A9EA562-DF69-402E-ADAB-133DE3D4824A}"/>
    <dgm:cxn modelId="{03B1BCE7-AF4A-4E8B-A263-81B810EF0836}" type="presOf" srcId="{C6A4AEE8-C5B5-4637-AFBA-A36EA9BDF782}" destId="{A9B9002E-3C8E-4AB7-9EA0-B3063D546BF7}" srcOrd="0" destOrd="3" presId="urn:microsoft.com/office/officeart/2005/8/layout/process3"/>
    <dgm:cxn modelId="{FB5D8C14-6EB2-44E3-9C5B-9B1FA24700CD}" type="presOf" srcId="{4C26DEA0-C655-48E3-8124-D894E795185C}" destId="{F0044B76-C4B4-41C8-A5A6-A225A87B54FD}" srcOrd="0" destOrd="1" presId="urn:microsoft.com/office/officeart/2005/8/layout/process3"/>
    <dgm:cxn modelId="{CADC808F-E2BC-4CBC-9B14-763F6F6BE12F}" type="presOf" srcId="{20898396-D7C2-42AA-BEA3-24F6CB7C15B6}" destId="{05419056-544F-4B74-A2EC-E66536B0E9CB}" srcOrd="0" destOrd="5" presId="urn:microsoft.com/office/officeart/2005/8/layout/process3"/>
    <dgm:cxn modelId="{B4E0D53A-A1DE-46F1-8E6E-E73FE955C074}" type="presOf" srcId="{4ACC2B1F-746A-48A4-A954-E26219207E9C}" destId="{05419056-544F-4B74-A2EC-E66536B0E9CB}" srcOrd="0" destOrd="11" presId="urn:microsoft.com/office/officeart/2005/8/layout/process3"/>
    <dgm:cxn modelId="{4EDDFAEB-E2C3-4054-967A-60B5F930C076}" type="presOf" srcId="{A7D07D7A-035A-43D3-9A76-09B885798EA4}" destId="{BD07AA63-ED5D-451A-8A76-C396D11C90B4}" srcOrd="0" destOrd="0" presId="urn:microsoft.com/office/officeart/2005/8/layout/process3"/>
    <dgm:cxn modelId="{BF14F1C9-0494-4748-820E-BF7B0CB13D29}" srcId="{94E79DEC-1391-4DB5-BF26-C8D2C35D3C60}" destId="{0DF2B24C-F17F-4105-AA36-65ECE4A66085}" srcOrd="2" destOrd="0" parTransId="{DC1A6EAE-4EE6-4761-A87E-152C27BABAA4}" sibTransId="{E3A38BCB-1561-41F1-9489-158F970BA7A8}"/>
    <dgm:cxn modelId="{349DD077-DFE4-4898-A270-3B830C40A328}" type="presOf" srcId="{91855355-8084-4A86-BE71-A487DD64948C}" destId="{4A2727A5-3922-4FB8-886E-DE1754E94F26}" srcOrd="0" destOrd="3" presId="urn:microsoft.com/office/officeart/2005/8/layout/process3"/>
    <dgm:cxn modelId="{DA38ED15-D747-4AC2-ACC4-0BE562BDBCD9}" type="presOf" srcId="{968E34AC-7DE7-4829-B75B-CBED40E3E20C}" destId="{05419056-544F-4B74-A2EC-E66536B0E9CB}" srcOrd="0" destOrd="4" presId="urn:microsoft.com/office/officeart/2005/8/layout/process3"/>
    <dgm:cxn modelId="{94EDEED4-6353-4996-B8B4-D65A40CC96AF}" type="presOf" srcId="{4D960CEF-2883-43B4-AA55-EEEAAA2D73ED}" destId="{05419056-544F-4B74-A2EC-E66536B0E9CB}" srcOrd="0" destOrd="3" presId="urn:microsoft.com/office/officeart/2005/8/layout/process3"/>
    <dgm:cxn modelId="{EDBACACC-6DB6-4C38-B5FD-DD0FFDB01C4C}" type="presOf" srcId="{19E2C36B-61A5-4347-B1C6-3BD628CD9E37}" destId="{0D3E8FA0-232A-4AFE-91B8-B063889A651A}" srcOrd="0" destOrd="0" presId="urn:microsoft.com/office/officeart/2005/8/layout/process3"/>
    <dgm:cxn modelId="{F4B42B30-6891-4108-BC4F-04DAC911F253}" srcId="{5110CE94-6862-4813-AEFB-94A14C593134}" destId="{94E79DEC-1391-4DB5-BF26-C8D2C35D3C60}" srcOrd="2" destOrd="0" parTransId="{131BFBA9-3ED0-4635-9E24-EB3D16FE62DF}" sibTransId="{B10CA6C4-8B85-497B-86AF-46BF1520D604}"/>
    <dgm:cxn modelId="{4C1F7383-DBBC-48FB-A23E-5F02B4FDF95B}" type="presOf" srcId="{A92120A7-24B1-4223-A2C8-65FE9116538C}" destId="{A9B9002E-3C8E-4AB7-9EA0-B3063D546BF7}" srcOrd="0" destOrd="8" presId="urn:microsoft.com/office/officeart/2005/8/layout/process3"/>
    <dgm:cxn modelId="{C5C82BD7-209A-49B9-85D7-38AEE8F3E310}" type="presOf" srcId="{B10CA6C4-8B85-497B-86AF-46BF1520D604}" destId="{531D8918-079D-41F9-8DB1-02429BDBFD28}" srcOrd="1" destOrd="0" presId="urn:microsoft.com/office/officeart/2005/8/layout/process3"/>
    <dgm:cxn modelId="{321E459D-D68C-4377-B27C-C2ECBB74B717}" type="presOf" srcId="{3CAFC5A8-192A-4B4B-96A1-66A18D3BC7E4}" destId="{310F3328-53AA-49DD-B448-9FE884468DF8}" srcOrd="0" destOrd="0" presId="urn:microsoft.com/office/officeart/2005/8/layout/process3"/>
    <dgm:cxn modelId="{5509AAD6-49AB-4FE7-8621-57F08FD3B877}" type="presOf" srcId="{BD7321CE-49C9-44DC-9A24-2FA7276D0BD3}" destId="{42C544DD-E852-44F9-B433-59642F67332A}" srcOrd="1" destOrd="0" presId="urn:microsoft.com/office/officeart/2005/8/layout/process3"/>
    <dgm:cxn modelId="{734B42AC-955C-41D8-A5FA-F3DF888A72AD}" srcId="{94E79DEC-1391-4DB5-BF26-C8D2C35D3C60}" destId="{4ABA161A-5131-4BAA-91B2-209D7A1E539E}" srcOrd="0" destOrd="0" parTransId="{27BFFA3D-48B0-4A42-A707-C39E96615C34}" sibTransId="{0BD8C657-599E-45C2-BD3F-1AAB27610744}"/>
    <dgm:cxn modelId="{6DE9AEC4-F016-4FD7-8316-4F899DB19676}" type="presOf" srcId="{4ABA161A-5131-4BAA-91B2-209D7A1E539E}" destId="{A9B9002E-3C8E-4AB7-9EA0-B3063D546BF7}" srcOrd="0" destOrd="0" presId="urn:microsoft.com/office/officeart/2005/8/layout/process3"/>
    <dgm:cxn modelId="{8BB9534A-6B49-4470-BCCA-662A4CE57C1A}" srcId="{3CAFC5A8-192A-4B4B-96A1-66A18D3BC7E4}" destId="{10C9FCDE-11FA-428F-A6C6-6030B1723EE4}" srcOrd="7" destOrd="0" parTransId="{3814F937-F935-4CBF-8EA7-6E50D0396EF3}" sibTransId="{59E8D66D-7E3D-42BE-A168-5F26D5E7BDD3}"/>
    <dgm:cxn modelId="{846F71CC-E595-4BFD-9D36-971E335BBCFA}" type="presOf" srcId="{90BD27D2-A410-4B86-AC9A-F3BDBD7A4674}" destId="{EFD05834-0A26-4C03-A6A2-FFF1B7D9D8B0}" srcOrd="1" destOrd="0" presId="urn:microsoft.com/office/officeart/2005/8/layout/process3"/>
    <dgm:cxn modelId="{ED99C5CD-5020-4F46-A93F-2C901EE4CE79}" type="presOf" srcId="{A36AD07F-B500-493F-97AF-9A6C5E45C1FE}" destId="{05419056-544F-4B74-A2EC-E66536B0E9CB}" srcOrd="0" destOrd="7" presId="urn:microsoft.com/office/officeart/2005/8/layout/process3"/>
    <dgm:cxn modelId="{624A40B5-0DCE-4796-A593-D713E8376519}" srcId="{A7D07D7A-035A-43D3-9A76-09B885798EA4}" destId="{D497D75D-F4BD-4521-AB72-2197665F08E5}" srcOrd="2" destOrd="0" parTransId="{5955E7D1-DA07-4B56-B71A-20E9255AA6E7}" sibTransId="{D50C9181-5617-403E-83A9-3E917CE64F29}"/>
    <dgm:cxn modelId="{BBB3116F-C7F0-4A68-B481-9271E7FE20E7}" type="presOf" srcId="{99B1A786-8656-4C53-824E-D17814B28673}" destId="{05419056-544F-4B74-A2EC-E66536B0E9CB}" srcOrd="0" destOrd="8" presId="urn:microsoft.com/office/officeart/2005/8/layout/process3"/>
    <dgm:cxn modelId="{8F91A704-8FDB-49F4-87A6-AB590CE45F71}" type="presParOf" srcId="{F80CB0A4-9A6A-45A7-8135-243F92368161}" destId="{618232D8-2CC7-47A1-921E-9F7D72953282}" srcOrd="0" destOrd="0" presId="urn:microsoft.com/office/officeart/2005/8/layout/process3"/>
    <dgm:cxn modelId="{8004F1F0-1452-4450-885E-40E1ABCC7DB4}" type="presParOf" srcId="{618232D8-2CC7-47A1-921E-9F7D72953282}" destId="{0D3E8FA0-232A-4AFE-91B8-B063889A651A}" srcOrd="0" destOrd="0" presId="urn:microsoft.com/office/officeart/2005/8/layout/process3"/>
    <dgm:cxn modelId="{2772008F-CB1C-4DEA-826D-CEE02E2E6B99}" type="presParOf" srcId="{618232D8-2CC7-47A1-921E-9F7D72953282}" destId="{8A0D9D83-C7B4-4A89-B5D0-E33B31353770}" srcOrd="1" destOrd="0" presId="urn:microsoft.com/office/officeart/2005/8/layout/process3"/>
    <dgm:cxn modelId="{C332AE70-A22E-4BA6-8514-3C75D387194F}" type="presParOf" srcId="{618232D8-2CC7-47A1-921E-9F7D72953282}" destId="{F0044B76-C4B4-41C8-A5A6-A225A87B54FD}" srcOrd="2" destOrd="0" presId="urn:microsoft.com/office/officeart/2005/8/layout/process3"/>
    <dgm:cxn modelId="{6B339CFF-F52D-4059-B8A6-36426D155DC8}" type="presParOf" srcId="{F80CB0A4-9A6A-45A7-8135-243F92368161}" destId="{AE5F0CCD-CC00-44D7-A533-0571E45E2ED1}" srcOrd="1" destOrd="0" presId="urn:microsoft.com/office/officeart/2005/8/layout/process3"/>
    <dgm:cxn modelId="{8D44EB9B-599B-4856-9D47-0045B25BEB0D}" type="presParOf" srcId="{AE5F0CCD-CC00-44D7-A533-0571E45E2ED1}" destId="{EFD05834-0A26-4C03-A6A2-FFF1B7D9D8B0}" srcOrd="0" destOrd="0" presId="urn:microsoft.com/office/officeart/2005/8/layout/process3"/>
    <dgm:cxn modelId="{E18DC9DC-930D-4D90-AD80-CC004EA36093}" type="presParOf" srcId="{F80CB0A4-9A6A-45A7-8135-243F92368161}" destId="{B606244D-D4DC-4D5D-A72D-F11FBD815989}" srcOrd="2" destOrd="0" presId="urn:microsoft.com/office/officeart/2005/8/layout/process3"/>
    <dgm:cxn modelId="{E1C41D43-D02F-4B4E-BAA6-53FED3198607}" type="presParOf" srcId="{B606244D-D4DC-4D5D-A72D-F11FBD815989}" destId="{310F3328-53AA-49DD-B448-9FE884468DF8}" srcOrd="0" destOrd="0" presId="urn:microsoft.com/office/officeart/2005/8/layout/process3"/>
    <dgm:cxn modelId="{440988A1-5552-45EE-B7B7-36954A3707EC}" type="presParOf" srcId="{B606244D-D4DC-4D5D-A72D-F11FBD815989}" destId="{9C6DFA05-8344-4DC8-AA57-8F80B0144A64}" srcOrd="1" destOrd="0" presId="urn:microsoft.com/office/officeart/2005/8/layout/process3"/>
    <dgm:cxn modelId="{46FC370E-FF8E-45F1-9F8D-3951D4D09E4C}" type="presParOf" srcId="{B606244D-D4DC-4D5D-A72D-F11FBD815989}" destId="{4A2727A5-3922-4FB8-886E-DE1754E94F26}" srcOrd="2" destOrd="0" presId="urn:microsoft.com/office/officeart/2005/8/layout/process3"/>
    <dgm:cxn modelId="{CA0B293F-31E8-420E-8585-8C40F96C59B2}" type="presParOf" srcId="{F80CB0A4-9A6A-45A7-8135-243F92368161}" destId="{2A28D97E-6D59-4E1D-AD18-383452BA6D3F}" srcOrd="3" destOrd="0" presId="urn:microsoft.com/office/officeart/2005/8/layout/process3"/>
    <dgm:cxn modelId="{90B4AA7E-25D1-4388-9ADA-B1CB31A22D1D}" type="presParOf" srcId="{2A28D97E-6D59-4E1D-AD18-383452BA6D3F}" destId="{42C544DD-E852-44F9-B433-59642F67332A}" srcOrd="0" destOrd="0" presId="urn:microsoft.com/office/officeart/2005/8/layout/process3"/>
    <dgm:cxn modelId="{361B9C1A-D84B-4BC1-A5D5-6B1F8019F7AE}" type="presParOf" srcId="{F80CB0A4-9A6A-45A7-8135-243F92368161}" destId="{CF286065-12E7-4F45-9656-D005A16176A9}" srcOrd="4" destOrd="0" presId="urn:microsoft.com/office/officeart/2005/8/layout/process3"/>
    <dgm:cxn modelId="{D07C1236-61CC-4F2B-AAE9-A141D675C3C6}" type="presParOf" srcId="{CF286065-12E7-4F45-9656-D005A16176A9}" destId="{FE61D98B-F3F1-4C91-8574-DEB288643B97}" srcOrd="0" destOrd="0" presId="urn:microsoft.com/office/officeart/2005/8/layout/process3"/>
    <dgm:cxn modelId="{EA2878E3-EE46-4E6D-8CF4-E8849F4FE4F5}" type="presParOf" srcId="{CF286065-12E7-4F45-9656-D005A16176A9}" destId="{FD14CD30-1E60-4E03-B9FD-E425CA0E1B6B}" srcOrd="1" destOrd="0" presId="urn:microsoft.com/office/officeart/2005/8/layout/process3"/>
    <dgm:cxn modelId="{023A5B54-8B18-4132-9AE9-F911E09708E9}" type="presParOf" srcId="{CF286065-12E7-4F45-9656-D005A16176A9}" destId="{A9B9002E-3C8E-4AB7-9EA0-B3063D546BF7}" srcOrd="2" destOrd="0" presId="urn:microsoft.com/office/officeart/2005/8/layout/process3"/>
    <dgm:cxn modelId="{05DA12BB-8995-4310-8FB7-2A6CBD2120AF}" type="presParOf" srcId="{F80CB0A4-9A6A-45A7-8135-243F92368161}" destId="{BB476116-BD37-47A7-A030-5E74FBD3F445}" srcOrd="5" destOrd="0" presId="urn:microsoft.com/office/officeart/2005/8/layout/process3"/>
    <dgm:cxn modelId="{1168E5FE-5216-42AA-AB75-695E259173D6}" type="presParOf" srcId="{BB476116-BD37-47A7-A030-5E74FBD3F445}" destId="{531D8918-079D-41F9-8DB1-02429BDBFD28}" srcOrd="0" destOrd="0" presId="urn:microsoft.com/office/officeart/2005/8/layout/process3"/>
    <dgm:cxn modelId="{621E9206-0592-4F53-A684-834D2B90ECEC}" type="presParOf" srcId="{F80CB0A4-9A6A-45A7-8135-243F92368161}" destId="{CE3C6B6C-967C-44DF-A94D-0E0ADCF18D36}" srcOrd="6" destOrd="0" presId="urn:microsoft.com/office/officeart/2005/8/layout/process3"/>
    <dgm:cxn modelId="{8FE4FE05-9014-4DC9-81AB-A16E193884C4}" type="presParOf" srcId="{CE3C6B6C-967C-44DF-A94D-0E0ADCF18D36}" destId="{BD07AA63-ED5D-451A-8A76-C396D11C90B4}" srcOrd="0" destOrd="0" presId="urn:microsoft.com/office/officeart/2005/8/layout/process3"/>
    <dgm:cxn modelId="{BE6ECBE4-736B-4636-AE9A-5A0A1CC1E82A}" type="presParOf" srcId="{CE3C6B6C-967C-44DF-A94D-0E0ADCF18D36}" destId="{FB9C8298-7EA0-4778-8D3B-CEA72BEBC7A2}" srcOrd="1" destOrd="0" presId="urn:microsoft.com/office/officeart/2005/8/layout/process3"/>
    <dgm:cxn modelId="{01F55DCA-2F46-4188-8EEA-D3E6E988D911}" type="presParOf" srcId="{CE3C6B6C-967C-44DF-A94D-0E0ADCF18D36}" destId="{05419056-544F-4B74-A2EC-E66536B0E9CB}"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10CE94-6862-4813-AEFB-94A14C593134}" type="doc">
      <dgm:prSet loTypeId="urn:microsoft.com/office/officeart/2005/8/layout/process3" loCatId="process" qsTypeId="urn:microsoft.com/office/officeart/2005/8/quickstyle/simple1" qsCatId="simple" csTypeId="urn:microsoft.com/office/officeart/2005/8/colors/colorful4" csCatId="colorful" phldr="1"/>
      <dgm:spPr/>
      <dgm:t>
        <a:bodyPr/>
        <a:lstStyle/>
        <a:p>
          <a:endParaRPr lang="en-US"/>
        </a:p>
      </dgm:t>
    </dgm:pt>
    <dgm:pt modelId="{19E2C36B-61A5-4347-B1C6-3BD628CD9E37}">
      <dgm:prSet phldrT="[Text]"/>
      <dgm:spPr/>
      <dgm:t>
        <a:bodyPr/>
        <a:lstStyle/>
        <a:p>
          <a:r>
            <a:rPr lang="en-US" dirty="0" smtClean="0"/>
            <a:t>Contextual study </a:t>
          </a:r>
          <a:endParaRPr lang="en-US" dirty="0"/>
        </a:p>
      </dgm:t>
    </dgm:pt>
    <dgm:pt modelId="{72D4D89E-BF84-4501-9EB6-AB51391B5A78}" type="parTrans" cxnId="{23891EB5-FFC1-4CB2-88FF-63C5C23DB885}">
      <dgm:prSet/>
      <dgm:spPr/>
      <dgm:t>
        <a:bodyPr/>
        <a:lstStyle/>
        <a:p>
          <a:endParaRPr lang="en-US"/>
        </a:p>
      </dgm:t>
    </dgm:pt>
    <dgm:pt modelId="{90BD27D2-A410-4B86-AC9A-F3BDBD7A4674}" type="sibTrans" cxnId="{23891EB5-FFC1-4CB2-88FF-63C5C23DB885}">
      <dgm:prSet/>
      <dgm:spPr/>
      <dgm:t>
        <a:bodyPr/>
        <a:lstStyle/>
        <a:p>
          <a:endParaRPr lang="en-US"/>
        </a:p>
      </dgm:t>
    </dgm:pt>
    <dgm:pt modelId="{3CAFC5A8-192A-4B4B-96A1-66A18D3BC7E4}">
      <dgm:prSet phldrT="[Text]"/>
      <dgm:spPr/>
      <dgm:t>
        <a:bodyPr/>
        <a:lstStyle/>
        <a:p>
          <a:r>
            <a:rPr lang="en-US" dirty="0" smtClean="0"/>
            <a:t>Conflict analysis </a:t>
          </a:r>
          <a:endParaRPr lang="en-US" dirty="0"/>
        </a:p>
      </dgm:t>
    </dgm:pt>
    <dgm:pt modelId="{E80AA92F-4C1F-4D46-9790-55D61A3BE76B}" type="parTrans" cxnId="{E772E12C-6984-4831-9EE2-36AC21A1B4B9}">
      <dgm:prSet/>
      <dgm:spPr/>
      <dgm:t>
        <a:bodyPr/>
        <a:lstStyle/>
        <a:p>
          <a:endParaRPr lang="en-US"/>
        </a:p>
      </dgm:t>
    </dgm:pt>
    <dgm:pt modelId="{BD7321CE-49C9-44DC-9A24-2FA7276D0BD3}" type="sibTrans" cxnId="{E772E12C-6984-4831-9EE2-36AC21A1B4B9}">
      <dgm:prSet/>
      <dgm:spPr/>
      <dgm:t>
        <a:bodyPr/>
        <a:lstStyle/>
        <a:p>
          <a:endParaRPr lang="en-US"/>
        </a:p>
      </dgm:t>
    </dgm:pt>
    <dgm:pt modelId="{94E79DEC-1391-4DB5-BF26-C8D2C35D3C60}">
      <dgm:prSet phldrT="[Text]"/>
      <dgm:spPr/>
      <dgm:t>
        <a:bodyPr/>
        <a:lstStyle/>
        <a:p>
          <a:r>
            <a:rPr lang="en-US" dirty="0" smtClean="0"/>
            <a:t>Intervention scope policy formulation</a:t>
          </a:r>
          <a:endParaRPr lang="en-US" dirty="0"/>
        </a:p>
      </dgm:t>
    </dgm:pt>
    <dgm:pt modelId="{131BFBA9-3ED0-4635-9E24-EB3D16FE62DF}" type="parTrans" cxnId="{F4B42B30-6891-4108-BC4F-04DAC911F253}">
      <dgm:prSet/>
      <dgm:spPr/>
      <dgm:t>
        <a:bodyPr/>
        <a:lstStyle/>
        <a:p>
          <a:endParaRPr lang="en-US"/>
        </a:p>
      </dgm:t>
    </dgm:pt>
    <dgm:pt modelId="{B10CA6C4-8B85-497B-86AF-46BF1520D604}" type="sibTrans" cxnId="{F4B42B30-6891-4108-BC4F-04DAC911F253}">
      <dgm:prSet/>
      <dgm:spPr/>
      <dgm:t>
        <a:bodyPr/>
        <a:lstStyle/>
        <a:p>
          <a:endParaRPr lang="en-US"/>
        </a:p>
      </dgm:t>
    </dgm:pt>
    <dgm:pt modelId="{A7D07D7A-035A-43D3-9A76-09B885798EA4}">
      <dgm:prSet phldrT="[Text]"/>
      <dgm:spPr/>
      <dgm:t>
        <a:bodyPr/>
        <a:lstStyle/>
        <a:p>
          <a:r>
            <a:rPr lang="en-US" dirty="0" smtClean="0"/>
            <a:t>Detail design </a:t>
          </a:r>
          <a:endParaRPr lang="en-US" dirty="0"/>
        </a:p>
      </dgm:t>
    </dgm:pt>
    <dgm:pt modelId="{C611245E-2989-4381-A569-402887C9CECA}" type="parTrans" cxnId="{FDABC96C-0432-427A-B236-80294C016DC3}">
      <dgm:prSet/>
      <dgm:spPr/>
      <dgm:t>
        <a:bodyPr/>
        <a:lstStyle/>
        <a:p>
          <a:endParaRPr lang="en-US"/>
        </a:p>
      </dgm:t>
    </dgm:pt>
    <dgm:pt modelId="{0D829493-5DA1-4748-9BDD-F7E82E017867}" type="sibTrans" cxnId="{FDABC96C-0432-427A-B236-80294C016DC3}">
      <dgm:prSet/>
      <dgm:spPr/>
      <dgm:t>
        <a:bodyPr/>
        <a:lstStyle/>
        <a:p>
          <a:endParaRPr lang="en-US"/>
        </a:p>
      </dgm:t>
    </dgm:pt>
    <dgm:pt modelId="{7978170A-BCAE-44C2-BA43-F826E223E687}">
      <dgm:prSet/>
      <dgm:spPr/>
      <dgm:t>
        <a:bodyPr/>
        <a:lstStyle/>
        <a:p>
          <a:r>
            <a:rPr lang="de-DE" smtClean="0"/>
            <a:t>Environmental concern</a:t>
          </a:r>
          <a:endParaRPr lang="en-US" dirty="0"/>
        </a:p>
      </dgm:t>
    </dgm:pt>
    <dgm:pt modelId="{43CD5D11-7A9B-45D7-B705-1D01604E2577}" type="parTrans" cxnId="{55F8BB05-8ACB-425B-9760-53D8AB59B173}">
      <dgm:prSet/>
      <dgm:spPr/>
      <dgm:t>
        <a:bodyPr/>
        <a:lstStyle/>
        <a:p>
          <a:endParaRPr lang="en-US"/>
        </a:p>
      </dgm:t>
    </dgm:pt>
    <dgm:pt modelId="{5FA3A93D-0EE2-459B-A685-C8740ECE05ED}" type="sibTrans" cxnId="{55F8BB05-8ACB-425B-9760-53D8AB59B173}">
      <dgm:prSet/>
      <dgm:spPr/>
      <dgm:t>
        <a:bodyPr/>
        <a:lstStyle/>
        <a:p>
          <a:endParaRPr lang="en-US"/>
        </a:p>
      </dgm:t>
    </dgm:pt>
    <dgm:pt modelId="{456FFEDD-8A68-4C0D-B550-F20A21ED2B4A}">
      <dgm:prSet/>
      <dgm:spPr/>
      <dgm:t>
        <a:bodyPr/>
        <a:lstStyle/>
        <a:p>
          <a:r>
            <a:rPr lang="de-DE" smtClean="0"/>
            <a:t>Sustainable design</a:t>
          </a:r>
          <a:endParaRPr lang="en-US" dirty="0"/>
        </a:p>
      </dgm:t>
    </dgm:pt>
    <dgm:pt modelId="{3EDCE6B4-422C-4B2C-AA59-87002D921F26}" type="parTrans" cxnId="{4B4DFB49-E181-426B-99E8-CE1AF0D02795}">
      <dgm:prSet/>
      <dgm:spPr/>
      <dgm:t>
        <a:bodyPr/>
        <a:lstStyle/>
        <a:p>
          <a:endParaRPr lang="en-US"/>
        </a:p>
      </dgm:t>
    </dgm:pt>
    <dgm:pt modelId="{8577F8B9-57D8-46EF-A4CD-DAA340F1709A}" type="sibTrans" cxnId="{4B4DFB49-E181-426B-99E8-CE1AF0D02795}">
      <dgm:prSet/>
      <dgm:spPr/>
      <dgm:t>
        <a:bodyPr/>
        <a:lstStyle/>
        <a:p>
          <a:endParaRPr lang="en-US"/>
        </a:p>
      </dgm:t>
    </dgm:pt>
    <dgm:pt modelId="{D497D75D-F4BD-4521-AB72-2197665F08E5}">
      <dgm:prSet/>
      <dgm:spPr/>
      <dgm:t>
        <a:bodyPr/>
        <a:lstStyle/>
        <a:p>
          <a:r>
            <a:rPr lang="de-DE" smtClean="0"/>
            <a:t>Public acceptance</a:t>
          </a:r>
          <a:endParaRPr lang="en-US" dirty="0"/>
        </a:p>
      </dgm:t>
    </dgm:pt>
    <dgm:pt modelId="{5955E7D1-DA07-4B56-B71A-20E9255AA6E7}" type="parTrans" cxnId="{624A40B5-0DCE-4796-A593-D713E8376519}">
      <dgm:prSet/>
      <dgm:spPr/>
      <dgm:t>
        <a:bodyPr/>
        <a:lstStyle/>
        <a:p>
          <a:endParaRPr lang="en-US"/>
        </a:p>
      </dgm:t>
    </dgm:pt>
    <dgm:pt modelId="{D50C9181-5617-403E-83A9-3E917CE64F29}" type="sibTrans" cxnId="{624A40B5-0DCE-4796-A593-D713E8376519}">
      <dgm:prSet/>
      <dgm:spPr/>
      <dgm:t>
        <a:bodyPr/>
        <a:lstStyle/>
        <a:p>
          <a:endParaRPr lang="en-US"/>
        </a:p>
      </dgm:t>
    </dgm:pt>
    <dgm:pt modelId="{968E34AC-7DE7-4829-B75B-CBED40E3E20C}">
      <dgm:prSet/>
      <dgm:spPr/>
      <dgm:t>
        <a:bodyPr/>
        <a:lstStyle/>
        <a:p>
          <a:r>
            <a:rPr lang="de-DE" smtClean="0"/>
            <a:t>Public participation </a:t>
          </a:r>
          <a:endParaRPr lang="en-US" dirty="0"/>
        </a:p>
      </dgm:t>
    </dgm:pt>
    <dgm:pt modelId="{363BE288-C489-4D62-A807-40B3F5747D4C}" type="parTrans" cxnId="{6B80C335-6B68-4FEC-9DA2-07C33C527CDA}">
      <dgm:prSet/>
      <dgm:spPr/>
      <dgm:t>
        <a:bodyPr/>
        <a:lstStyle/>
        <a:p>
          <a:endParaRPr lang="en-US"/>
        </a:p>
      </dgm:t>
    </dgm:pt>
    <dgm:pt modelId="{FB0E12B7-ED22-4E91-8382-139A6599A9B6}" type="sibTrans" cxnId="{6B80C335-6B68-4FEC-9DA2-07C33C527CDA}">
      <dgm:prSet/>
      <dgm:spPr/>
      <dgm:t>
        <a:bodyPr/>
        <a:lstStyle/>
        <a:p>
          <a:endParaRPr lang="en-US"/>
        </a:p>
      </dgm:t>
    </dgm:pt>
    <dgm:pt modelId="{20898396-D7C2-42AA-BEA3-24F6CB7C15B6}">
      <dgm:prSet/>
      <dgm:spPr/>
      <dgm:t>
        <a:bodyPr/>
        <a:lstStyle/>
        <a:p>
          <a:r>
            <a:rPr lang="de-DE" smtClean="0"/>
            <a:t>Security concern</a:t>
          </a:r>
          <a:endParaRPr lang="en-US" dirty="0"/>
        </a:p>
      </dgm:t>
    </dgm:pt>
    <dgm:pt modelId="{0566D38C-EA13-4918-8354-382CC46C6640}" type="parTrans" cxnId="{6762215E-FCB7-4AAE-8A62-3D85143E2FBE}">
      <dgm:prSet/>
      <dgm:spPr/>
      <dgm:t>
        <a:bodyPr/>
        <a:lstStyle/>
        <a:p>
          <a:endParaRPr lang="en-US"/>
        </a:p>
      </dgm:t>
    </dgm:pt>
    <dgm:pt modelId="{FEB47D53-8221-4B39-BB7E-BF302E97317E}" type="sibTrans" cxnId="{6762215E-FCB7-4AAE-8A62-3D85143E2FBE}">
      <dgm:prSet/>
      <dgm:spPr/>
      <dgm:t>
        <a:bodyPr/>
        <a:lstStyle/>
        <a:p>
          <a:endParaRPr lang="en-US"/>
        </a:p>
      </dgm:t>
    </dgm:pt>
    <dgm:pt modelId="{B2A5633A-B54D-434D-9742-478939098FAE}">
      <dgm:prSet/>
      <dgm:spPr/>
      <dgm:t>
        <a:bodyPr/>
        <a:lstStyle/>
        <a:p>
          <a:r>
            <a:rPr lang="de-DE" smtClean="0"/>
            <a:t>Revenue generation</a:t>
          </a:r>
          <a:endParaRPr lang="en-US" dirty="0"/>
        </a:p>
      </dgm:t>
    </dgm:pt>
    <dgm:pt modelId="{655386AF-9BE9-48E0-A8A9-4B2E1ED13A9A}" type="parTrans" cxnId="{318A3324-1FC6-4FE7-87CA-D82CC36E358C}">
      <dgm:prSet/>
      <dgm:spPr/>
      <dgm:t>
        <a:bodyPr/>
        <a:lstStyle/>
        <a:p>
          <a:endParaRPr lang="en-US"/>
        </a:p>
      </dgm:t>
    </dgm:pt>
    <dgm:pt modelId="{292C298D-979A-4F81-96F2-4D01E57C060C}" type="sibTrans" cxnId="{318A3324-1FC6-4FE7-87CA-D82CC36E358C}">
      <dgm:prSet/>
      <dgm:spPr/>
      <dgm:t>
        <a:bodyPr/>
        <a:lstStyle/>
        <a:p>
          <a:endParaRPr lang="en-US"/>
        </a:p>
      </dgm:t>
    </dgm:pt>
    <dgm:pt modelId="{4ACC2B1F-746A-48A4-A954-E26219207E9C}">
      <dgm:prSet/>
      <dgm:spPr/>
      <dgm:t>
        <a:bodyPr/>
        <a:lstStyle/>
        <a:p>
          <a:endParaRPr lang="en-US" dirty="0"/>
        </a:p>
      </dgm:t>
    </dgm:pt>
    <dgm:pt modelId="{B5904273-73A3-4134-8192-662754A80ACD}" type="parTrans" cxnId="{653BEC16-79C1-4757-BDD5-BA77D972CECD}">
      <dgm:prSet/>
      <dgm:spPr/>
      <dgm:t>
        <a:bodyPr/>
        <a:lstStyle/>
        <a:p>
          <a:endParaRPr lang="en-US"/>
        </a:p>
      </dgm:t>
    </dgm:pt>
    <dgm:pt modelId="{C1E77EB9-113F-4469-977B-BDD8C6FF0280}" type="sibTrans" cxnId="{653BEC16-79C1-4757-BDD5-BA77D972CECD}">
      <dgm:prSet/>
      <dgm:spPr/>
      <dgm:t>
        <a:bodyPr/>
        <a:lstStyle/>
        <a:p>
          <a:endParaRPr lang="en-US"/>
        </a:p>
      </dgm:t>
    </dgm:pt>
    <dgm:pt modelId="{A36AD07F-B500-493F-97AF-9A6C5E45C1FE}">
      <dgm:prSet/>
      <dgm:spPr/>
      <dgm:t>
        <a:bodyPr/>
        <a:lstStyle/>
        <a:p>
          <a:r>
            <a:rPr lang="en-US" smtClean="0"/>
            <a:t>Legal and policy</a:t>
          </a:r>
          <a:r>
            <a:rPr lang="de-DE" smtClean="0"/>
            <a:t>y framework</a:t>
          </a:r>
          <a:endParaRPr lang="en-US" dirty="0"/>
        </a:p>
      </dgm:t>
    </dgm:pt>
    <dgm:pt modelId="{90205AEB-58DE-421C-9E05-193E1C640C2F}" type="parTrans" cxnId="{0238C606-67B4-4A03-9AE7-8D098214D292}">
      <dgm:prSet/>
      <dgm:spPr/>
      <dgm:t>
        <a:bodyPr/>
        <a:lstStyle/>
        <a:p>
          <a:endParaRPr lang="en-US"/>
        </a:p>
      </dgm:t>
    </dgm:pt>
    <dgm:pt modelId="{4FE15875-B443-4A67-8EEF-D2B0A21850FD}" type="sibTrans" cxnId="{0238C606-67B4-4A03-9AE7-8D098214D292}">
      <dgm:prSet/>
      <dgm:spPr/>
      <dgm:t>
        <a:bodyPr/>
        <a:lstStyle/>
        <a:p>
          <a:endParaRPr lang="en-US"/>
        </a:p>
      </dgm:t>
    </dgm:pt>
    <dgm:pt modelId="{99B1A786-8656-4C53-824E-D17814B28673}">
      <dgm:prSet/>
      <dgm:spPr/>
      <dgm:t>
        <a:bodyPr/>
        <a:lstStyle/>
        <a:p>
          <a:r>
            <a:rPr lang="de-DE" smtClean="0"/>
            <a:t>Playsical planning provision </a:t>
          </a:r>
          <a:endParaRPr lang="en-US" dirty="0"/>
        </a:p>
      </dgm:t>
    </dgm:pt>
    <dgm:pt modelId="{CC038696-F021-43A8-BC64-7D165C3C933B}" type="parTrans" cxnId="{11C0D02A-BB13-4B46-8221-909569121B47}">
      <dgm:prSet/>
      <dgm:spPr/>
      <dgm:t>
        <a:bodyPr/>
        <a:lstStyle/>
        <a:p>
          <a:endParaRPr lang="en-US"/>
        </a:p>
      </dgm:t>
    </dgm:pt>
    <dgm:pt modelId="{95048E77-54AF-4516-BC62-3142EA074320}" type="sibTrans" cxnId="{11C0D02A-BB13-4B46-8221-909569121B47}">
      <dgm:prSet/>
      <dgm:spPr/>
      <dgm:t>
        <a:bodyPr/>
        <a:lstStyle/>
        <a:p>
          <a:endParaRPr lang="en-US"/>
        </a:p>
      </dgm:t>
    </dgm:pt>
    <dgm:pt modelId="{E9954778-B67D-4E82-86A7-59F3112E55A9}">
      <dgm:prSet/>
      <dgm:spPr/>
      <dgm:t>
        <a:bodyPr/>
        <a:lstStyle/>
        <a:p>
          <a:r>
            <a:rPr lang="de-DE" smtClean="0"/>
            <a:t>Rules and regulation</a:t>
          </a:r>
          <a:endParaRPr lang="en-US" dirty="0"/>
        </a:p>
      </dgm:t>
    </dgm:pt>
    <dgm:pt modelId="{10C56B37-05AE-46F8-931C-1B15BB2A039E}" type="parTrans" cxnId="{7ACAD74D-21B2-4ADC-90F4-624BB3F5C73A}">
      <dgm:prSet/>
      <dgm:spPr/>
      <dgm:t>
        <a:bodyPr/>
        <a:lstStyle/>
        <a:p>
          <a:endParaRPr lang="en-US"/>
        </a:p>
      </dgm:t>
    </dgm:pt>
    <dgm:pt modelId="{25FAAB7F-6DFF-4DA7-A712-4DC9DAC39481}" type="sibTrans" cxnId="{7ACAD74D-21B2-4ADC-90F4-624BB3F5C73A}">
      <dgm:prSet/>
      <dgm:spPr/>
      <dgm:t>
        <a:bodyPr/>
        <a:lstStyle/>
        <a:p>
          <a:endParaRPr lang="en-US"/>
        </a:p>
      </dgm:t>
    </dgm:pt>
    <dgm:pt modelId="{2D8E16CC-C1A8-459F-8A6D-C4EC6D762710}">
      <dgm:prSet/>
      <dgm:spPr/>
      <dgm:t>
        <a:bodyPr/>
        <a:lstStyle/>
        <a:p>
          <a:r>
            <a:rPr lang="de-DE" smtClean="0"/>
            <a:t>Earthquake</a:t>
          </a:r>
          <a:endParaRPr lang="en-US" dirty="0"/>
        </a:p>
      </dgm:t>
    </dgm:pt>
    <dgm:pt modelId="{47B58F0C-195E-4BEF-8F98-7D356189C9D4}" type="parTrans" cxnId="{34E02425-7DDD-47D8-BBB3-30D4BD430F03}">
      <dgm:prSet/>
      <dgm:spPr/>
      <dgm:t>
        <a:bodyPr/>
        <a:lstStyle/>
        <a:p>
          <a:endParaRPr lang="en-US"/>
        </a:p>
      </dgm:t>
    </dgm:pt>
    <dgm:pt modelId="{3CBC82FE-53D8-48D5-9C18-915A0AC7B416}" type="sibTrans" cxnId="{34E02425-7DDD-47D8-BBB3-30D4BD430F03}">
      <dgm:prSet/>
      <dgm:spPr/>
      <dgm:t>
        <a:bodyPr/>
        <a:lstStyle/>
        <a:p>
          <a:endParaRPr lang="en-US"/>
        </a:p>
      </dgm:t>
    </dgm:pt>
    <dgm:pt modelId="{8637FA78-94F3-4C61-A84B-6EED170792BD}">
      <dgm:prSet/>
      <dgm:spPr/>
      <dgm:t>
        <a:bodyPr/>
        <a:lstStyle/>
        <a:p>
          <a:r>
            <a:rPr lang="en-US" smtClean="0"/>
            <a:t>Land use</a:t>
          </a:r>
          <a:endParaRPr lang="en-US"/>
        </a:p>
      </dgm:t>
    </dgm:pt>
    <dgm:pt modelId="{C55EA576-85DF-4BAC-A55E-B6330C96A299}" type="parTrans" cxnId="{CAFB9430-F909-4C28-ACFA-E0C5237E9786}">
      <dgm:prSet/>
      <dgm:spPr/>
      <dgm:t>
        <a:bodyPr/>
        <a:lstStyle/>
        <a:p>
          <a:endParaRPr lang="en-US"/>
        </a:p>
      </dgm:t>
    </dgm:pt>
    <dgm:pt modelId="{B50C0E9F-2DCE-4523-9D0F-6712025CF52D}" type="sibTrans" cxnId="{CAFB9430-F909-4C28-ACFA-E0C5237E9786}">
      <dgm:prSet/>
      <dgm:spPr/>
      <dgm:t>
        <a:bodyPr/>
        <a:lstStyle/>
        <a:p>
          <a:endParaRPr lang="en-US"/>
        </a:p>
      </dgm:t>
    </dgm:pt>
    <dgm:pt modelId="{1148BBD0-49D1-479E-8454-17434ABDCFB7}">
      <dgm:prSet/>
      <dgm:spPr/>
      <dgm:t>
        <a:bodyPr/>
        <a:lstStyle/>
        <a:p>
          <a:r>
            <a:rPr lang="en-US" dirty="0" smtClean="0"/>
            <a:t>Infrastructure and</a:t>
          </a:r>
          <a:endParaRPr lang="en-US" dirty="0"/>
        </a:p>
      </dgm:t>
    </dgm:pt>
    <dgm:pt modelId="{3C8C6733-0073-472C-A098-F30487D48EA5}" type="parTrans" cxnId="{63F21912-8553-4441-8921-C17041DBA707}">
      <dgm:prSet/>
      <dgm:spPr/>
      <dgm:t>
        <a:bodyPr/>
        <a:lstStyle/>
        <a:p>
          <a:endParaRPr lang="en-US"/>
        </a:p>
      </dgm:t>
    </dgm:pt>
    <dgm:pt modelId="{AC0096D7-638D-47D6-8DB3-1C1C8084F59D}" type="sibTrans" cxnId="{63F21912-8553-4441-8921-C17041DBA707}">
      <dgm:prSet/>
      <dgm:spPr/>
      <dgm:t>
        <a:bodyPr/>
        <a:lstStyle/>
        <a:p>
          <a:endParaRPr lang="en-US"/>
        </a:p>
      </dgm:t>
    </dgm:pt>
    <dgm:pt modelId="{436A5161-00D6-4E96-82D8-D2F31E9E0C5C}">
      <dgm:prSet/>
      <dgm:spPr/>
      <dgm:t>
        <a:bodyPr/>
        <a:lstStyle/>
        <a:p>
          <a:r>
            <a:rPr lang="en-US" dirty="0" smtClean="0"/>
            <a:t>Transportation, connectivity </a:t>
          </a:r>
          <a:endParaRPr lang="en-US" dirty="0"/>
        </a:p>
      </dgm:t>
    </dgm:pt>
    <dgm:pt modelId="{F36986B8-6EAF-4FFF-86EA-B18953FB6B0C}" type="parTrans" cxnId="{8DE730BC-DC3D-4A19-A318-335EFE30A709}">
      <dgm:prSet/>
      <dgm:spPr/>
      <dgm:t>
        <a:bodyPr/>
        <a:lstStyle/>
        <a:p>
          <a:endParaRPr lang="en-US"/>
        </a:p>
      </dgm:t>
    </dgm:pt>
    <dgm:pt modelId="{93042908-48CC-4C8D-A8AB-3F886423FC73}" type="sibTrans" cxnId="{8DE730BC-DC3D-4A19-A318-335EFE30A709}">
      <dgm:prSet/>
      <dgm:spPr/>
      <dgm:t>
        <a:bodyPr/>
        <a:lstStyle/>
        <a:p>
          <a:endParaRPr lang="en-US"/>
        </a:p>
      </dgm:t>
    </dgm:pt>
    <dgm:pt modelId="{1ED29FD9-4E6B-4D16-A121-67ECD27C6750}">
      <dgm:prSet/>
      <dgm:spPr/>
      <dgm:t>
        <a:bodyPr/>
        <a:lstStyle/>
        <a:p>
          <a:r>
            <a:rPr lang="en-US" dirty="0" smtClean="0"/>
            <a:t>Recreational</a:t>
          </a:r>
          <a:endParaRPr lang="en-US" dirty="0"/>
        </a:p>
      </dgm:t>
    </dgm:pt>
    <dgm:pt modelId="{21EAD426-F8B5-4B50-A2EB-D092CF756353}" type="parTrans" cxnId="{516BDA95-1471-4D62-B7A1-548B2B93C406}">
      <dgm:prSet/>
      <dgm:spPr/>
      <dgm:t>
        <a:bodyPr/>
        <a:lstStyle/>
        <a:p>
          <a:endParaRPr lang="en-US"/>
        </a:p>
      </dgm:t>
    </dgm:pt>
    <dgm:pt modelId="{6A1FB3B9-79F0-438E-9910-4E7711CDC100}" type="sibTrans" cxnId="{516BDA95-1471-4D62-B7A1-548B2B93C406}">
      <dgm:prSet/>
      <dgm:spPr/>
      <dgm:t>
        <a:bodyPr/>
        <a:lstStyle/>
        <a:p>
          <a:endParaRPr lang="en-US"/>
        </a:p>
      </dgm:t>
    </dgm:pt>
    <dgm:pt modelId="{3BE25D34-5322-42BB-9818-049F3C70F954}">
      <dgm:prSet/>
      <dgm:spPr/>
      <dgm:t>
        <a:bodyPr/>
        <a:lstStyle/>
        <a:p>
          <a:r>
            <a:rPr lang="en-US" dirty="0" smtClean="0"/>
            <a:t>Time-space</a:t>
          </a:r>
          <a:endParaRPr lang="en-US" dirty="0"/>
        </a:p>
      </dgm:t>
    </dgm:pt>
    <dgm:pt modelId="{B36ACCC0-4F0B-400C-AF35-42FA5F32AEC9}" type="parTrans" cxnId="{39CED703-A9BA-4071-9DEA-823C9EE94843}">
      <dgm:prSet/>
      <dgm:spPr/>
      <dgm:t>
        <a:bodyPr/>
        <a:lstStyle/>
        <a:p>
          <a:endParaRPr lang="en-US"/>
        </a:p>
      </dgm:t>
    </dgm:pt>
    <dgm:pt modelId="{0E776EF1-5D60-4AF7-A6C4-8E8959075E80}" type="sibTrans" cxnId="{39CED703-A9BA-4071-9DEA-823C9EE94843}">
      <dgm:prSet/>
      <dgm:spPr/>
      <dgm:t>
        <a:bodyPr/>
        <a:lstStyle/>
        <a:p>
          <a:endParaRPr lang="en-US"/>
        </a:p>
      </dgm:t>
    </dgm:pt>
    <dgm:pt modelId="{F0EBE8B3-D772-4F0B-BA3D-4A6E0C53BAFD}">
      <dgm:prSet/>
      <dgm:spPr/>
      <dgm:t>
        <a:bodyPr/>
        <a:lstStyle/>
        <a:p>
          <a:r>
            <a:rPr lang="en-US" dirty="0" smtClean="0"/>
            <a:t>Heritage structures </a:t>
          </a:r>
          <a:endParaRPr lang="en-US" dirty="0"/>
        </a:p>
      </dgm:t>
    </dgm:pt>
    <dgm:pt modelId="{0308DD21-0A5E-4C3B-94EC-1C4D2E3B3EE5}" type="parTrans" cxnId="{11C4702B-0CDE-4B83-86A9-AE3399DAC5BF}">
      <dgm:prSet/>
      <dgm:spPr/>
      <dgm:t>
        <a:bodyPr/>
        <a:lstStyle/>
        <a:p>
          <a:endParaRPr lang="en-US"/>
        </a:p>
      </dgm:t>
    </dgm:pt>
    <dgm:pt modelId="{55E4C20E-B560-4358-93AC-60B74DBB0CD8}" type="sibTrans" cxnId="{11C4702B-0CDE-4B83-86A9-AE3399DAC5BF}">
      <dgm:prSet/>
      <dgm:spPr/>
      <dgm:t>
        <a:bodyPr/>
        <a:lstStyle/>
        <a:p>
          <a:endParaRPr lang="en-US"/>
        </a:p>
      </dgm:t>
    </dgm:pt>
    <dgm:pt modelId="{D583811A-02F0-4F06-BDF9-E80EE9EF5BA7}">
      <dgm:prSet/>
      <dgm:spPr/>
      <dgm:t>
        <a:bodyPr/>
        <a:lstStyle/>
        <a:p>
          <a:r>
            <a:rPr lang="en-US" dirty="0" smtClean="0"/>
            <a:t>Demography</a:t>
          </a:r>
          <a:endParaRPr lang="en-US" dirty="0"/>
        </a:p>
      </dgm:t>
    </dgm:pt>
    <dgm:pt modelId="{9B190288-5295-4680-A1D9-ACF8D62CCA6C}" type="parTrans" cxnId="{18C22F97-6B91-431A-A4DF-5326AC467561}">
      <dgm:prSet/>
      <dgm:spPr/>
      <dgm:t>
        <a:bodyPr/>
        <a:lstStyle/>
        <a:p>
          <a:endParaRPr lang="en-US"/>
        </a:p>
      </dgm:t>
    </dgm:pt>
    <dgm:pt modelId="{07B235D1-AF59-41B9-9FE1-820A0598BCEA}" type="sibTrans" cxnId="{18C22F97-6B91-431A-A4DF-5326AC467561}">
      <dgm:prSet/>
      <dgm:spPr/>
      <dgm:t>
        <a:bodyPr/>
        <a:lstStyle/>
        <a:p>
          <a:endParaRPr lang="en-US"/>
        </a:p>
      </dgm:t>
    </dgm:pt>
    <dgm:pt modelId="{871648B8-E08A-4E31-A871-4B26A0591C4F}">
      <dgm:prSet/>
      <dgm:spPr/>
      <dgm:t>
        <a:bodyPr/>
        <a:lstStyle/>
        <a:p>
          <a:r>
            <a:rPr lang="en-US" dirty="0" smtClean="0"/>
            <a:t>Earthquake</a:t>
          </a:r>
          <a:endParaRPr lang="en-US" dirty="0"/>
        </a:p>
      </dgm:t>
    </dgm:pt>
    <dgm:pt modelId="{7DFD9110-5135-4E5F-8804-96D098353314}" type="parTrans" cxnId="{932C7A91-8E83-4CE1-AB44-D249283C533C}">
      <dgm:prSet/>
      <dgm:spPr/>
      <dgm:t>
        <a:bodyPr/>
        <a:lstStyle/>
        <a:p>
          <a:endParaRPr lang="en-US"/>
        </a:p>
      </dgm:t>
    </dgm:pt>
    <dgm:pt modelId="{97601213-F6BF-4FAA-A7B8-6C80E65CED9E}" type="sibTrans" cxnId="{932C7A91-8E83-4CE1-AB44-D249283C533C}">
      <dgm:prSet/>
      <dgm:spPr/>
      <dgm:t>
        <a:bodyPr/>
        <a:lstStyle/>
        <a:p>
          <a:endParaRPr lang="en-US"/>
        </a:p>
      </dgm:t>
    </dgm:pt>
    <dgm:pt modelId="{576B0920-4BBD-43C9-AA24-F89E5F0D40F7}">
      <dgm:prSet/>
      <dgm:spPr/>
      <dgm:t>
        <a:bodyPr/>
        <a:lstStyle/>
        <a:p>
          <a:r>
            <a:rPr lang="en-US" dirty="0" smtClean="0"/>
            <a:t>Urban services</a:t>
          </a:r>
          <a:endParaRPr lang="en-US" dirty="0"/>
        </a:p>
      </dgm:t>
    </dgm:pt>
    <dgm:pt modelId="{A42E7384-B2B2-404F-B511-97E35D6BBFE2}" type="parTrans" cxnId="{935F914E-A57F-40E8-B9D2-209E237EE4BB}">
      <dgm:prSet/>
      <dgm:spPr/>
      <dgm:t>
        <a:bodyPr/>
        <a:lstStyle/>
        <a:p>
          <a:endParaRPr lang="en-US"/>
        </a:p>
      </dgm:t>
    </dgm:pt>
    <dgm:pt modelId="{9B6329A2-090A-46BD-9F40-7AB659359EA1}" type="sibTrans" cxnId="{935F914E-A57F-40E8-B9D2-209E237EE4BB}">
      <dgm:prSet/>
      <dgm:spPr/>
      <dgm:t>
        <a:bodyPr/>
        <a:lstStyle/>
        <a:p>
          <a:endParaRPr lang="en-US"/>
        </a:p>
      </dgm:t>
    </dgm:pt>
    <dgm:pt modelId="{BFF0A676-0A3F-42BE-886F-D1DE87B3017A}">
      <dgm:prSet/>
      <dgm:spPr/>
      <dgm:t>
        <a:bodyPr/>
        <a:lstStyle/>
        <a:p>
          <a:r>
            <a:rPr lang="de-DE" dirty="0" smtClean="0"/>
            <a:t>Building information</a:t>
          </a:r>
          <a:endParaRPr lang="en-US" dirty="0"/>
        </a:p>
      </dgm:t>
    </dgm:pt>
    <dgm:pt modelId="{C5A931D7-10BA-48A0-B667-779A1D412883}" type="parTrans" cxnId="{F9D755B5-5052-4413-9FA7-64CD3B1F901E}">
      <dgm:prSet/>
      <dgm:spPr/>
      <dgm:t>
        <a:bodyPr/>
        <a:lstStyle/>
        <a:p>
          <a:endParaRPr lang="en-US"/>
        </a:p>
      </dgm:t>
    </dgm:pt>
    <dgm:pt modelId="{DD8DBC9C-DEBA-4CF8-9FA7-5B10E0F5E620}" type="sibTrans" cxnId="{F9D755B5-5052-4413-9FA7-64CD3B1F901E}">
      <dgm:prSet/>
      <dgm:spPr/>
      <dgm:t>
        <a:bodyPr/>
        <a:lstStyle/>
        <a:p>
          <a:endParaRPr lang="en-US"/>
        </a:p>
      </dgm:t>
    </dgm:pt>
    <dgm:pt modelId="{88DAE609-798F-4559-8F77-264A2A08079F}">
      <dgm:prSet/>
      <dgm:spPr/>
      <dgm:t>
        <a:bodyPr/>
        <a:lstStyle/>
        <a:p>
          <a:r>
            <a:rPr lang="de-DE" dirty="0" smtClean="0"/>
            <a:t>Bazar activities</a:t>
          </a:r>
          <a:endParaRPr lang="en-US" dirty="0"/>
        </a:p>
      </dgm:t>
    </dgm:pt>
    <dgm:pt modelId="{95440DB7-F2CF-4A25-B98F-9E02F43AB4BF}" type="parTrans" cxnId="{54CA794B-F293-4535-B1A9-1F6A99D38526}">
      <dgm:prSet/>
      <dgm:spPr/>
      <dgm:t>
        <a:bodyPr/>
        <a:lstStyle/>
        <a:p>
          <a:endParaRPr lang="en-US"/>
        </a:p>
      </dgm:t>
    </dgm:pt>
    <dgm:pt modelId="{10A66C09-8877-49DF-BBE9-A9C1C2681692}" type="sibTrans" cxnId="{54CA794B-F293-4535-B1A9-1F6A99D38526}">
      <dgm:prSet/>
      <dgm:spPr/>
      <dgm:t>
        <a:bodyPr/>
        <a:lstStyle/>
        <a:p>
          <a:endParaRPr lang="en-US"/>
        </a:p>
      </dgm:t>
    </dgm:pt>
    <dgm:pt modelId="{608A384A-7C1C-42E2-9D6E-79AC739EAF4D}">
      <dgm:prSet/>
      <dgm:spPr/>
      <dgm:t>
        <a:bodyPr/>
        <a:lstStyle/>
        <a:p>
          <a:r>
            <a:rPr lang="de-DE" dirty="0" smtClean="0"/>
            <a:t>Trade details and linkage</a:t>
          </a:r>
          <a:endParaRPr lang="en-US" dirty="0"/>
        </a:p>
      </dgm:t>
    </dgm:pt>
    <dgm:pt modelId="{3F02EC85-F52C-4522-B412-F5A390C43ADA}" type="parTrans" cxnId="{B3FE4E2A-8DC8-48CB-B0C6-FFBA0BA1580E}">
      <dgm:prSet/>
      <dgm:spPr/>
      <dgm:t>
        <a:bodyPr/>
        <a:lstStyle/>
        <a:p>
          <a:endParaRPr lang="en-US"/>
        </a:p>
      </dgm:t>
    </dgm:pt>
    <dgm:pt modelId="{220F4235-184F-41C6-8A4B-468753099A4B}" type="sibTrans" cxnId="{B3FE4E2A-8DC8-48CB-B0C6-FFBA0BA1580E}">
      <dgm:prSet/>
      <dgm:spPr/>
      <dgm:t>
        <a:bodyPr/>
        <a:lstStyle/>
        <a:p>
          <a:endParaRPr lang="en-US"/>
        </a:p>
      </dgm:t>
    </dgm:pt>
    <dgm:pt modelId="{0313F802-4187-471E-9C8A-DE4706813CF1}">
      <dgm:prSet/>
      <dgm:spPr/>
      <dgm:t>
        <a:bodyPr/>
        <a:lstStyle/>
        <a:p>
          <a:r>
            <a:rPr lang="de-DE" dirty="0" smtClean="0"/>
            <a:t>Stakeholders  role </a:t>
          </a:r>
          <a:endParaRPr lang="en-US" dirty="0"/>
        </a:p>
      </dgm:t>
    </dgm:pt>
    <dgm:pt modelId="{8AFFC9DE-1D95-41DA-9082-71A610E3CD6F}" type="parTrans" cxnId="{EBDB3AF8-2914-4638-B4C0-2F35CC487B23}">
      <dgm:prSet/>
      <dgm:spPr/>
      <dgm:t>
        <a:bodyPr/>
        <a:lstStyle/>
        <a:p>
          <a:endParaRPr lang="en-US"/>
        </a:p>
      </dgm:t>
    </dgm:pt>
    <dgm:pt modelId="{4AD0E5C4-A9E7-4A85-8DBB-44E1FA269F48}" type="sibTrans" cxnId="{EBDB3AF8-2914-4638-B4C0-2F35CC487B23}">
      <dgm:prSet/>
      <dgm:spPr/>
      <dgm:t>
        <a:bodyPr/>
        <a:lstStyle/>
        <a:p>
          <a:endParaRPr lang="en-US"/>
        </a:p>
      </dgm:t>
    </dgm:pt>
    <dgm:pt modelId="{1C5A7B22-A33E-4F28-98E0-DF88CD83412E}">
      <dgm:prSet/>
      <dgm:spPr/>
      <dgm:t>
        <a:bodyPr/>
        <a:lstStyle/>
        <a:p>
          <a:r>
            <a:rPr lang="en-US" smtClean="0"/>
            <a:t>Land use conflict</a:t>
          </a:r>
          <a:endParaRPr lang="en-US"/>
        </a:p>
      </dgm:t>
    </dgm:pt>
    <dgm:pt modelId="{98F98835-416A-4FED-A9FE-7DB45EFA8438}" type="parTrans" cxnId="{7B029131-04F6-4947-9DB0-74F3FD893453}">
      <dgm:prSet/>
      <dgm:spPr/>
      <dgm:t>
        <a:bodyPr/>
        <a:lstStyle/>
        <a:p>
          <a:endParaRPr lang="en-US"/>
        </a:p>
      </dgm:t>
    </dgm:pt>
    <dgm:pt modelId="{3D358DC9-0367-46D8-A251-AF66D0856179}" type="sibTrans" cxnId="{7B029131-04F6-4947-9DB0-74F3FD893453}">
      <dgm:prSet/>
      <dgm:spPr/>
      <dgm:t>
        <a:bodyPr/>
        <a:lstStyle/>
        <a:p>
          <a:endParaRPr lang="en-US"/>
        </a:p>
      </dgm:t>
    </dgm:pt>
    <dgm:pt modelId="{7CC3092D-339C-4CF3-B979-9630604E8914}">
      <dgm:prSet/>
      <dgm:spPr/>
      <dgm:t>
        <a:bodyPr/>
        <a:lstStyle/>
        <a:p>
          <a:r>
            <a:rPr lang="en-US" dirty="0" smtClean="0"/>
            <a:t>Need/availability  of infrastructure and services</a:t>
          </a:r>
          <a:endParaRPr lang="en-US" dirty="0"/>
        </a:p>
      </dgm:t>
    </dgm:pt>
    <dgm:pt modelId="{0E46ADBA-2D73-4A35-A284-61EC1AEC9DCB}" type="parTrans" cxnId="{E16E639D-68CA-4B37-948C-E7B91834AE26}">
      <dgm:prSet/>
      <dgm:spPr/>
      <dgm:t>
        <a:bodyPr/>
        <a:lstStyle/>
        <a:p>
          <a:endParaRPr lang="en-US"/>
        </a:p>
      </dgm:t>
    </dgm:pt>
    <dgm:pt modelId="{5B56FE0A-EBFB-4950-A4A3-AF5F44FFA0DB}" type="sibTrans" cxnId="{E16E639D-68CA-4B37-948C-E7B91834AE26}">
      <dgm:prSet/>
      <dgm:spPr/>
      <dgm:t>
        <a:bodyPr/>
        <a:lstStyle/>
        <a:p>
          <a:endParaRPr lang="en-US"/>
        </a:p>
      </dgm:t>
    </dgm:pt>
    <dgm:pt modelId="{5B043FA4-53C0-4003-AE76-89D52710C073}">
      <dgm:prSet/>
      <dgm:spPr/>
      <dgm:t>
        <a:bodyPr/>
        <a:lstStyle/>
        <a:p>
          <a:r>
            <a:rPr lang="en-US" dirty="0" smtClean="0"/>
            <a:t>Rules, regulations</a:t>
          </a:r>
          <a:endParaRPr lang="en-US" dirty="0"/>
        </a:p>
      </dgm:t>
    </dgm:pt>
    <dgm:pt modelId="{929795A3-0F39-4F93-8441-2327FC87E4E9}" type="parTrans" cxnId="{90AB50D1-E5DA-4FB0-9B33-2B0B1B2E025F}">
      <dgm:prSet/>
      <dgm:spPr/>
      <dgm:t>
        <a:bodyPr/>
        <a:lstStyle/>
        <a:p>
          <a:endParaRPr lang="en-US"/>
        </a:p>
      </dgm:t>
    </dgm:pt>
    <dgm:pt modelId="{22D7A7B9-088D-4388-9B3E-048DC25DF345}" type="sibTrans" cxnId="{90AB50D1-E5DA-4FB0-9B33-2B0B1B2E025F}">
      <dgm:prSet/>
      <dgm:spPr/>
      <dgm:t>
        <a:bodyPr/>
        <a:lstStyle/>
        <a:p>
          <a:endParaRPr lang="en-US"/>
        </a:p>
      </dgm:t>
    </dgm:pt>
    <dgm:pt modelId="{55F5F4BD-BA5A-4408-B863-7756204936EB}">
      <dgm:prSet/>
      <dgm:spPr/>
      <dgm:t>
        <a:bodyPr/>
        <a:lstStyle/>
        <a:p>
          <a:r>
            <a:rPr lang="en-US" smtClean="0"/>
            <a:t>Residents desire</a:t>
          </a:r>
          <a:endParaRPr lang="en-US" dirty="0"/>
        </a:p>
      </dgm:t>
    </dgm:pt>
    <dgm:pt modelId="{5D6C4ADA-2512-4FA1-B7E4-E70018D50DD4}" type="parTrans" cxnId="{2F742B0B-A49C-4BBD-8F56-6DD247F8E5F4}">
      <dgm:prSet/>
      <dgm:spPr/>
      <dgm:t>
        <a:bodyPr/>
        <a:lstStyle/>
        <a:p>
          <a:endParaRPr lang="en-US"/>
        </a:p>
      </dgm:t>
    </dgm:pt>
    <dgm:pt modelId="{D02279C8-C7BB-47C9-B802-C6DF79692C5C}" type="sibTrans" cxnId="{2F742B0B-A49C-4BBD-8F56-6DD247F8E5F4}">
      <dgm:prSet/>
      <dgm:spPr/>
      <dgm:t>
        <a:bodyPr/>
        <a:lstStyle/>
        <a:p>
          <a:endParaRPr lang="en-US"/>
        </a:p>
      </dgm:t>
    </dgm:pt>
    <dgm:pt modelId="{46B9417E-9817-4C73-A5D2-F1AF73588B7C}">
      <dgm:prSet/>
      <dgm:spPr/>
      <dgm:t>
        <a:bodyPr/>
        <a:lstStyle/>
        <a:p>
          <a:r>
            <a:rPr lang="en-US" smtClean="0"/>
            <a:t>Social/cultural</a:t>
          </a:r>
          <a:endParaRPr lang="en-US" dirty="0"/>
        </a:p>
      </dgm:t>
    </dgm:pt>
    <dgm:pt modelId="{49785466-F325-471E-9D24-9DDCA5FE8488}" type="parTrans" cxnId="{96FCF87A-1746-448C-A16F-C051EC11D0AB}">
      <dgm:prSet/>
      <dgm:spPr/>
      <dgm:t>
        <a:bodyPr/>
        <a:lstStyle/>
        <a:p>
          <a:endParaRPr lang="en-US"/>
        </a:p>
      </dgm:t>
    </dgm:pt>
    <dgm:pt modelId="{1082B483-FAB2-4585-AA40-6B2A4B6519B9}" type="sibTrans" cxnId="{96FCF87A-1746-448C-A16F-C051EC11D0AB}">
      <dgm:prSet/>
      <dgm:spPr/>
      <dgm:t>
        <a:bodyPr/>
        <a:lstStyle/>
        <a:p>
          <a:endParaRPr lang="en-US"/>
        </a:p>
      </dgm:t>
    </dgm:pt>
    <dgm:pt modelId="{F566F745-3ADA-4CB1-A7DA-910DE9119884}">
      <dgm:prSet/>
      <dgm:spPr/>
      <dgm:t>
        <a:bodyPr/>
        <a:lstStyle/>
        <a:p>
          <a:r>
            <a:rPr lang="en-US" dirty="0" smtClean="0"/>
            <a:t>Social/economical</a:t>
          </a:r>
          <a:endParaRPr lang="en-US" dirty="0"/>
        </a:p>
      </dgm:t>
    </dgm:pt>
    <dgm:pt modelId="{ED194166-353E-438A-AB76-80F2F210A673}" type="parTrans" cxnId="{A61D89CB-9CC0-4703-B9E8-6A33FAD8C50F}">
      <dgm:prSet/>
      <dgm:spPr/>
      <dgm:t>
        <a:bodyPr/>
        <a:lstStyle/>
        <a:p>
          <a:endParaRPr lang="en-US"/>
        </a:p>
      </dgm:t>
    </dgm:pt>
    <dgm:pt modelId="{A518CD85-F04F-4BFE-9266-04791FE0111B}" type="sibTrans" cxnId="{A61D89CB-9CC0-4703-B9E8-6A33FAD8C50F}">
      <dgm:prSet/>
      <dgm:spPr/>
      <dgm:t>
        <a:bodyPr/>
        <a:lstStyle/>
        <a:p>
          <a:endParaRPr lang="en-US"/>
        </a:p>
      </dgm:t>
    </dgm:pt>
    <dgm:pt modelId="{7ADF44C2-3BFC-4A23-91DD-AD4FDB177C68}">
      <dgm:prSet/>
      <dgm:spPr/>
      <dgm:t>
        <a:bodyPr/>
        <a:lstStyle/>
        <a:p>
          <a:endParaRPr lang="en-US" dirty="0"/>
        </a:p>
      </dgm:t>
    </dgm:pt>
    <dgm:pt modelId="{ADE2505F-40BD-4686-9E4A-CA8182D437A9}" type="parTrans" cxnId="{7868DFF8-A797-4D52-BC0C-219B5B342F86}">
      <dgm:prSet/>
      <dgm:spPr/>
      <dgm:t>
        <a:bodyPr/>
        <a:lstStyle/>
        <a:p>
          <a:endParaRPr lang="en-US"/>
        </a:p>
      </dgm:t>
    </dgm:pt>
    <dgm:pt modelId="{8DFAA3A4-84E5-40AC-AAE6-2DC5312F7FCA}" type="sibTrans" cxnId="{7868DFF8-A797-4D52-BC0C-219B5B342F86}">
      <dgm:prSet/>
      <dgm:spPr/>
      <dgm:t>
        <a:bodyPr/>
        <a:lstStyle/>
        <a:p>
          <a:endParaRPr lang="en-US"/>
        </a:p>
      </dgm:t>
    </dgm:pt>
    <dgm:pt modelId="{55FF269E-A5E6-45EB-A016-E1874D9DDB02}">
      <dgm:prSet/>
      <dgm:spPr/>
      <dgm:t>
        <a:bodyPr/>
        <a:lstStyle/>
        <a:p>
          <a:r>
            <a:rPr lang="de-DE" smtClean="0"/>
            <a:t>Percieved business problems</a:t>
          </a:r>
          <a:endParaRPr lang="en-US" dirty="0"/>
        </a:p>
      </dgm:t>
    </dgm:pt>
    <dgm:pt modelId="{03892893-3E58-4999-9D1A-B82782257359}" type="parTrans" cxnId="{F9429A61-8B02-4CBE-839A-665DE4E1A125}">
      <dgm:prSet/>
      <dgm:spPr/>
      <dgm:t>
        <a:bodyPr/>
        <a:lstStyle/>
        <a:p>
          <a:endParaRPr lang="en-US"/>
        </a:p>
      </dgm:t>
    </dgm:pt>
    <dgm:pt modelId="{A3F65D06-B600-41C6-8705-DC01C578B9D3}" type="sibTrans" cxnId="{F9429A61-8B02-4CBE-839A-665DE4E1A125}">
      <dgm:prSet/>
      <dgm:spPr/>
      <dgm:t>
        <a:bodyPr/>
        <a:lstStyle/>
        <a:p>
          <a:endParaRPr lang="en-US"/>
        </a:p>
      </dgm:t>
    </dgm:pt>
    <dgm:pt modelId="{4C192B08-30BC-46FD-BC8A-5141555FD139}">
      <dgm:prSet/>
      <dgm:spPr/>
      <dgm:t>
        <a:bodyPr/>
        <a:lstStyle/>
        <a:p>
          <a:r>
            <a:rPr lang="en-US" dirty="0" smtClean="0"/>
            <a:t>Religious, education, health facilities</a:t>
          </a:r>
          <a:endParaRPr lang="en-US" dirty="0"/>
        </a:p>
      </dgm:t>
    </dgm:pt>
    <dgm:pt modelId="{72E97204-ADDB-4A27-82DC-6D23257EB165}" type="parTrans" cxnId="{A9C71801-68AF-42CB-87BC-2E77A44CB609}">
      <dgm:prSet/>
      <dgm:spPr/>
      <dgm:t>
        <a:bodyPr/>
        <a:lstStyle/>
        <a:p>
          <a:endParaRPr lang="en-US"/>
        </a:p>
      </dgm:t>
    </dgm:pt>
    <dgm:pt modelId="{BA6D0C71-57D4-4FB2-AD2D-6A5744504FB7}" type="sibTrans" cxnId="{A9C71801-68AF-42CB-87BC-2E77A44CB609}">
      <dgm:prSet/>
      <dgm:spPr/>
      <dgm:t>
        <a:bodyPr/>
        <a:lstStyle/>
        <a:p>
          <a:endParaRPr lang="en-US"/>
        </a:p>
      </dgm:t>
    </dgm:pt>
    <dgm:pt modelId="{59B9220C-CAAA-4A6C-8CD3-4891ECF6E760}">
      <dgm:prSet/>
      <dgm:spPr/>
      <dgm:t>
        <a:bodyPr/>
        <a:lstStyle/>
        <a:p>
          <a:r>
            <a:rPr lang="de-DE" dirty="0" smtClean="0"/>
            <a:t>Stakeholders‘ interests</a:t>
          </a:r>
          <a:endParaRPr lang="en-US" dirty="0"/>
        </a:p>
      </dgm:t>
    </dgm:pt>
    <dgm:pt modelId="{2A94D1D9-5A85-471F-AFC8-BC3CD3710A58}" type="parTrans" cxnId="{6C51D8D6-0452-4EA7-AB80-F17339B5282C}">
      <dgm:prSet/>
      <dgm:spPr/>
      <dgm:t>
        <a:bodyPr/>
        <a:lstStyle/>
        <a:p>
          <a:endParaRPr lang="en-US"/>
        </a:p>
      </dgm:t>
    </dgm:pt>
    <dgm:pt modelId="{E90E4757-3A3D-41F0-BBBD-6A3DCAA01203}" type="sibTrans" cxnId="{6C51D8D6-0452-4EA7-AB80-F17339B5282C}">
      <dgm:prSet/>
      <dgm:spPr/>
      <dgm:t>
        <a:bodyPr/>
        <a:lstStyle/>
        <a:p>
          <a:endParaRPr lang="en-US"/>
        </a:p>
      </dgm:t>
    </dgm:pt>
    <dgm:pt modelId="{58CCE38E-E2B5-4518-B6C4-F6E3A4AB29AB}">
      <dgm:prSet/>
      <dgm:spPr/>
      <dgm:t>
        <a:bodyPr/>
        <a:lstStyle/>
        <a:p>
          <a:r>
            <a:rPr lang="de-DE" dirty="0" smtClean="0"/>
            <a:t>Informal economy</a:t>
          </a:r>
          <a:endParaRPr lang="en-US" dirty="0"/>
        </a:p>
      </dgm:t>
    </dgm:pt>
    <dgm:pt modelId="{5E690AC0-D3D0-4308-BB2B-74F5B399212F}" type="parTrans" cxnId="{D9A9A555-5589-4D37-95CB-C834EC929C97}">
      <dgm:prSet/>
      <dgm:spPr/>
      <dgm:t>
        <a:bodyPr/>
        <a:lstStyle/>
        <a:p>
          <a:endParaRPr lang="en-US"/>
        </a:p>
      </dgm:t>
    </dgm:pt>
    <dgm:pt modelId="{4F66F497-E2E7-4EA5-B714-73F66236E895}" type="sibTrans" cxnId="{D9A9A555-5589-4D37-95CB-C834EC929C97}">
      <dgm:prSet/>
      <dgm:spPr/>
      <dgm:t>
        <a:bodyPr/>
        <a:lstStyle/>
        <a:p>
          <a:endParaRPr lang="en-US"/>
        </a:p>
      </dgm:t>
    </dgm:pt>
    <dgm:pt modelId="{8A565C9B-562A-45BB-AC1B-7075EE8D8AB7}">
      <dgm:prSet/>
      <dgm:spPr/>
      <dgm:t>
        <a:bodyPr/>
        <a:lstStyle/>
        <a:p>
          <a:r>
            <a:rPr lang="de-DE" dirty="0" smtClean="0"/>
            <a:t>Revenue generation and expenditure  </a:t>
          </a:r>
          <a:endParaRPr lang="en-US" dirty="0"/>
        </a:p>
      </dgm:t>
    </dgm:pt>
    <dgm:pt modelId="{6B71CB1E-6FF6-437D-9B54-7D1AFC349726}" type="parTrans" cxnId="{1A48C715-42C8-4A9E-94CE-28D4FB816B5B}">
      <dgm:prSet/>
      <dgm:spPr/>
      <dgm:t>
        <a:bodyPr/>
        <a:lstStyle/>
        <a:p>
          <a:endParaRPr lang="en-US"/>
        </a:p>
      </dgm:t>
    </dgm:pt>
    <dgm:pt modelId="{10A9392B-0DAF-428C-875E-A24F619230AF}" type="sibTrans" cxnId="{1A48C715-42C8-4A9E-94CE-28D4FB816B5B}">
      <dgm:prSet/>
      <dgm:spPr/>
      <dgm:t>
        <a:bodyPr/>
        <a:lstStyle/>
        <a:p>
          <a:endParaRPr lang="en-US"/>
        </a:p>
      </dgm:t>
    </dgm:pt>
    <dgm:pt modelId="{9D7E522E-693F-41D1-B6E4-832103A8F235}">
      <dgm:prSet/>
      <dgm:spPr/>
      <dgm:t>
        <a:bodyPr/>
        <a:lstStyle/>
        <a:p>
          <a:r>
            <a:rPr lang="de-DE" dirty="0" smtClean="0"/>
            <a:t>Locational sutability</a:t>
          </a:r>
          <a:endParaRPr lang="en-US" dirty="0"/>
        </a:p>
      </dgm:t>
    </dgm:pt>
    <dgm:pt modelId="{3A196ABC-531E-43AA-B3CB-81BECB293464}" type="parTrans" cxnId="{AC91D73A-9592-4E17-B95C-BAA02B3068A9}">
      <dgm:prSet/>
      <dgm:spPr/>
      <dgm:t>
        <a:bodyPr/>
        <a:lstStyle/>
        <a:p>
          <a:endParaRPr lang="en-US"/>
        </a:p>
      </dgm:t>
    </dgm:pt>
    <dgm:pt modelId="{791EC113-F829-4343-AB1D-52FE8ADDAB77}" type="sibTrans" cxnId="{AC91D73A-9592-4E17-B95C-BAA02B3068A9}">
      <dgm:prSet/>
      <dgm:spPr/>
      <dgm:t>
        <a:bodyPr/>
        <a:lstStyle/>
        <a:p>
          <a:endParaRPr lang="en-US"/>
        </a:p>
      </dgm:t>
    </dgm:pt>
    <dgm:pt modelId="{198A4BE1-F464-4EFA-82D8-880F496D606D}">
      <dgm:prSet/>
      <dgm:spPr/>
      <dgm:t>
        <a:bodyPr/>
        <a:lstStyle/>
        <a:p>
          <a:r>
            <a:rPr lang="de-DE" dirty="0" smtClean="0"/>
            <a:t>Feasibility of physical development</a:t>
          </a:r>
          <a:endParaRPr lang="en-US" dirty="0"/>
        </a:p>
      </dgm:t>
    </dgm:pt>
    <dgm:pt modelId="{B785474C-F5B3-4F80-9FE2-328C78A049FE}" type="parTrans" cxnId="{DB6A8557-AF6F-4B2E-BA44-461470AA4425}">
      <dgm:prSet/>
      <dgm:spPr/>
      <dgm:t>
        <a:bodyPr/>
        <a:lstStyle/>
        <a:p>
          <a:endParaRPr lang="en-US"/>
        </a:p>
      </dgm:t>
    </dgm:pt>
    <dgm:pt modelId="{5C6DFFF4-4323-4FD5-AAFE-5E28249F5486}" type="sibTrans" cxnId="{DB6A8557-AF6F-4B2E-BA44-461470AA4425}">
      <dgm:prSet/>
      <dgm:spPr/>
      <dgm:t>
        <a:bodyPr/>
        <a:lstStyle/>
        <a:p>
          <a:endParaRPr lang="en-US"/>
        </a:p>
      </dgm:t>
    </dgm:pt>
    <dgm:pt modelId="{37B5CE31-0F2A-4955-ABEB-053035E5E94E}">
      <dgm:prSet/>
      <dgm:spPr/>
      <dgm:t>
        <a:bodyPr/>
        <a:lstStyle/>
        <a:p>
          <a:r>
            <a:rPr lang="de-DE" dirty="0" smtClean="0"/>
            <a:t>Environmental cnceren</a:t>
          </a:r>
          <a:endParaRPr lang="en-US" dirty="0"/>
        </a:p>
      </dgm:t>
    </dgm:pt>
    <dgm:pt modelId="{1E634C83-32E8-4F42-A8A5-F4F20D3FE559}" type="parTrans" cxnId="{06886729-E492-48DA-AF63-D32C5FCB09C6}">
      <dgm:prSet/>
      <dgm:spPr/>
      <dgm:t>
        <a:bodyPr/>
        <a:lstStyle/>
        <a:p>
          <a:endParaRPr lang="en-US"/>
        </a:p>
      </dgm:t>
    </dgm:pt>
    <dgm:pt modelId="{7EF5B0E5-9E5B-4EDB-83DA-F02470809738}" type="sibTrans" cxnId="{06886729-E492-48DA-AF63-D32C5FCB09C6}">
      <dgm:prSet/>
      <dgm:spPr/>
      <dgm:t>
        <a:bodyPr/>
        <a:lstStyle/>
        <a:p>
          <a:endParaRPr lang="en-US"/>
        </a:p>
      </dgm:t>
    </dgm:pt>
    <dgm:pt modelId="{DB562AC4-DDF7-4594-80FF-AC650019B704}">
      <dgm:prSet/>
      <dgm:spPr/>
      <dgm:t>
        <a:bodyPr/>
        <a:lstStyle/>
        <a:p>
          <a:r>
            <a:rPr lang="de-DE" dirty="0" smtClean="0"/>
            <a:t>Sustainability</a:t>
          </a:r>
          <a:endParaRPr lang="en-US" dirty="0"/>
        </a:p>
      </dgm:t>
    </dgm:pt>
    <dgm:pt modelId="{12DD3A58-A85E-4486-92FD-9AFB37D50FA8}" type="parTrans" cxnId="{3974A07F-4E85-443D-87B2-826C56208865}">
      <dgm:prSet/>
      <dgm:spPr/>
      <dgm:t>
        <a:bodyPr/>
        <a:lstStyle/>
        <a:p>
          <a:endParaRPr lang="en-US"/>
        </a:p>
      </dgm:t>
    </dgm:pt>
    <dgm:pt modelId="{F45AE32A-E1EC-4A7C-80B8-52D4E70BA0FB}" type="sibTrans" cxnId="{3974A07F-4E85-443D-87B2-826C56208865}">
      <dgm:prSet/>
      <dgm:spPr/>
      <dgm:t>
        <a:bodyPr/>
        <a:lstStyle/>
        <a:p>
          <a:endParaRPr lang="en-US"/>
        </a:p>
      </dgm:t>
    </dgm:pt>
    <dgm:pt modelId="{37E27BCD-4D16-44E9-B4D1-DC9276253146}">
      <dgm:prSet/>
      <dgm:spPr/>
      <dgm:t>
        <a:bodyPr/>
        <a:lstStyle/>
        <a:p>
          <a:r>
            <a:rPr lang="de-DE" dirty="0" smtClean="0"/>
            <a:t>Cost and revenue potential</a:t>
          </a:r>
          <a:endParaRPr lang="en-US" dirty="0"/>
        </a:p>
      </dgm:t>
    </dgm:pt>
    <dgm:pt modelId="{364D55DA-CD7F-4238-A985-26C3BD7F714A}" type="parTrans" cxnId="{E624D8E3-F45E-42D5-A992-3185F0473B1D}">
      <dgm:prSet/>
      <dgm:spPr/>
      <dgm:t>
        <a:bodyPr/>
        <a:lstStyle/>
        <a:p>
          <a:endParaRPr lang="en-US"/>
        </a:p>
      </dgm:t>
    </dgm:pt>
    <dgm:pt modelId="{AFB64D20-340E-4A0A-BEF4-6F4E662EE797}" type="sibTrans" cxnId="{E624D8E3-F45E-42D5-A992-3185F0473B1D}">
      <dgm:prSet/>
      <dgm:spPr/>
      <dgm:t>
        <a:bodyPr/>
        <a:lstStyle/>
        <a:p>
          <a:endParaRPr lang="en-US"/>
        </a:p>
      </dgm:t>
    </dgm:pt>
    <dgm:pt modelId="{972979C6-30B6-44C6-8465-86BC2C95898E}">
      <dgm:prSet/>
      <dgm:spPr/>
      <dgm:t>
        <a:bodyPr/>
        <a:lstStyle/>
        <a:p>
          <a:r>
            <a:rPr lang="de-DE" dirty="0" smtClean="0"/>
            <a:t>Peoples acceptance</a:t>
          </a:r>
          <a:endParaRPr lang="en-US" dirty="0"/>
        </a:p>
      </dgm:t>
    </dgm:pt>
    <dgm:pt modelId="{D6BA4F36-E806-4B9D-9B23-F5A05E6A9613}" type="parTrans" cxnId="{4D84EC92-9FEF-4296-AE80-5CA95D93F0CE}">
      <dgm:prSet/>
      <dgm:spPr/>
      <dgm:t>
        <a:bodyPr/>
        <a:lstStyle/>
        <a:p>
          <a:endParaRPr lang="en-US"/>
        </a:p>
      </dgm:t>
    </dgm:pt>
    <dgm:pt modelId="{EC106883-AABD-4423-A913-992C0D2418D9}" type="sibTrans" cxnId="{4D84EC92-9FEF-4296-AE80-5CA95D93F0CE}">
      <dgm:prSet/>
      <dgm:spPr/>
      <dgm:t>
        <a:bodyPr/>
        <a:lstStyle/>
        <a:p>
          <a:endParaRPr lang="en-US"/>
        </a:p>
      </dgm:t>
    </dgm:pt>
    <dgm:pt modelId="{587F622D-B71E-454B-AC95-0A126C5581C4}">
      <dgm:prSet/>
      <dgm:spPr/>
      <dgm:t>
        <a:bodyPr/>
        <a:lstStyle/>
        <a:p>
          <a:r>
            <a:rPr lang="de-DE" dirty="0" smtClean="0"/>
            <a:t>Security concern </a:t>
          </a:r>
          <a:endParaRPr lang="en-US" dirty="0"/>
        </a:p>
      </dgm:t>
    </dgm:pt>
    <dgm:pt modelId="{EC56685E-1CE0-469D-B26E-62B6A7DDE7A7}" type="parTrans" cxnId="{859DD86E-0EAB-462F-B2A4-ED122C658DDD}">
      <dgm:prSet/>
      <dgm:spPr/>
      <dgm:t>
        <a:bodyPr/>
        <a:lstStyle/>
        <a:p>
          <a:endParaRPr lang="en-US"/>
        </a:p>
      </dgm:t>
    </dgm:pt>
    <dgm:pt modelId="{79A27A06-83FD-4708-8150-47FC997EEB0D}" type="sibTrans" cxnId="{859DD86E-0EAB-462F-B2A4-ED122C658DDD}">
      <dgm:prSet/>
      <dgm:spPr/>
      <dgm:t>
        <a:bodyPr/>
        <a:lstStyle/>
        <a:p>
          <a:endParaRPr lang="en-US"/>
        </a:p>
      </dgm:t>
    </dgm:pt>
    <dgm:pt modelId="{28C2F721-7844-46EB-9019-74F3605DE7B8}">
      <dgm:prSet/>
      <dgm:spPr/>
      <dgm:t>
        <a:bodyPr/>
        <a:lstStyle/>
        <a:p>
          <a:r>
            <a:rPr lang="de-DE" dirty="0" smtClean="0"/>
            <a:t>Community involvement </a:t>
          </a:r>
          <a:endParaRPr lang="en-US" dirty="0"/>
        </a:p>
      </dgm:t>
    </dgm:pt>
    <dgm:pt modelId="{F5D633D0-C0D4-4E40-9ED2-C8B82496DD62}" type="parTrans" cxnId="{FABDAF73-BDC8-4274-A042-0A3281E5B1C3}">
      <dgm:prSet/>
      <dgm:spPr/>
      <dgm:t>
        <a:bodyPr/>
        <a:lstStyle/>
        <a:p>
          <a:endParaRPr lang="en-US"/>
        </a:p>
      </dgm:t>
    </dgm:pt>
    <dgm:pt modelId="{54E8FE0D-B240-4211-BCD7-A92D741D9CD9}" type="sibTrans" cxnId="{FABDAF73-BDC8-4274-A042-0A3281E5B1C3}">
      <dgm:prSet/>
      <dgm:spPr/>
      <dgm:t>
        <a:bodyPr/>
        <a:lstStyle/>
        <a:p>
          <a:endParaRPr lang="en-US"/>
        </a:p>
      </dgm:t>
    </dgm:pt>
    <dgm:pt modelId="{321DC872-1E06-4519-8F9A-3EF9F8FBC26C}">
      <dgm:prSet/>
      <dgm:spPr/>
      <dgm:t>
        <a:bodyPr/>
        <a:lstStyle/>
        <a:p>
          <a:r>
            <a:rPr lang="de-DE" dirty="0" smtClean="0"/>
            <a:t>Income generation </a:t>
          </a:r>
          <a:endParaRPr lang="en-US" dirty="0"/>
        </a:p>
      </dgm:t>
    </dgm:pt>
    <dgm:pt modelId="{078F490E-5BC3-4E73-BCBC-DF8200817733}" type="parTrans" cxnId="{14F42AA8-DD28-41BE-AD24-E8CD0AAC630C}">
      <dgm:prSet/>
      <dgm:spPr/>
      <dgm:t>
        <a:bodyPr/>
        <a:lstStyle/>
        <a:p>
          <a:endParaRPr lang="en-US"/>
        </a:p>
      </dgm:t>
    </dgm:pt>
    <dgm:pt modelId="{03C91897-E659-4208-81A0-C13A13F0A4C3}" type="sibTrans" cxnId="{14F42AA8-DD28-41BE-AD24-E8CD0AAC630C}">
      <dgm:prSet/>
      <dgm:spPr/>
      <dgm:t>
        <a:bodyPr/>
        <a:lstStyle/>
        <a:p>
          <a:endParaRPr lang="en-US"/>
        </a:p>
      </dgm:t>
    </dgm:pt>
    <dgm:pt modelId="{067E04E7-45EA-44AE-BB66-5D9BA01E8845}">
      <dgm:prSet/>
      <dgm:spPr/>
      <dgm:t>
        <a:bodyPr/>
        <a:lstStyle/>
        <a:p>
          <a:r>
            <a:rPr lang="de-DE" dirty="0" smtClean="0"/>
            <a:t>Quality of life</a:t>
          </a:r>
          <a:endParaRPr lang="en-US" dirty="0"/>
        </a:p>
      </dgm:t>
    </dgm:pt>
    <dgm:pt modelId="{A710C0D3-06AF-4C2E-8364-74A68DA4E266}" type="parTrans" cxnId="{C401C984-6536-4DD3-B072-933F2C41EF29}">
      <dgm:prSet/>
      <dgm:spPr/>
      <dgm:t>
        <a:bodyPr/>
        <a:lstStyle/>
        <a:p>
          <a:endParaRPr lang="en-US"/>
        </a:p>
      </dgm:t>
    </dgm:pt>
    <dgm:pt modelId="{4596C41B-8CF0-47E6-BFAD-A20FDE9B0D97}" type="sibTrans" cxnId="{C401C984-6536-4DD3-B072-933F2C41EF29}">
      <dgm:prSet/>
      <dgm:spPr/>
      <dgm:t>
        <a:bodyPr/>
        <a:lstStyle/>
        <a:p>
          <a:endParaRPr lang="en-US"/>
        </a:p>
      </dgm:t>
    </dgm:pt>
    <dgm:pt modelId="{D56CD766-C4E1-4AE9-8C71-8ADB68BF959B}">
      <dgm:prSet/>
      <dgm:spPr/>
      <dgm:t>
        <a:bodyPr/>
        <a:lstStyle/>
        <a:p>
          <a:r>
            <a:rPr lang="de-DE" dirty="0" smtClean="0"/>
            <a:t>Implementation strategy  </a:t>
          </a:r>
          <a:endParaRPr lang="en-US" dirty="0"/>
        </a:p>
      </dgm:t>
    </dgm:pt>
    <dgm:pt modelId="{4B23A904-C2C0-4FAA-B033-F2C61CEB4EEF}" type="parTrans" cxnId="{0ACC16B0-EDF5-4B35-A9E3-C1D6EC620966}">
      <dgm:prSet/>
      <dgm:spPr/>
      <dgm:t>
        <a:bodyPr/>
        <a:lstStyle/>
        <a:p>
          <a:endParaRPr lang="en-US"/>
        </a:p>
      </dgm:t>
    </dgm:pt>
    <dgm:pt modelId="{7BCEA6F0-7835-49D4-B3DB-64B4C42546D0}" type="sibTrans" cxnId="{0ACC16B0-EDF5-4B35-A9E3-C1D6EC620966}">
      <dgm:prSet/>
      <dgm:spPr/>
      <dgm:t>
        <a:bodyPr/>
        <a:lstStyle/>
        <a:p>
          <a:endParaRPr lang="en-US"/>
        </a:p>
      </dgm:t>
    </dgm:pt>
    <dgm:pt modelId="{F80CB0A4-9A6A-45A7-8135-243F92368161}" type="pres">
      <dgm:prSet presAssocID="{5110CE94-6862-4813-AEFB-94A14C593134}" presName="linearFlow" presStyleCnt="0">
        <dgm:presLayoutVars>
          <dgm:dir/>
          <dgm:animLvl val="lvl"/>
          <dgm:resizeHandles val="exact"/>
        </dgm:presLayoutVars>
      </dgm:prSet>
      <dgm:spPr/>
      <dgm:t>
        <a:bodyPr/>
        <a:lstStyle/>
        <a:p>
          <a:endParaRPr lang="en-US"/>
        </a:p>
      </dgm:t>
    </dgm:pt>
    <dgm:pt modelId="{618232D8-2CC7-47A1-921E-9F7D72953282}" type="pres">
      <dgm:prSet presAssocID="{19E2C36B-61A5-4347-B1C6-3BD628CD9E37}" presName="composite" presStyleCnt="0"/>
      <dgm:spPr/>
      <dgm:t>
        <a:bodyPr/>
        <a:lstStyle/>
        <a:p>
          <a:endParaRPr lang="en-US"/>
        </a:p>
      </dgm:t>
    </dgm:pt>
    <dgm:pt modelId="{0D3E8FA0-232A-4AFE-91B8-B063889A651A}" type="pres">
      <dgm:prSet presAssocID="{19E2C36B-61A5-4347-B1C6-3BD628CD9E37}" presName="parTx" presStyleLbl="node1" presStyleIdx="0" presStyleCnt="4">
        <dgm:presLayoutVars>
          <dgm:chMax val="0"/>
          <dgm:chPref val="0"/>
          <dgm:bulletEnabled val="1"/>
        </dgm:presLayoutVars>
      </dgm:prSet>
      <dgm:spPr/>
      <dgm:t>
        <a:bodyPr/>
        <a:lstStyle/>
        <a:p>
          <a:endParaRPr lang="en-US"/>
        </a:p>
      </dgm:t>
    </dgm:pt>
    <dgm:pt modelId="{8A0D9D83-C7B4-4A89-B5D0-E33B31353770}" type="pres">
      <dgm:prSet presAssocID="{19E2C36B-61A5-4347-B1C6-3BD628CD9E37}" presName="parSh" presStyleLbl="node1" presStyleIdx="0" presStyleCnt="4"/>
      <dgm:spPr/>
      <dgm:t>
        <a:bodyPr/>
        <a:lstStyle/>
        <a:p>
          <a:endParaRPr lang="en-US"/>
        </a:p>
      </dgm:t>
    </dgm:pt>
    <dgm:pt modelId="{F0044B76-C4B4-41C8-A5A6-A225A87B54FD}" type="pres">
      <dgm:prSet presAssocID="{19E2C36B-61A5-4347-B1C6-3BD628CD9E37}" presName="desTx" presStyleLbl="fgAcc1" presStyleIdx="0" presStyleCnt="4" custScaleX="127099" custLinFactNeighborX="11321">
        <dgm:presLayoutVars>
          <dgm:bulletEnabled val="1"/>
        </dgm:presLayoutVars>
      </dgm:prSet>
      <dgm:spPr/>
      <dgm:t>
        <a:bodyPr/>
        <a:lstStyle/>
        <a:p>
          <a:endParaRPr lang="en-US"/>
        </a:p>
      </dgm:t>
    </dgm:pt>
    <dgm:pt modelId="{AE5F0CCD-CC00-44D7-A533-0571E45E2ED1}" type="pres">
      <dgm:prSet presAssocID="{90BD27D2-A410-4B86-AC9A-F3BDBD7A4674}" presName="sibTrans" presStyleLbl="sibTrans2D1" presStyleIdx="0" presStyleCnt="3"/>
      <dgm:spPr/>
      <dgm:t>
        <a:bodyPr/>
        <a:lstStyle/>
        <a:p>
          <a:endParaRPr lang="en-US"/>
        </a:p>
      </dgm:t>
    </dgm:pt>
    <dgm:pt modelId="{EFD05834-0A26-4C03-A6A2-FFF1B7D9D8B0}" type="pres">
      <dgm:prSet presAssocID="{90BD27D2-A410-4B86-AC9A-F3BDBD7A4674}" presName="connTx" presStyleLbl="sibTrans2D1" presStyleIdx="0" presStyleCnt="3"/>
      <dgm:spPr/>
      <dgm:t>
        <a:bodyPr/>
        <a:lstStyle/>
        <a:p>
          <a:endParaRPr lang="en-US"/>
        </a:p>
      </dgm:t>
    </dgm:pt>
    <dgm:pt modelId="{B606244D-D4DC-4D5D-A72D-F11FBD815989}" type="pres">
      <dgm:prSet presAssocID="{3CAFC5A8-192A-4B4B-96A1-66A18D3BC7E4}" presName="composite" presStyleCnt="0"/>
      <dgm:spPr/>
      <dgm:t>
        <a:bodyPr/>
        <a:lstStyle/>
        <a:p>
          <a:endParaRPr lang="en-US"/>
        </a:p>
      </dgm:t>
    </dgm:pt>
    <dgm:pt modelId="{310F3328-53AA-49DD-B448-9FE884468DF8}" type="pres">
      <dgm:prSet presAssocID="{3CAFC5A8-192A-4B4B-96A1-66A18D3BC7E4}" presName="parTx" presStyleLbl="node1" presStyleIdx="0" presStyleCnt="4">
        <dgm:presLayoutVars>
          <dgm:chMax val="0"/>
          <dgm:chPref val="0"/>
          <dgm:bulletEnabled val="1"/>
        </dgm:presLayoutVars>
      </dgm:prSet>
      <dgm:spPr/>
      <dgm:t>
        <a:bodyPr/>
        <a:lstStyle/>
        <a:p>
          <a:endParaRPr lang="en-US"/>
        </a:p>
      </dgm:t>
    </dgm:pt>
    <dgm:pt modelId="{9C6DFA05-8344-4DC8-AA57-8F80B0144A64}" type="pres">
      <dgm:prSet presAssocID="{3CAFC5A8-192A-4B4B-96A1-66A18D3BC7E4}" presName="parSh" presStyleLbl="node1" presStyleIdx="1" presStyleCnt="4"/>
      <dgm:spPr/>
      <dgm:t>
        <a:bodyPr/>
        <a:lstStyle/>
        <a:p>
          <a:endParaRPr lang="en-US"/>
        </a:p>
      </dgm:t>
    </dgm:pt>
    <dgm:pt modelId="{4A2727A5-3922-4FB8-886E-DE1754E94F26}" type="pres">
      <dgm:prSet presAssocID="{3CAFC5A8-192A-4B4B-96A1-66A18D3BC7E4}" presName="desTx" presStyleLbl="fgAcc1" presStyleIdx="1" presStyleCnt="4" custScaleX="121406" custLinFactNeighborX="2859">
        <dgm:presLayoutVars>
          <dgm:bulletEnabled val="1"/>
        </dgm:presLayoutVars>
      </dgm:prSet>
      <dgm:spPr/>
      <dgm:t>
        <a:bodyPr/>
        <a:lstStyle/>
        <a:p>
          <a:endParaRPr lang="en-US"/>
        </a:p>
      </dgm:t>
    </dgm:pt>
    <dgm:pt modelId="{2A28D97E-6D59-4E1D-AD18-383452BA6D3F}" type="pres">
      <dgm:prSet presAssocID="{BD7321CE-49C9-44DC-9A24-2FA7276D0BD3}" presName="sibTrans" presStyleLbl="sibTrans2D1" presStyleIdx="1" presStyleCnt="3"/>
      <dgm:spPr/>
      <dgm:t>
        <a:bodyPr/>
        <a:lstStyle/>
        <a:p>
          <a:endParaRPr lang="en-US"/>
        </a:p>
      </dgm:t>
    </dgm:pt>
    <dgm:pt modelId="{42C544DD-E852-44F9-B433-59642F67332A}" type="pres">
      <dgm:prSet presAssocID="{BD7321CE-49C9-44DC-9A24-2FA7276D0BD3}" presName="connTx" presStyleLbl="sibTrans2D1" presStyleIdx="1" presStyleCnt="3"/>
      <dgm:spPr/>
      <dgm:t>
        <a:bodyPr/>
        <a:lstStyle/>
        <a:p>
          <a:endParaRPr lang="en-US"/>
        </a:p>
      </dgm:t>
    </dgm:pt>
    <dgm:pt modelId="{CF286065-12E7-4F45-9656-D005A16176A9}" type="pres">
      <dgm:prSet presAssocID="{94E79DEC-1391-4DB5-BF26-C8D2C35D3C60}" presName="composite" presStyleCnt="0"/>
      <dgm:spPr/>
      <dgm:t>
        <a:bodyPr/>
        <a:lstStyle/>
        <a:p>
          <a:endParaRPr lang="en-US"/>
        </a:p>
      </dgm:t>
    </dgm:pt>
    <dgm:pt modelId="{FE61D98B-F3F1-4C91-8574-DEB288643B97}" type="pres">
      <dgm:prSet presAssocID="{94E79DEC-1391-4DB5-BF26-C8D2C35D3C60}" presName="parTx" presStyleLbl="node1" presStyleIdx="1" presStyleCnt="4">
        <dgm:presLayoutVars>
          <dgm:chMax val="0"/>
          <dgm:chPref val="0"/>
          <dgm:bulletEnabled val="1"/>
        </dgm:presLayoutVars>
      </dgm:prSet>
      <dgm:spPr/>
      <dgm:t>
        <a:bodyPr/>
        <a:lstStyle/>
        <a:p>
          <a:endParaRPr lang="en-US"/>
        </a:p>
      </dgm:t>
    </dgm:pt>
    <dgm:pt modelId="{FD14CD30-1E60-4E03-B9FD-E425CA0E1B6B}" type="pres">
      <dgm:prSet presAssocID="{94E79DEC-1391-4DB5-BF26-C8D2C35D3C60}" presName="parSh" presStyleLbl="node1" presStyleIdx="2" presStyleCnt="4"/>
      <dgm:spPr/>
      <dgm:t>
        <a:bodyPr/>
        <a:lstStyle/>
        <a:p>
          <a:endParaRPr lang="en-US"/>
        </a:p>
      </dgm:t>
    </dgm:pt>
    <dgm:pt modelId="{A9B9002E-3C8E-4AB7-9EA0-B3063D546BF7}" type="pres">
      <dgm:prSet presAssocID="{94E79DEC-1391-4DB5-BF26-C8D2C35D3C60}" presName="desTx" presStyleLbl="fgAcc1" presStyleIdx="2" presStyleCnt="4" custScaleX="123289" custLinFactNeighborX="2426">
        <dgm:presLayoutVars>
          <dgm:bulletEnabled val="1"/>
        </dgm:presLayoutVars>
      </dgm:prSet>
      <dgm:spPr/>
      <dgm:t>
        <a:bodyPr/>
        <a:lstStyle/>
        <a:p>
          <a:endParaRPr lang="en-US"/>
        </a:p>
      </dgm:t>
    </dgm:pt>
    <dgm:pt modelId="{BB476116-BD37-47A7-A030-5E74FBD3F445}" type="pres">
      <dgm:prSet presAssocID="{B10CA6C4-8B85-497B-86AF-46BF1520D604}" presName="sibTrans" presStyleLbl="sibTrans2D1" presStyleIdx="2" presStyleCnt="3"/>
      <dgm:spPr/>
      <dgm:t>
        <a:bodyPr/>
        <a:lstStyle/>
        <a:p>
          <a:endParaRPr lang="en-US"/>
        </a:p>
      </dgm:t>
    </dgm:pt>
    <dgm:pt modelId="{531D8918-079D-41F9-8DB1-02429BDBFD28}" type="pres">
      <dgm:prSet presAssocID="{B10CA6C4-8B85-497B-86AF-46BF1520D604}" presName="connTx" presStyleLbl="sibTrans2D1" presStyleIdx="2" presStyleCnt="3"/>
      <dgm:spPr/>
      <dgm:t>
        <a:bodyPr/>
        <a:lstStyle/>
        <a:p>
          <a:endParaRPr lang="en-US"/>
        </a:p>
      </dgm:t>
    </dgm:pt>
    <dgm:pt modelId="{CE3C6B6C-967C-44DF-A94D-0E0ADCF18D36}" type="pres">
      <dgm:prSet presAssocID="{A7D07D7A-035A-43D3-9A76-09B885798EA4}" presName="composite" presStyleCnt="0"/>
      <dgm:spPr/>
      <dgm:t>
        <a:bodyPr/>
        <a:lstStyle/>
        <a:p>
          <a:endParaRPr lang="en-US"/>
        </a:p>
      </dgm:t>
    </dgm:pt>
    <dgm:pt modelId="{BD07AA63-ED5D-451A-8A76-C396D11C90B4}" type="pres">
      <dgm:prSet presAssocID="{A7D07D7A-035A-43D3-9A76-09B885798EA4}" presName="parTx" presStyleLbl="node1" presStyleIdx="2" presStyleCnt="4">
        <dgm:presLayoutVars>
          <dgm:chMax val="0"/>
          <dgm:chPref val="0"/>
          <dgm:bulletEnabled val="1"/>
        </dgm:presLayoutVars>
      </dgm:prSet>
      <dgm:spPr/>
      <dgm:t>
        <a:bodyPr/>
        <a:lstStyle/>
        <a:p>
          <a:endParaRPr lang="en-US"/>
        </a:p>
      </dgm:t>
    </dgm:pt>
    <dgm:pt modelId="{FB9C8298-7EA0-4778-8D3B-CEA72BEBC7A2}" type="pres">
      <dgm:prSet presAssocID="{A7D07D7A-035A-43D3-9A76-09B885798EA4}" presName="parSh" presStyleLbl="node1" presStyleIdx="3" presStyleCnt="4"/>
      <dgm:spPr/>
      <dgm:t>
        <a:bodyPr/>
        <a:lstStyle/>
        <a:p>
          <a:endParaRPr lang="en-US"/>
        </a:p>
      </dgm:t>
    </dgm:pt>
    <dgm:pt modelId="{05419056-544F-4B74-A2EC-E66536B0E9CB}" type="pres">
      <dgm:prSet presAssocID="{A7D07D7A-035A-43D3-9A76-09B885798EA4}" presName="desTx" presStyleLbl="fgAcc1" presStyleIdx="3" presStyleCnt="4" custScaleX="119978">
        <dgm:presLayoutVars>
          <dgm:bulletEnabled val="1"/>
        </dgm:presLayoutVars>
      </dgm:prSet>
      <dgm:spPr/>
      <dgm:t>
        <a:bodyPr/>
        <a:lstStyle/>
        <a:p>
          <a:endParaRPr lang="en-US"/>
        </a:p>
      </dgm:t>
    </dgm:pt>
  </dgm:ptLst>
  <dgm:cxnLst>
    <dgm:cxn modelId="{AC91D73A-9592-4E17-B95C-BAA02B3068A9}" srcId="{94E79DEC-1391-4DB5-BF26-C8D2C35D3C60}" destId="{9D7E522E-693F-41D1-B6E4-832103A8F235}" srcOrd="0" destOrd="0" parTransId="{3A196ABC-531E-43AA-B3CB-81BECB293464}" sibTransId="{791EC113-F829-4343-AB1D-52FE8ADDAB77}"/>
    <dgm:cxn modelId="{76E0B92D-332E-4926-914E-C0631BA00AB5}" type="presOf" srcId="{F566F745-3ADA-4CB1-A7DA-910DE9119884}" destId="{4A2727A5-3922-4FB8-886E-DE1754E94F26}" srcOrd="0" destOrd="5" presId="urn:microsoft.com/office/officeart/2005/8/layout/process3"/>
    <dgm:cxn modelId="{DB6A8557-AF6F-4B2E-BA44-461470AA4425}" srcId="{94E79DEC-1391-4DB5-BF26-C8D2C35D3C60}" destId="{198A4BE1-F464-4EFA-82D8-880F496D606D}" srcOrd="1" destOrd="0" parTransId="{B785474C-F5B3-4F80-9FE2-328C78A049FE}" sibTransId="{5C6DFFF4-4323-4FD5-AAFE-5E28249F5486}"/>
    <dgm:cxn modelId="{935F914E-A57F-40E8-B9D2-209E237EE4BB}" srcId="{19E2C36B-61A5-4347-B1C6-3BD628CD9E37}" destId="{576B0920-4BBD-43C9-AA24-F89E5F0D40F7}" srcOrd="2" destOrd="0" parTransId="{A42E7384-B2B2-404F-B511-97E35D6BBFE2}" sibTransId="{9B6329A2-090A-46BD-9F40-7AB659359EA1}"/>
    <dgm:cxn modelId="{06886729-E492-48DA-AF63-D32C5FCB09C6}" srcId="{94E79DEC-1391-4DB5-BF26-C8D2C35D3C60}" destId="{37B5CE31-0F2A-4955-ABEB-053035E5E94E}" srcOrd="2" destOrd="0" parTransId="{1E634C83-32E8-4F42-A8A5-F4F20D3FE559}" sibTransId="{7EF5B0E5-9E5B-4EDB-83DA-F02470809738}"/>
    <dgm:cxn modelId="{6205D4C0-D9F0-4865-A7E5-C99100BDB98F}" type="presOf" srcId="{D56CD766-C4E1-4AE9-8C71-8ADB68BF959B}" destId="{A9B9002E-3C8E-4AB7-9EA0-B3063D546BF7}" srcOrd="0" destOrd="10" presId="urn:microsoft.com/office/officeart/2005/8/layout/process3"/>
    <dgm:cxn modelId="{E624D8E3-F45E-42D5-A992-3185F0473B1D}" srcId="{94E79DEC-1391-4DB5-BF26-C8D2C35D3C60}" destId="{37E27BCD-4D16-44E9-B4D1-DC9276253146}" srcOrd="4" destOrd="0" parTransId="{364D55DA-CD7F-4238-A985-26C3BD7F714A}" sibTransId="{AFB64D20-340E-4A0A-BEF4-6F4E662EE797}"/>
    <dgm:cxn modelId="{42973379-B721-420D-91D4-DF044FBE9141}" type="presOf" srcId="{BFF0A676-0A3F-42BE-886F-D1DE87B3017A}" destId="{F0044B76-C4B4-41C8-A5A6-A225A87B54FD}" srcOrd="0" destOrd="3" presId="urn:microsoft.com/office/officeart/2005/8/layout/process3"/>
    <dgm:cxn modelId="{52FEC274-FE05-4FD9-B638-7DA255342A63}" type="presOf" srcId="{576B0920-4BBD-43C9-AA24-F89E5F0D40F7}" destId="{F0044B76-C4B4-41C8-A5A6-A225A87B54FD}" srcOrd="0" destOrd="2" presId="urn:microsoft.com/office/officeart/2005/8/layout/process3"/>
    <dgm:cxn modelId="{0ACC16B0-EDF5-4B35-A9E3-C1D6EC620966}" srcId="{94E79DEC-1391-4DB5-BF26-C8D2C35D3C60}" destId="{D56CD766-C4E1-4AE9-8C71-8ADB68BF959B}" srcOrd="10" destOrd="0" parTransId="{4B23A904-C2C0-4FAA-B033-F2C61CEB4EEF}" sibTransId="{7BCEA6F0-7835-49D4-B3DB-64B4C42546D0}"/>
    <dgm:cxn modelId="{44F4073E-66FA-4B38-A0CA-953902A1D656}" type="presOf" srcId="{B10CA6C4-8B85-497B-86AF-46BF1520D604}" destId="{531D8918-079D-41F9-8DB1-02429BDBFD28}" srcOrd="1" destOrd="0" presId="urn:microsoft.com/office/officeart/2005/8/layout/process3"/>
    <dgm:cxn modelId="{AE7F3848-C9F7-49B3-A5B2-8C41AF3D1349}" type="presOf" srcId="{88DAE609-798F-4559-8F77-264A2A08079F}" destId="{F0044B76-C4B4-41C8-A5A6-A225A87B54FD}" srcOrd="0" destOrd="9" presId="urn:microsoft.com/office/officeart/2005/8/layout/process3"/>
    <dgm:cxn modelId="{11C0D02A-BB13-4B46-8221-909569121B47}" srcId="{A7D07D7A-035A-43D3-9A76-09B885798EA4}" destId="{99B1A786-8656-4C53-824E-D17814B28673}" srcOrd="7" destOrd="0" parTransId="{CC038696-F021-43A8-BC64-7D165C3C933B}" sibTransId="{95048E77-54AF-4516-BC62-3142EA074320}"/>
    <dgm:cxn modelId="{ACAB4141-C796-4728-B06A-387BDE48E6C5}" type="presOf" srcId="{A36AD07F-B500-493F-97AF-9A6C5E45C1FE}" destId="{05419056-544F-4B74-A2EC-E66536B0E9CB}" srcOrd="0" destOrd="6" presId="urn:microsoft.com/office/officeart/2005/8/layout/process3"/>
    <dgm:cxn modelId="{1EA764F8-37B8-491F-A40F-75477A729697}" type="presOf" srcId="{99B1A786-8656-4C53-824E-D17814B28673}" destId="{05419056-544F-4B74-A2EC-E66536B0E9CB}" srcOrd="0" destOrd="7" presId="urn:microsoft.com/office/officeart/2005/8/layout/process3"/>
    <dgm:cxn modelId="{6762215E-FCB7-4AAE-8A62-3D85143E2FBE}" srcId="{A7D07D7A-035A-43D3-9A76-09B885798EA4}" destId="{20898396-D7C2-42AA-BEA3-24F6CB7C15B6}" srcOrd="4" destOrd="0" parTransId="{0566D38C-EA13-4918-8354-382CC46C6640}" sibTransId="{FEB47D53-8221-4B39-BB7E-BF302E97317E}"/>
    <dgm:cxn modelId="{8E401D5F-F5FD-450A-8347-E1364017AF85}" type="presOf" srcId="{A7D07D7A-035A-43D3-9A76-09B885798EA4}" destId="{BD07AA63-ED5D-451A-8A76-C396D11C90B4}" srcOrd="0" destOrd="0" presId="urn:microsoft.com/office/officeart/2005/8/layout/process3"/>
    <dgm:cxn modelId="{54CA794B-F293-4535-B1A9-1F6A99D38526}" srcId="{19E2C36B-61A5-4347-B1C6-3BD628CD9E37}" destId="{88DAE609-798F-4559-8F77-264A2A08079F}" srcOrd="9" destOrd="0" parTransId="{95440DB7-F2CF-4A25-B98F-9E02F43AB4BF}" sibTransId="{10A66C09-8877-49DF-BBE9-A9C1C2681692}"/>
    <dgm:cxn modelId="{F038F78D-C432-4612-9D67-B5B690B5DDFB}" type="presOf" srcId="{5110CE94-6862-4813-AEFB-94A14C593134}" destId="{F80CB0A4-9A6A-45A7-8135-243F92368161}" srcOrd="0" destOrd="0" presId="urn:microsoft.com/office/officeart/2005/8/layout/process3"/>
    <dgm:cxn modelId="{96FCF87A-1746-448C-A16F-C051EC11D0AB}" srcId="{3CAFC5A8-192A-4B4B-96A1-66A18D3BC7E4}" destId="{46B9417E-9817-4C73-A5D2-F1AF73588B7C}" srcOrd="4" destOrd="0" parTransId="{49785466-F325-471E-9D24-9DDCA5FE8488}" sibTransId="{1082B483-FAB2-4585-AA40-6B2A4B6519B9}"/>
    <dgm:cxn modelId="{031A8C34-81DB-4178-A0E3-CE80B69E7A9A}" type="presOf" srcId="{968E34AC-7DE7-4829-B75B-CBED40E3E20C}" destId="{05419056-544F-4B74-A2EC-E66536B0E9CB}" srcOrd="0" destOrd="3" presId="urn:microsoft.com/office/officeart/2005/8/layout/process3"/>
    <dgm:cxn modelId="{D78C8C00-BAC2-4DE2-BE70-8607753D8C7E}" type="presOf" srcId="{2D8E16CC-C1A8-459F-8A6D-C4EC6D762710}" destId="{05419056-544F-4B74-A2EC-E66536B0E9CB}" srcOrd="0" destOrd="9" presId="urn:microsoft.com/office/officeart/2005/8/layout/process3"/>
    <dgm:cxn modelId="{C401C984-6536-4DD3-B072-933F2C41EF29}" srcId="{94E79DEC-1391-4DB5-BF26-C8D2C35D3C60}" destId="{067E04E7-45EA-44AE-BB66-5D9BA01E8845}" srcOrd="9" destOrd="0" parTransId="{A710C0D3-06AF-4C2E-8364-74A68DA4E266}" sibTransId="{4596C41B-8CF0-47E6-BFAD-A20FDE9B0D97}"/>
    <dgm:cxn modelId="{7B029131-04F6-4947-9DB0-74F3FD893453}" srcId="{3CAFC5A8-192A-4B4B-96A1-66A18D3BC7E4}" destId="{1C5A7B22-A33E-4F28-98E0-DF88CD83412E}" srcOrd="0" destOrd="0" parTransId="{98F98835-416A-4FED-A9FE-7DB45EFA8438}" sibTransId="{3D358DC9-0367-46D8-A251-AF66D0856179}"/>
    <dgm:cxn modelId="{6A32E7E8-2369-4DEE-B6F1-0EFC2E99EDA8}" type="presOf" srcId="{456FFEDD-8A68-4C0D-B550-F20A21ED2B4A}" destId="{05419056-544F-4B74-A2EC-E66536B0E9CB}" srcOrd="0" destOrd="1" presId="urn:microsoft.com/office/officeart/2005/8/layout/process3"/>
    <dgm:cxn modelId="{0238C606-67B4-4A03-9AE7-8D098214D292}" srcId="{A7D07D7A-035A-43D3-9A76-09B885798EA4}" destId="{A36AD07F-B500-493F-97AF-9A6C5E45C1FE}" srcOrd="6" destOrd="0" parTransId="{90205AEB-58DE-421C-9E05-193E1C640C2F}" sibTransId="{4FE15875-B443-4A67-8EEF-D2B0A21850FD}"/>
    <dgm:cxn modelId="{E16E639D-68CA-4B37-948C-E7B91834AE26}" srcId="{3CAFC5A8-192A-4B4B-96A1-66A18D3BC7E4}" destId="{7CC3092D-339C-4CF3-B979-9630604E8914}" srcOrd="1" destOrd="0" parTransId="{0E46ADBA-2D73-4A35-A284-61EC1AEC9DCB}" sibTransId="{5B56FE0A-EBFB-4950-A4A3-AF5F44FFA0DB}"/>
    <dgm:cxn modelId="{F66F4275-817C-402A-A5C6-634598386B19}" type="presOf" srcId="{58CCE38E-E2B5-4518-B6C4-F6E3A4AB29AB}" destId="{4A2727A5-3922-4FB8-886E-DE1754E94F26}" srcOrd="0" destOrd="8" presId="urn:microsoft.com/office/officeart/2005/8/layout/process3"/>
    <dgm:cxn modelId="{D0AA1807-533F-417D-8AAB-E165035947C2}" type="presOf" srcId="{20898396-D7C2-42AA-BEA3-24F6CB7C15B6}" destId="{05419056-544F-4B74-A2EC-E66536B0E9CB}" srcOrd="0" destOrd="4" presId="urn:microsoft.com/office/officeart/2005/8/layout/process3"/>
    <dgm:cxn modelId="{FD97020C-5B20-4390-B952-C5114010A52C}" type="presOf" srcId="{37E27BCD-4D16-44E9-B4D1-DC9276253146}" destId="{A9B9002E-3C8E-4AB7-9EA0-B3063D546BF7}" srcOrd="0" destOrd="4" presId="urn:microsoft.com/office/officeart/2005/8/layout/process3"/>
    <dgm:cxn modelId="{D9A9A555-5589-4D37-95CB-C834EC929C97}" srcId="{3CAFC5A8-192A-4B4B-96A1-66A18D3BC7E4}" destId="{58CCE38E-E2B5-4518-B6C4-F6E3A4AB29AB}" srcOrd="8" destOrd="0" parTransId="{5E690AC0-D3D0-4308-BB2B-74F5B399212F}" sibTransId="{4F66F497-E2E7-4EA5-B714-73F66236E895}"/>
    <dgm:cxn modelId="{1B6A338A-1CA3-49FB-86A7-889E1874DB73}" type="presOf" srcId="{BD7321CE-49C9-44DC-9A24-2FA7276D0BD3}" destId="{42C544DD-E852-44F9-B433-59642F67332A}" srcOrd="1" destOrd="0" presId="urn:microsoft.com/office/officeart/2005/8/layout/process3"/>
    <dgm:cxn modelId="{4B4DFB49-E181-426B-99E8-CE1AF0D02795}" srcId="{A7D07D7A-035A-43D3-9A76-09B885798EA4}" destId="{456FFEDD-8A68-4C0D-B550-F20A21ED2B4A}" srcOrd="1" destOrd="0" parTransId="{3EDCE6B4-422C-4B2C-AA59-87002D921F26}" sibTransId="{8577F8B9-57D8-46EF-A4CD-DAA340F1709A}"/>
    <dgm:cxn modelId="{B3E1CC56-97B5-4A92-A2A4-7D42F229D6E7}" type="presOf" srcId="{436A5161-00D6-4E96-82D8-D2F31E9E0C5C}" destId="{F0044B76-C4B4-41C8-A5A6-A225A87B54FD}" srcOrd="0" destOrd="4" presId="urn:microsoft.com/office/officeart/2005/8/layout/process3"/>
    <dgm:cxn modelId="{53D3954E-5D91-4357-93F9-2ADC88C7CADF}" type="presOf" srcId="{3CAFC5A8-192A-4B4B-96A1-66A18D3BC7E4}" destId="{9C6DFA05-8344-4DC8-AA57-8F80B0144A64}" srcOrd="1" destOrd="0" presId="urn:microsoft.com/office/officeart/2005/8/layout/process3"/>
    <dgm:cxn modelId="{7ACAD74D-21B2-4ADC-90F4-624BB3F5C73A}" srcId="{A7D07D7A-035A-43D3-9A76-09B885798EA4}" destId="{E9954778-B67D-4E82-86A7-59F3112E55A9}" srcOrd="8" destOrd="0" parTransId="{10C56B37-05AE-46F8-931C-1B15BB2A039E}" sibTransId="{25FAAB7F-6DFF-4DA7-A712-4DC9DAC39481}"/>
    <dgm:cxn modelId="{A9C71801-68AF-42CB-87BC-2E77A44CB609}" srcId="{19E2C36B-61A5-4347-B1C6-3BD628CD9E37}" destId="{4C192B08-30BC-46FD-BC8A-5141555FD139}" srcOrd="6" destOrd="0" parTransId="{72E97204-ADDB-4A27-82DC-6D23257EB165}" sibTransId="{BA6D0C71-57D4-4FB2-AD2D-6A5744504FB7}"/>
    <dgm:cxn modelId="{D7C715A9-58F4-4E84-B432-AE879658B78D}" type="presOf" srcId="{19E2C36B-61A5-4347-B1C6-3BD628CD9E37}" destId="{0D3E8FA0-232A-4AFE-91B8-B063889A651A}" srcOrd="0" destOrd="0" presId="urn:microsoft.com/office/officeart/2005/8/layout/process3"/>
    <dgm:cxn modelId="{14F42AA8-DD28-41BE-AD24-E8CD0AAC630C}" srcId="{94E79DEC-1391-4DB5-BF26-C8D2C35D3C60}" destId="{321DC872-1E06-4519-8F9A-3EF9F8FBC26C}" srcOrd="8" destOrd="0" parTransId="{078F490E-5BC3-4E73-BCBC-DF8200817733}" sibTransId="{03C91897-E659-4208-81A0-C13A13F0A4C3}"/>
    <dgm:cxn modelId="{6A76411D-16FC-45C4-911E-7FD6C313DD5B}" type="presOf" srcId="{7CC3092D-339C-4CF3-B979-9630604E8914}" destId="{4A2727A5-3922-4FB8-886E-DE1754E94F26}" srcOrd="0" destOrd="1" presId="urn:microsoft.com/office/officeart/2005/8/layout/process3"/>
    <dgm:cxn modelId="{D842D62D-8278-4FCF-A827-4435189CC71B}" type="presOf" srcId="{D497D75D-F4BD-4521-AB72-2197665F08E5}" destId="{05419056-544F-4B74-A2EC-E66536B0E9CB}" srcOrd="0" destOrd="2" presId="urn:microsoft.com/office/officeart/2005/8/layout/process3"/>
    <dgm:cxn modelId="{63F21912-8553-4441-8921-C17041DBA707}" srcId="{19E2C36B-61A5-4347-B1C6-3BD628CD9E37}" destId="{1148BBD0-49D1-479E-8454-17434ABDCFB7}" srcOrd="1" destOrd="0" parTransId="{3C8C6733-0073-472C-A098-F30487D48EA5}" sibTransId="{AC0096D7-638D-47D6-8DB3-1C1C8084F59D}"/>
    <dgm:cxn modelId="{8483013B-A299-428B-B09A-A5D5488E1566}" type="presOf" srcId="{90BD27D2-A410-4B86-AC9A-F3BDBD7A4674}" destId="{AE5F0CCD-CC00-44D7-A533-0571E45E2ED1}" srcOrd="0" destOrd="0" presId="urn:microsoft.com/office/officeart/2005/8/layout/process3"/>
    <dgm:cxn modelId="{11C4702B-0CDE-4B83-86A9-AE3399DAC5BF}" srcId="{19E2C36B-61A5-4347-B1C6-3BD628CD9E37}" destId="{F0EBE8B3-D772-4F0B-BA3D-4A6E0C53BAFD}" srcOrd="8" destOrd="0" parTransId="{0308DD21-0A5E-4C3B-94EC-1C4D2E3B3EE5}" sibTransId="{55E4C20E-B560-4358-93AC-60B74DBB0CD8}"/>
    <dgm:cxn modelId="{A089B5BB-E85B-46CB-860A-4876288BB666}" type="presOf" srcId="{1ED29FD9-4E6B-4D16-A121-67ECD27C6750}" destId="{F0044B76-C4B4-41C8-A5A6-A225A87B54FD}" srcOrd="0" destOrd="5" presId="urn:microsoft.com/office/officeart/2005/8/layout/process3"/>
    <dgm:cxn modelId="{F9D755B5-5052-4413-9FA7-64CD3B1F901E}" srcId="{19E2C36B-61A5-4347-B1C6-3BD628CD9E37}" destId="{BFF0A676-0A3F-42BE-886F-D1DE87B3017A}" srcOrd="3" destOrd="0" parTransId="{C5A931D7-10BA-48A0-B667-779A1D412883}" sibTransId="{DD8DBC9C-DEBA-4CF8-9FA7-5B10E0F5E620}"/>
    <dgm:cxn modelId="{6B80C335-6B68-4FEC-9DA2-07C33C527CDA}" srcId="{A7D07D7A-035A-43D3-9A76-09B885798EA4}" destId="{968E34AC-7DE7-4829-B75B-CBED40E3E20C}" srcOrd="3" destOrd="0" parTransId="{363BE288-C489-4D62-A807-40B3F5747D4C}" sibTransId="{FB0E12B7-ED22-4E91-8382-139A6599A9B6}"/>
    <dgm:cxn modelId="{92CF992B-6767-4768-ACF1-D9C26AAB02F0}" type="presOf" srcId="{8637FA78-94F3-4C61-A84B-6EED170792BD}" destId="{F0044B76-C4B4-41C8-A5A6-A225A87B54FD}" srcOrd="0" destOrd="0" presId="urn:microsoft.com/office/officeart/2005/8/layout/process3"/>
    <dgm:cxn modelId="{543705DA-B890-4F37-80B4-012F05B1CE76}" type="presOf" srcId="{4ACC2B1F-746A-48A4-A954-E26219207E9C}" destId="{05419056-544F-4B74-A2EC-E66536B0E9CB}" srcOrd="0" destOrd="10" presId="urn:microsoft.com/office/officeart/2005/8/layout/process3"/>
    <dgm:cxn modelId="{CAFB9430-F909-4C28-ACFA-E0C5237E9786}" srcId="{19E2C36B-61A5-4347-B1C6-3BD628CD9E37}" destId="{8637FA78-94F3-4C61-A84B-6EED170792BD}" srcOrd="0" destOrd="0" parTransId="{C55EA576-85DF-4BAC-A55E-B6330C96A299}" sibTransId="{B50C0E9F-2DCE-4523-9D0F-6712025CF52D}"/>
    <dgm:cxn modelId="{653BEC16-79C1-4757-BDD5-BA77D972CECD}" srcId="{A7D07D7A-035A-43D3-9A76-09B885798EA4}" destId="{4ACC2B1F-746A-48A4-A954-E26219207E9C}" srcOrd="10" destOrd="0" parTransId="{B5904273-73A3-4134-8192-662754A80ACD}" sibTransId="{C1E77EB9-113F-4469-977B-BDD8C6FF0280}"/>
    <dgm:cxn modelId="{7383613B-9E62-4717-89D9-92267DB241D4}" type="presOf" srcId="{1148BBD0-49D1-479E-8454-17434ABDCFB7}" destId="{F0044B76-C4B4-41C8-A5A6-A225A87B54FD}" srcOrd="0" destOrd="1" presId="urn:microsoft.com/office/officeart/2005/8/layout/process3"/>
    <dgm:cxn modelId="{E772E12C-6984-4831-9EE2-36AC21A1B4B9}" srcId="{5110CE94-6862-4813-AEFB-94A14C593134}" destId="{3CAFC5A8-192A-4B4B-96A1-66A18D3BC7E4}" srcOrd="1" destOrd="0" parTransId="{E80AA92F-4C1F-4D46-9790-55D61A3BE76B}" sibTransId="{BD7321CE-49C9-44DC-9A24-2FA7276D0BD3}"/>
    <dgm:cxn modelId="{39CED703-A9BA-4071-9DEA-823C9EE94843}" srcId="{19E2C36B-61A5-4347-B1C6-3BD628CD9E37}" destId="{3BE25D34-5322-42BB-9818-049F3C70F954}" srcOrd="7" destOrd="0" parTransId="{B36ACCC0-4F0B-400C-AF35-42FA5F32AEC9}" sibTransId="{0E776EF1-5D60-4AF7-A6C4-8E8959075E80}"/>
    <dgm:cxn modelId="{22159FD4-C80B-4298-8764-F9A1FFC250F4}" type="presOf" srcId="{321DC872-1E06-4519-8F9A-3EF9F8FBC26C}" destId="{A9B9002E-3C8E-4AB7-9EA0-B3063D546BF7}" srcOrd="0" destOrd="8" presId="urn:microsoft.com/office/officeart/2005/8/layout/process3"/>
    <dgm:cxn modelId="{E0D7B65C-CD11-4A4F-93AB-44572EAC0D32}" type="presOf" srcId="{3CAFC5A8-192A-4B4B-96A1-66A18D3BC7E4}" destId="{310F3328-53AA-49DD-B448-9FE884468DF8}" srcOrd="0" destOrd="0" presId="urn:microsoft.com/office/officeart/2005/8/layout/process3"/>
    <dgm:cxn modelId="{A56DFE97-B824-4E33-B338-8F2E082E725A}" type="presOf" srcId="{198A4BE1-F464-4EFA-82D8-880F496D606D}" destId="{A9B9002E-3C8E-4AB7-9EA0-B3063D546BF7}" srcOrd="0" destOrd="1" presId="urn:microsoft.com/office/officeart/2005/8/layout/process3"/>
    <dgm:cxn modelId="{90AB50D1-E5DA-4FB0-9B33-2B0B1B2E025F}" srcId="{3CAFC5A8-192A-4B4B-96A1-66A18D3BC7E4}" destId="{5B043FA4-53C0-4003-AE76-89D52710C073}" srcOrd="2" destOrd="0" parTransId="{929795A3-0F39-4F93-8441-2327FC87E4E9}" sibTransId="{22D7A7B9-088D-4388-9B3E-048DC25DF345}"/>
    <dgm:cxn modelId="{23891EB5-FFC1-4CB2-88FF-63C5C23DB885}" srcId="{5110CE94-6862-4813-AEFB-94A14C593134}" destId="{19E2C36B-61A5-4347-B1C6-3BD628CD9E37}" srcOrd="0" destOrd="0" parTransId="{72D4D89E-BF84-4501-9EB6-AB51391B5A78}" sibTransId="{90BD27D2-A410-4B86-AC9A-F3BDBD7A4674}"/>
    <dgm:cxn modelId="{34E02425-7DDD-47D8-BBB3-30D4BD430F03}" srcId="{A7D07D7A-035A-43D3-9A76-09B885798EA4}" destId="{2D8E16CC-C1A8-459F-8A6D-C4EC6D762710}" srcOrd="9" destOrd="0" parTransId="{47B58F0C-195E-4BEF-8F98-7D356189C9D4}" sibTransId="{3CBC82FE-53D8-48D5-9C18-915A0AC7B416}"/>
    <dgm:cxn modelId="{55F8BB05-8ACB-425B-9760-53D8AB59B173}" srcId="{A7D07D7A-035A-43D3-9A76-09B885798EA4}" destId="{7978170A-BCAE-44C2-BA43-F826E223E687}" srcOrd="0" destOrd="0" parTransId="{43CD5D11-7A9B-45D7-B705-1D01604E2577}" sibTransId="{5FA3A93D-0EE2-459B-A685-C8740ECE05ED}"/>
    <dgm:cxn modelId="{0F63F2AB-865D-4198-A091-923A1E694081}" type="presOf" srcId="{D583811A-02F0-4F06-BDF9-E80EE9EF5BA7}" destId="{F0044B76-C4B4-41C8-A5A6-A225A87B54FD}" srcOrd="0" destOrd="12" presId="urn:microsoft.com/office/officeart/2005/8/layout/process3"/>
    <dgm:cxn modelId="{4EBED7A5-A6DC-4644-A076-758379794D73}" type="presOf" srcId="{7978170A-BCAE-44C2-BA43-F826E223E687}" destId="{05419056-544F-4B74-A2EC-E66536B0E9CB}" srcOrd="0" destOrd="0" presId="urn:microsoft.com/office/officeart/2005/8/layout/process3"/>
    <dgm:cxn modelId="{FDABC96C-0432-427A-B236-80294C016DC3}" srcId="{5110CE94-6862-4813-AEFB-94A14C593134}" destId="{A7D07D7A-035A-43D3-9A76-09B885798EA4}" srcOrd="3" destOrd="0" parTransId="{C611245E-2989-4381-A569-402887C9CECA}" sibTransId="{0D829493-5DA1-4748-9BDD-F7E82E017867}"/>
    <dgm:cxn modelId="{5AA381EF-3EFD-4F2B-8078-79EF41CD4ED7}" type="presOf" srcId="{9D7E522E-693F-41D1-B6E4-832103A8F235}" destId="{A9B9002E-3C8E-4AB7-9EA0-B3063D546BF7}" srcOrd="0" destOrd="0" presId="urn:microsoft.com/office/officeart/2005/8/layout/process3"/>
    <dgm:cxn modelId="{5A30329D-A60C-42B9-8FC5-A04E95E21921}" type="presOf" srcId="{972979C6-30B6-44C6-8465-86BC2C95898E}" destId="{A9B9002E-3C8E-4AB7-9EA0-B3063D546BF7}" srcOrd="0" destOrd="5" presId="urn:microsoft.com/office/officeart/2005/8/layout/process3"/>
    <dgm:cxn modelId="{AA830B7B-612E-432E-83E4-C97DF926F758}" type="presOf" srcId="{DB562AC4-DDF7-4594-80FF-AC650019B704}" destId="{A9B9002E-3C8E-4AB7-9EA0-B3063D546BF7}" srcOrd="0" destOrd="3" presId="urn:microsoft.com/office/officeart/2005/8/layout/process3"/>
    <dgm:cxn modelId="{E15F2732-26EE-4D6C-8122-B4C3CD32EECE}" type="presOf" srcId="{1C5A7B22-A33E-4F28-98E0-DF88CD83412E}" destId="{4A2727A5-3922-4FB8-886E-DE1754E94F26}" srcOrd="0" destOrd="0" presId="urn:microsoft.com/office/officeart/2005/8/layout/process3"/>
    <dgm:cxn modelId="{18C22F97-6B91-431A-A4DF-5326AC467561}" srcId="{19E2C36B-61A5-4347-B1C6-3BD628CD9E37}" destId="{D583811A-02F0-4F06-BDF9-E80EE9EF5BA7}" srcOrd="12" destOrd="0" parTransId="{9B190288-5295-4680-A1D9-ACF8D62CCA6C}" sibTransId="{07B235D1-AF59-41B9-9FE1-820A0598BCEA}"/>
    <dgm:cxn modelId="{1A48C715-42C8-4A9E-94CE-28D4FB816B5B}" srcId="{3CAFC5A8-192A-4B4B-96A1-66A18D3BC7E4}" destId="{8A565C9B-562A-45BB-AC1B-7075EE8D8AB7}" srcOrd="9" destOrd="0" parTransId="{6B71CB1E-6FF6-437D-9B54-7D1AFC349726}" sibTransId="{10A9392B-0DAF-428C-875E-A24F619230AF}"/>
    <dgm:cxn modelId="{4CF4FA82-4FFC-467B-B802-9D4BFD78AE7D}" type="presOf" srcId="{37B5CE31-0F2A-4955-ABEB-053035E5E94E}" destId="{A9B9002E-3C8E-4AB7-9EA0-B3063D546BF7}" srcOrd="0" destOrd="2" presId="urn:microsoft.com/office/officeart/2005/8/layout/process3"/>
    <dgm:cxn modelId="{FABDAF73-BDC8-4274-A042-0A3281E5B1C3}" srcId="{94E79DEC-1391-4DB5-BF26-C8D2C35D3C60}" destId="{28C2F721-7844-46EB-9019-74F3605DE7B8}" srcOrd="7" destOrd="0" parTransId="{F5D633D0-C0D4-4E40-9ED2-C8B82496DD62}" sibTransId="{54E8FE0D-B240-4211-BCD7-A92D741D9CD9}"/>
    <dgm:cxn modelId="{C60EDA4B-7F5E-4164-9B8D-80B676F6A14C}" type="presOf" srcId="{19E2C36B-61A5-4347-B1C6-3BD628CD9E37}" destId="{8A0D9D83-C7B4-4A89-B5D0-E33B31353770}" srcOrd="1" destOrd="0" presId="urn:microsoft.com/office/officeart/2005/8/layout/process3"/>
    <dgm:cxn modelId="{516BDA95-1471-4D62-B7A1-548B2B93C406}" srcId="{19E2C36B-61A5-4347-B1C6-3BD628CD9E37}" destId="{1ED29FD9-4E6B-4D16-A121-67ECD27C6750}" srcOrd="5" destOrd="0" parTransId="{21EAD426-F8B5-4B50-A2EB-D092CF756353}" sibTransId="{6A1FB3B9-79F0-438E-9910-4E7711CDC100}"/>
    <dgm:cxn modelId="{F7C5F518-BFF7-46DC-A477-AAF2765CD225}" type="presOf" srcId="{B10CA6C4-8B85-497B-86AF-46BF1520D604}" destId="{BB476116-BD37-47A7-A030-5E74FBD3F445}" srcOrd="0" destOrd="0" presId="urn:microsoft.com/office/officeart/2005/8/layout/process3"/>
    <dgm:cxn modelId="{58A31710-5894-4E2B-BAE4-78E661D1F16D}" type="presOf" srcId="{55F5F4BD-BA5A-4408-B863-7756204936EB}" destId="{4A2727A5-3922-4FB8-886E-DE1754E94F26}" srcOrd="0" destOrd="3" presId="urn:microsoft.com/office/officeart/2005/8/layout/process3"/>
    <dgm:cxn modelId="{E7A2D934-6FE0-4A1B-AE10-CBB5DCA46BBF}" type="presOf" srcId="{4C192B08-30BC-46FD-BC8A-5141555FD139}" destId="{F0044B76-C4B4-41C8-A5A6-A225A87B54FD}" srcOrd="0" destOrd="6" presId="urn:microsoft.com/office/officeart/2005/8/layout/process3"/>
    <dgm:cxn modelId="{91287FAF-2D1F-4978-9EAE-32AB1755731E}" type="presOf" srcId="{94E79DEC-1391-4DB5-BF26-C8D2C35D3C60}" destId="{FD14CD30-1E60-4E03-B9FD-E425CA0E1B6B}" srcOrd="1" destOrd="0" presId="urn:microsoft.com/office/officeart/2005/8/layout/process3"/>
    <dgm:cxn modelId="{318A3324-1FC6-4FE7-87CA-D82CC36E358C}" srcId="{A7D07D7A-035A-43D3-9A76-09B885798EA4}" destId="{B2A5633A-B54D-434D-9742-478939098FAE}" srcOrd="5" destOrd="0" parTransId="{655386AF-9BE9-48E0-A8A9-4B2E1ED13A9A}" sibTransId="{292C298D-979A-4F81-96F2-4D01E57C060C}"/>
    <dgm:cxn modelId="{EBDB3AF8-2914-4638-B4C0-2F35CC487B23}" srcId="{19E2C36B-61A5-4347-B1C6-3BD628CD9E37}" destId="{0313F802-4187-471E-9C8A-DE4706813CF1}" srcOrd="11" destOrd="0" parTransId="{8AFFC9DE-1D95-41DA-9082-71A610E3CD6F}" sibTransId="{4AD0E5C4-A9E7-4A85-8DBB-44E1FA269F48}"/>
    <dgm:cxn modelId="{A9ACD1A1-646E-4E90-9147-D8D7FCAA7911}" type="presOf" srcId="{F0EBE8B3-D772-4F0B-BA3D-4A6E0C53BAFD}" destId="{F0044B76-C4B4-41C8-A5A6-A225A87B54FD}" srcOrd="0" destOrd="8" presId="urn:microsoft.com/office/officeart/2005/8/layout/process3"/>
    <dgm:cxn modelId="{FD3C6E58-DF32-4342-B232-B75B8AA01679}" type="presOf" srcId="{587F622D-B71E-454B-AC95-0A126C5581C4}" destId="{A9B9002E-3C8E-4AB7-9EA0-B3063D546BF7}" srcOrd="0" destOrd="6" presId="urn:microsoft.com/office/officeart/2005/8/layout/process3"/>
    <dgm:cxn modelId="{7333F280-92E3-4324-9319-5B0AEB5DED75}" type="presOf" srcId="{55FF269E-A5E6-45EB-A016-E1874D9DDB02}" destId="{4A2727A5-3922-4FB8-886E-DE1754E94F26}" srcOrd="0" destOrd="7" presId="urn:microsoft.com/office/officeart/2005/8/layout/process3"/>
    <dgm:cxn modelId="{A12F8DB1-34AB-414A-AF83-40698CE59733}" type="presOf" srcId="{90BD27D2-A410-4B86-AC9A-F3BDBD7A4674}" destId="{EFD05834-0A26-4C03-A6A2-FFF1B7D9D8B0}" srcOrd="1" destOrd="0" presId="urn:microsoft.com/office/officeart/2005/8/layout/process3"/>
    <dgm:cxn modelId="{BBC97145-C7DD-4776-9E2D-D0260C2E890A}" type="presOf" srcId="{46B9417E-9817-4C73-A5D2-F1AF73588B7C}" destId="{4A2727A5-3922-4FB8-886E-DE1754E94F26}" srcOrd="0" destOrd="4" presId="urn:microsoft.com/office/officeart/2005/8/layout/process3"/>
    <dgm:cxn modelId="{D23BBB88-1E43-43AF-99C9-024728355D3B}" type="presOf" srcId="{067E04E7-45EA-44AE-BB66-5D9BA01E8845}" destId="{A9B9002E-3C8E-4AB7-9EA0-B3063D546BF7}" srcOrd="0" destOrd="9" presId="urn:microsoft.com/office/officeart/2005/8/layout/process3"/>
    <dgm:cxn modelId="{8DE730BC-DC3D-4A19-A318-335EFE30A709}" srcId="{19E2C36B-61A5-4347-B1C6-3BD628CD9E37}" destId="{436A5161-00D6-4E96-82D8-D2F31E9E0C5C}" srcOrd="4" destOrd="0" parTransId="{F36986B8-6EAF-4FFF-86EA-B18953FB6B0C}" sibTransId="{93042908-48CC-4C8D-A8AB-3F886423FC73}"/>
    <dgm:cxn modelId="{1104842D-B98A-4E0E-9284-EFBD8FC10731}" type="presOf" srcId="{B2A5633A-B54D-434D-9742-478939098FAE}" destId="{05419056-544F-4B74-A2EC-E66536B0E9CB}" srcOrd="0" destOrd="5" presId="urn:microsoft.com/office/officeart/2005/8/layout/process3"/>
    <dgm:cxn modelId="{A26B8F5F-7ACB-4495-9DF3-20C25166CBBD}" type="presOf" srcId="{BD7321CE-49C9-44DC-9A24-2FA7276D0BD3}" destId="{2A28D97E-6D59-4E1D-AD18-383452BA6D3F}" srcOrd="0" destOrd="0" presId="urn:microsoft.com/office/officeart/2005/8/layout/process3"/>
    <dgm:cxn modelId="{932C7A91-8E83-4CE1-AB44-D249283C533C}" srcId="{19E2C36B-61A5-4347-B1C6-3BD628CD9E37}" destId="{871648B8-E08A-4E31-A871-4B26A0591C4F}" srcOrd="13" destOrd="0" parTransId="{7DFD9110-5135-4E5F-8804-96D098353314}" sibTransId="{97601213-F6BF-4FAA-A7B8-6C80E65CED9E}"/>
    <dgm:cxn modelId="{B3FE4E2A-8DC8-48CB-B0C6-FFBA0BA1580E}" srcId="{19E2C36B-61A5-4347-B1C6-3BD628CD9E37}" destId="{608A384A-7C1C-42E2-9D6E-79AC739EAF4D}" srcOrd="10" destOrd="0" parTransId="{3F02EC85-F52C-4522-B412-F5A390C43ADA}" sibTransId="{220F4235-184F-41C6-8A4B-468753099A4B}"/>
    <dgm:cxn modelId="{55C0B0FE-3139-435D-B145-EEA93B6734CA}" type="presOf" srcId="{94E79DEC-1391-4DB5-BF26-C8D2C35D3C60}" destId="{FE61D98B-F3F1-4C91-8574-DEB288643B97}" srcOrd="0" destOrd="0" presId="urn:microsoft.com/office/officeart/2005/8/layout/process3"/>
    <dgm:cxn modelId="{328EB553-3D7D-4F5F-928F-DF9C20FF34B8}" type="presOf" srcId="{59B9220C-CAAA-4A6C-8CD3-4891ECF6E760}" destId="{4A2727A5-3922-4FB8-886E-DE1754E94F26}" srcOrd="0" destOrd="6" presId="urn:microsoft.com/office/officeart/2005/8/layout/process3"/>
    <dgm:cxn modelId="{F3FB8348-25D1-4907-8F5F-C3AA1E23A7EA}" type="presOf" srcId="{871648B8-E08A-4E31-A871-4B26A0591C4F}" destId="{F0044B76-C4B4-41C8-A5A6-A225A87B54FD}" srcOrd="0" destOrd="13" presId="urn:microsoft.com/office/officeart/2005/8/layout/process3"/>
    <dgm:cxn modelId="{4548A193-BCFA-429A-A7C8-64C184A11CDF}" type="presOf" srcId="{7ADF44C2-3BFC-4A23-91DD-AD4FDB177C68}" destId="{4A2727A5-3922-4FB8-886E-DE1754E94F26}" srcOrd="0" destOrd="10" presId="urn:microsoft.com/office/officeart/2005/8/layout/process3"/>
    <dgm:cxn modelId="{FD673A2C-B688-4C51-9943-A0A380A9C97F}" type="presOf" srcId="{8A565C9B-562A-45BB-AC1B-7075EE8D8AB7}" destId="{4A2727A5-3922-4FB8-886E-DE1754E94F26}" srcOrd="0" destOrd="9" presId="urn:microsoft.com/office/officeart/2005/8/layout/process3"/>
    <dgm:cxn modelId="{A61D89CB-9CC0-4703-B9E8-6A33FAD8C50F}" srcId="{3CAFC5A8-192A-4B4B-96A1-66A18D3BC7E4}" destId="{F566F745-3ADA-4CB1-A7DA-910DE9119884}" srcOrd="5" destOrd="0" parTransId="{ED194166-353E-438A-AB76-80F2F210A673}" sibTransId="{A518CD85-F04F-4BFE-9266-04791FE0111B}"/>
    <dgm:cxn modelId="{CED278AF-FEB7-48A5-AC2A-CDF4524D0495}" type="presOf" srcId="{28C2F721-7844-46EB-9019-74F3605DE7B8}" destId="{A9B9002E-3C8E-4AB7-9EA0-B3063D546BF7}" srcOrd="0" destOrd="7" presId="urn:microsoft.com/office/officeart/2005/8/layout/process3"/>
    <dgm:cxn modelId="{2F742B0B-A49C-4BBD-8F56-6DD247F8E5F4}" srcId="{3CAFC5A8-192A-4B4B-96A1-66A18D3BC7E4}" destId="{55F5F4BD-BA5A-4408-B863-7756204936EB}" srcOrd="3" destOrd="0" parTransId="{5D6C4ADA-2512-4FA1-B7E4-E70018D50DD4}" sibTransId="{D02279C8-C7BB-47C9-B802-C6DF79692C5C}"/>
    <dgm:cxn modelId="{6C51D8D6-0452-4EA7-AB80-F17339B5282C}" srcId="{3CAFC5A8-192A-4B4B-96A1-66A18D3BC7E4}" destId="{59B9220C-CAAA-4A6C-8CD3-4891ECF6E760}" srcOrd="6" destOrd="0" parTransId="{2A94D1D9-5A85-471F-AFC8-BC3CD3710A58}" sibTransId="{E90E4757-3A3D-41F0-BBBD-6A3DCAA01203}"/>
    <dgm:cxn modelId="{E73A8D7C-BC04-44C6-8110-1ABCFD66FB27}" type="presOf" srcId="{3BE25D34-5322-42BB-9818-049F3C70F954}" destId="{F0044B76-C4B4-41C8-A5A6-A225A87B54FD}" srcOrd="0" destOrd="7" presId="urn:microsoft.com/office/officeart/2005/8/layout/process3"/>
    <dgm:cxn modelId="{F9429A61-8B02-4CBE-839A-665DE4E1A125}" srcId="{3CAFC5A8-192A-4B4B-96A1-66A18D3BC7E4}" destId="{55FF269E-A5E6-45EB-A016-E1874D9DDB02}" srcOrd="7" destOrd="0" parTransId="{03892893-3E58-4999-9D1A-B82782257359}" sibTransId="{A3F65D06-B600-41C6-8705-DC01C578B9D3}"/>
    <dgm:cxn modelId="{3974A07F-4E85-443D-87B2-826C56208865}" srcId="{94E79DEC-1391-4DB5-BF26-C8D2C35D3C60}" destId="{DB562AC4-DDF7-4594-80FF-AC650019B704}" srcOrd="3" destOrd="0" parTransId="{12DD3A58-A85E-4486-92FD-9AFB37D50FA8}" sibTransId="{F45AE32A-E1EC-4A7C-80B8-52D4E70BA0FB}"/>
    <dgm:cxn modelId="{AAA80A2E-6B97-41E5-B9A3-6D457026FB16}" type="presOf" srcId="{A7D07D7A-035A-43D3-9A76-09B885798EA4}" destId="{FB9C8298-7EA0-4778-8D3B-CEA72BEBC7A2}" srcOrd="1" destOrd="0" presId="urn:microsoft.com/office/officeart/2005/8/layout/process3"/>
    <dgm:cxn modelId="{4D84EC92-9FEF-4296-AE80-5CA95D93F0CE}" srcId="{94E79DEC-1391-4DB5-BF26-C8D2C35D3C60}" destId="{972979C6-30B6-44C6-8465-86BC2C95898E}" srcOrd="5" destOrd="0" parTransId="{D6BA4F36-E806-4B9D-9B23-F5A05E6A9613}" sibTransId="{EC106883-AABD-4423-A913-992C0D2418D9}"/>
    <dgm:cxn modelId="{8DE77CEB-D35F-4313-BE9A-FA2C0D6FA646}" type="presOf" srcId="{E9954778-B67D-4E82-86A7-59F3112E55A9}" destId="{05419056-544F-4B74-A2EC-E66536B0E9CB}" srcOrd="0" destOrd="8" presId="urn:microsoft.com/office/officeart/2005/8/layout/process3"/>
    <dgm:cxn modelId="{7007EB65-5AB5-419C-804C-0F54538941AA}" type="presOf" srcId="{608A384A-7C1C-42E2-9D6E-79AC739EAF4D}" destId="{F0044B76-C4B4-41C8-A5A6-A225A87B54FD}" srcOrd="0" destOrd="10" presId="urn:microsoft.com/office/officeart/2005/8/layout/process3"/>
    <dgm:cxn modelId="{F4B42B30-6891-4108-BC4F-04DAC911F253}" srcId="{5110CE94-6862-4813-AEFB-94A14C593134}" destId="{94E79DEC-1391-4DB5-BF26-C8D2C35D3C60}" srcOrd="2" destOrd="0" parTransId="{131BFBA9-3ED0-4635-9E24-EB3D16FE62DF}" sibTransId="{B10CA6C4-8B85-497B-86AF-46BF1520D604}"/>
    <dgm:cxn modelId="{5B800199-8D32-40A9-88A4-FD526B82E325}" type="presOf" srcId="{0313F802-4187-471E-9C8A-DE4706813CF1}" destId="{F0044B76-C4B4-41C8-A5A6-A225A87B54FD}" srcOrd="0" destOrd="11" presId="urn:microsoft.com/office/officeart/2005/8/layout/process3"/>
    <dgm:cxn modelId="{624A40B5-0DCE-4796-A593-D713E8376519}" srcId="{A7D07D7A-035A-43D3-9A76-09B885798EA4}" destId="{D497D75D-F4BD-4521-AB72-2197665F08E5}" srcOrd="2" destOrd="0" parTransId="{5955E7D1-DA07-4B56-B71A-20E9255AA6E7}" sibTransId="{D50C9181-5617-403E-83A9-3E917CE64F29}"/>
    <dgm:cxn modelId="{6F8CDD0B-34B5-4779-9C96-5F5715900B70}" type="presOf" srcId="{5B043FA4-53C0-4003-AE76-89D52710C073}" destId="{4A2727A5-3922-4FB8-886E-DE1754E94F26}" srcOrd="0" destOrd="2" presId="urn:microsoft.com/office/officeart/2005/8/layout/process3"/>
    <dgm:cxn modelId="{7868DFF8-A797-4D52-BC0C-219B5B342F86}" srcId="{3CAFC5A8-192A-4B4B-96A1-66A18D3BC7E4}" destId="{7ADF44C2-3BFC-4A23-91DD-AD4FDB177C68}" srcOrd="10" destOrd="0" parTransId="{ADE2505F-40BD-4686-9E4A-CA8182D437A9}" sibTransId="{8DFAA3A4-84E5-40AC-AAE6-2DC5312F7FCA}"/>
    <dgm:cxn modelId="{859DD86E-0EAB-462F-B2A4-ED122C658DDD}" srcId="{94E79DEC-1391-4DB5-BF26-C8D2C35D3C60}" destId="{587F622D-B71E-454B-AC95-0A126C5581C4}" srcOrd="6" destOrd="0" parTransId="{EC56685E-1CE0-469D-B26E-62B6A7DDE7A7}" sibTransId="{79A27A06-83FD-4708-8150-47FC997EEB0D}"/>
    <dgm:cxn modelId="{EC7D39A1-870D-4176-B9F8-0DA65FF5935F}" type="presParOf" srcId="{F80CB0A4-9A6A-45A7-8135-243F92368161}" destId="{618232D8-2CC7-47A1-921E-9F7D72953282}" srcOrd="0" destOrd="0" presId="urn:microsoft.com/office/officeart/2005/8/layout/process3"/>
    <dgm:cxn modelId="{2CFCCB37-3140-4B4C-A2C5-2647D3E8A2ED}" type="presParOf" srcId="{618232D8-2CC7-47A1-921E-9F7D72953282}" destId="{0D3E8FA0-232A-4AFE-91B8-B063889A651A}" srcOrd="0" destOrd="0" presId="urn:microsoft.com/office/officeart/2005/8/layout/process3"/>
    <dgm:cxn modelId="{8750C163-BA31-47ED-A290-057469AC5C69}" type="presParOf" srcId="{618232D8-2CC7-47A1-921E-9F7D72953282}" destId="{8A0D9D83-C7B4-4A89-B5D0-E33B31353770}" srcOrd="1" destOrd="0" presId="urn:microsoft.com/office/officeart/2005/8/layout/process3"/>
    <dgm:cxn modelId="{15718017-6548-4577-9C70-780E38C7F0D1}" type="presParOf" srcId="{618232D8-2CC7-47A1-921E-9F7D72953282}" destId="{F0044B76-C4B4-41C8-A5A6-A225A87B54FD}" srcOrd="2" destOrd="0" presId="urn:microsoft.com/office/officeart/2005/8/layout/process3"/>
    <dgm:cxn modelId="{D19B0F0D-C9DC-4281-ADC1-B1C69560E010}" type="presParOf" srcId="{F80CB0A4-9A6A-45A7-8135-243F92368161}" destId="{AE5F0CCD-CC00-44D7-A533-0571E45E2ED1}" srcOrd="1" destOrd="0" presId="urn:microsoft.com/office/officeart/2005/8/layout/process3"/>
    <dgm:cxn modelId="{F03DEBF2-6C4E-44FB-BDBB-49FD945F3C18}" type="presParOf" srcId="{AE5F0CCD-CC00-44D7-A533-0571E45E2ED1}" destId="{EFD05834-0A26-4C03-A6A2-FFF1B7D9D8B0}" srcOrd="0" destOrd="0" presId="urn:microsoft.com/office/officeart/2005/8/layout/process3"/>
    <dgm:cxn modelId="{6150E0EA-E161-43D7-99E5-A445384EDB44}" type="presParOf" srcId="{F80CB0A4-9A6A-45A7-8135-243F92368161}" destId="{B606244D-D4DC-4D5D-A72D-F11FBD815989}" srcOrd="2" destOrd="0" presId="urn:microsoft.com/office/officeart/2005/8/layout/process3"/>
    <dgm:cxn modelId="{6F18528E-F972-426A-9D23-83E0609D6719}" type="presParOf" srcId="{B606244D-D4DC-4D5D-A72D-F11FBD815989}" destId="{310F3328-53AA-49DD-B448-9FE884468DF8}" srcOrd="0" destOrd="0" presId="urn:microsoft.com/office/officeart/2005/8/layout/process3"/>
    <dgm:cxn modelId="{2F7F3A50-B5F1-468D-9101-A3244BA85018}" type="presParOf" srcId="{B606244D-D4DC-4D5D-A72D-F11FBD815989}" destId="{9C6DFA05-8344-4DC8-AA57-8F80B0144A64}" srcOrd="1" destOrd="0" presId="urn:microsoft.com/office/officeart/2005/8/layout/process3"/>
    <dgm:cxn modelId="{D16E0C96-837E-4E84-80CF-B4AD80C88E39}" type="presParOf" srcId="{B606244D-D4DC-4D5D-A72D-F11FBD815989}" destId="{4A2727A5-3922-4FB8-886E-DE1754E94F26}" srcOrd="2" destOrd="0" presId="urn:microsoft.com/office/officeart/2005/8/layout/process3"/>
    <dgm:cxn modelId="{8D361180-628A-4FE8-BFB1-B255B0344CF4}" type="presParOf" srcId="{F80CB0A4-9A6A-45A7-8135-243F92368161}" destId="{2A28D97E-6D59-4E1D-AD18-383452BA6D3F}" srcOrd="3" destOrd="0" presId="urn:microsoft.com/office/officeart/2005/8/layout/process3"/>
    <dgm:cxn modelId="{DDD9F580-7E63-408D-B7FC-C4D14C53127C}" type="presParOf" srcId="{2A28D97E-6D59-4E1D-AD18-383452BA6D3F}" destId="{42C544DD-E852-44F9-B433-59642F67332A}" srcOrd="0" destOrd="0" presId="urn:microsoft.com/office/officeart/2005/8/layout/process3"/>
    <dgm:cxn modelId="{2CFC082D-9C1B-4238-8DD0-D0E48AFBDE19}" type="presParOf" srcId="{F80CB0A4-9A6A-45A7-8135-243F92368161}" destId="{CF286065-12E7-4F45-9656-D005A16176A9}" srcOrd="4" destOrd="0" presId="urn:microsoft.com/office/officeart/2005/8/layout/process3"/>
    <dgm:cxn modelId="{BA325D26-C848-4381-BA52-E87F2E369BAF}" type="presParOf" srcId="{CF286065-12E7-4F45-9656-D005A16176A9}" destId="{FE61D98B-F3F1-4C91-8574-DEB288643B97}" srcOrd="0" destOrd="0" presId="urn:microsoft.com/office/officeart/2005/8/layout/process3"/>
    <dgm:cxn modelId="{EAE580BC-0457-498D-B15E-6B20D1D92ACA}" type="presParOf" srcId="{CF286065-12E7-4F45-9656-D005A16176A9}" destId="{FD14CD30-1E60-4E03-B9FD-E425CA0E1B6B}" srcOrd="1" destOrd="0" presId="urn:microsoft.com/office/officeart/2005/8/layout/process3"/>
    <dgm:cxn modelId="{98AE5094-B756-419D-BE73-8CAD810E04F2}" type="presParOf" srcId="{CF286065-12E7-4F45-9656-D005A16176A9}" destId="{A9B9002E-3C8E-4AB7-9EA0-B3063D546BF7}" srcOrd="2" destOrd="0" presId="urn:microsoft.com/office/officeart/2005/8/layout/process3"/>
    <dgm:cxn modelId="{9D2C5AC1-D5C7-4CE4-AC9A-8BDAC8DAE3BA}" type="presParOf" srcId="{F80CB0A4-9A6A-45A7-8135-243F92368161}" destId="{BB476116-BD37-47A7-A030-5E74FBD3F445}" srcOrd="5" destOrd="0" presId="urn:microsoft.com/office/officeart/2005/8/layout/process3"/>
    <dgm:cxn modelId="{A71A2FF5-71C9-4F8A-9309-7D956FDBE73E}" type="presParOf" srcId="{BB476116-BD37-47A7-A030-5E74FBD3F445}" destId="{531D8918-079D-41F9-8DB1-02429BDBFD28}" srcOrd="0" destOrd="0" presId="urn:microsoft.com/office/officeart/2005/8/layout/process3"/>
    <dgm:cxn modelId="{AAAB6611-4B65-42E5-B5CA-562D46BF37BD}" type="presParOf" srcId="{F80CB0A4-9A6A-45A7-8135-243F92368161}" destId="{CE3C6B6C-967C-44DF-A94D-0E0ADCF18D36}" srcOrd="6" destOrd="0" presId="urn:microsoft.com/office/officeart/2005/8/layout/process3"/>
    <dgm:cxn modelId="{EEA81D2E-A2D3-41B5-AF20-ACF015825DFF}" type="presParOf" srcId="{CE3C6B6C-967C-44DF-A94D-0E0ADCF18D36}" destId="{BD07AA63-ED5D-451A-8A76-C396D11C90B4}" srcOrd="0" destOrd="0" presId="urn:microsoft.com/office/officeart/2005/8/layout/process3"/>
    <dgm:cxn modelId="{64E2B1BC-7171-4A80-AF3D-9AA595401CB9}" type="presParOf" srcId="{CE3C6B6C-967C-44DF-A94D-0E0ADCF18D36}" destId="{FB9C8298-7EA0-4778-8D3B-CEA72BEBC7A2}" srcOrd="1" destOrd="0" presId="urn:microsoft.com/office/officeart/2005/8/layout/process3"/>
    <dgm:cxn modelId="{00CAE779-5A7F-4D9B-A0F6-130D2DC7C8B3}" type="presParOf" srcId="{CE3C6B6C-967C-44DF-A94D-0E0ADCF18D36}" destId="{05419056-544F-4B74-A2EC-E66536B0E9CB}"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10CE94-6862-4813-AEFB-94A14C593134}" type="doc">
      <dgm:prSet loTypeId="urn:microsoft.com/office/officeart/2005/8/layout/process3" loCatId="process" qsTypeId="urn:microsoft.com/office/officeart/2005/8/quickstyle/simple1" qsCatId="simple" csTypeId="urn:microsoft.com/office/officeart/2005/8/colors/colorful4" csCatId="colorful" phldr="1"/>
      <dgm:spPr/>
      <dgm:t>
        <a:bodyPr/>
        <a:lstStyle/>
        <a:p>
          <a:endParaRPr lang="en-US"/>
        </a:p>
      </dgm:t>
    </dgm:pt>
    <dgm:pt modelId="{19E2C36B-61A5-4347-B1C6-3BD628CD9E37}">
      <dgm:prSet phldrT="[Text]"/>
      <dgm:spPr/>
      <dgm:t>
        <a:bodyPr/>
        <a:lstStyle/>
        <a:p>
          <a:r>
            <a:rPr lang="en-US" smtClean="0"/>
            <a:t>Contextual study </a:t>
          </a:r>
          <a:endParaRPr lang="en-US" dirty="0"/>
        </a:p>
      </dgm:t>
    </dgm:pt>
    <dgm:pt modelId="{72D4D89E-BF84-4501-9EB6-AB51391B5A78}" type="parTrans" cxnId="{23891EB5-FFC1-4CB2-88FF-63C5C23DB885}">
      <dgm:prSet/>
      <dgm:spPr/>
      <dgm:t>
        <a:bodyPr/>
        <a:lstStyle/>
        <a:p>
          <a:endParaRPr lang="en-US"/>
        </a:p>
      </dgm:t>
    </dgm:pt>
    <dgm:pt modelId="{90BD27D2-A410-4B86-AC9A-F3BDBD7A4674}" type="sibTrans" cxnId="{23891EB5-FFC1-4CB2-88FF-63C5C23DB885}">
      <dgm:prSet/>
      <dgm:spPr/>
      <dgm:t>
        <a:bodyPr/>
        <a:lstStyle/>
        <a:p>
          <a:endParaRPr lang="en-US"/>
        </a:p>
      </dgm:t>
    </dgm:pt>
    <dgm:pt modelId="{3CAFC5A8-192A-4B4B-96A1-66A18D3BC7E4}">
      <dgm:prSet phldrT="[Text]"/>
      <dgm:spPr/>
      <dgm:t>
        <a:bodyPr/>
        <a:lstStyle/>
        <a:p>
          <a:r>
            <a:rPr lang="en-US" smtClean="0"/>
            <a:t>Conflict analysis </a:t>
          </a:r>
          <a:endParaRPr lang="en-US" dirty="0"/>
        </a:p>
      </dgm:t>
    </dgm:pt>
    <dgm:pt modelId="{E80AA92F-4C1F-4D46-9790-55D61A3BE76B}" type="parTrans" cxnId="{E772E12C-6984-4831-9EE2-36AC21A1B4B9}">
      <dgm:prSet/>
      <dgm:spPr/>
      <dgm:t>
        <a:bodyPr/>
        <a:lstStyle/>
        <a:p>
          <a:endParaRPr lang="en-US"/>
        </a:p>
      </dgm:t>
    </dgm:pt>
    <dgm:pt modelId="{BD7321CE-49C9-44DC-9A24-2FA7276D0BD3}" type="sibTrans" cxnId="{E772E12C-6984-4831-9EE2-36AC21A1B4B9}">
      <dgm:prSet/>
      <dgm:spPr/>
      <dgm:t>
        <a:bodyPr/>
        <a:lstStyle/>
        <a:p>
          <a:endParaRPr lang="en-US"/>
        </a:p>
      </dgm:t>
    </dgm:pt>
    <dgm:pt modelId="{94E79DEC-1391-4DB5-BF26-C8D2C35D3C60}">
      <dgm:prSet phldrT="[Text]"/>
      <dgm:spPr/>
      <dgm:t>
        <a:bodyPr/>
        <a:lstStyle/>
        <a:p>
          <a:r>
            <a:rPr lang="en-US" smtClean="0"/>
            <a:t>Intervention scope policy formulation</a:t>
          </a:r>
          <a:endParaRPr lang="en-US" dirty="0"/>
        </a:p>
      </dgm:t>
    </dgm:pt>
    <dgm:pt modelId="{131BFBA9-3ED0-4635-9E24-EB3D16FE62DF}" type="parTrans" cxnId="{F4B42B30-6891-4108-BC4F-04DAC911F253}">
      <dgm:prSet/>
      <dgm:spPr/>
      <dgm:t>
        <a:bodyPr/>
        <a:lstStyle/>
        <a:p>
          <a:endParaRPr lang="en-US"/>
        </a:p>
      </dgm:t>
    </dgm:pt>
    <dgm:pt modelId="{B10CA6C4-8B85-497B-86AF-46BF1520D604}" type="sibTrans" cxnId="{F4B42B30-6891-4108-BC4F-04DAC911F253}">
      <dgm:prSet/>
      <dgm:spPr/>
      <dgm:t>
        <a:bodyPr/>
        <a:lstStyle/>
        <a:p>
          <a:endParaRPr lang="en-US"/>
        </a:p>
      </dgm:t>
    </dgm:pt>
    <dgm:pt modelId="{A7D07D7A-035A-43D3-9A76-09B885798EA4}">
      <dgm:prSet phldrT="[Text]"/>
      <dgm:spPr/>
      <dgm:t>
        <a:bodyPr/>
        <a:lstStyle/>
        <a:p>
          <a:r>
            <a:rPr lang="en-US" smtClean="0"/>
            <a:t>Detail design </a:t>
          </a:r>
          <a:endParaRPr lang="en-US" dirty="0"/>
        </a:p>
      </dgm:t>
    </dgm:pt>
    <dgm:pt modelId="{C611245E-2989-4381-A569-402887C9CECA}" type="parTrans" cxnId="{FDABC96C-0432-427A-B236-80294C016DC3}">
      <dgm:prSet/>
      <dgm:spPr/>
      <dgm:t>
        <a:bodyPr/>
        <a:lstStyle/>
        <a:p>
          <a:endParaRPr lang="en-US"/>
        </a:p>
      </dgm:t>
    </dgm:pt>
    <dgm:pt modelId="{0D829493-5DA1-4748-9BDD-F7E82E017867}" type="sibTrans" cxnId="{FDABC96C-0432-427A-B236-80294C016DC3}">
      <dgm:prSet/>
      <dgm:spPr/>
      <dgm:t>
        <a:bodyPr/>
        <a:lstStyle/>
        <a:p>
          <a:endParaRPr lang="en-US"/>
        </a:p>
      </dgm:t>
    </dgm:pt>
    <dgm:pt modelId="{7978170A-BCAE-44C2-BA43-F826E223E687}">
      <dgm:prSet/>
      <dgm:spPr/>
      <dgm:t>
        <a:bodyPr/>
        <a:lstStyle/>
        <a:p>
          <a:r>
            <a:rPr lang="de-DE" smtClean="0"/>
            <a:t>Environmental concern</a:t>
          </a:r>
          <a:endParaRPr lang="en-US" dirty="0"/>
        </a:p>
      </dgm:t>
    </dgm:pt>
    <dgm:pt modelId="{43CD5D11-7A9B-45D7-B705-1D01604E2577}" type="parTrans" cxnId="{55F8BB05-8ACB-425B-9760-53D8AB59B173}">
      <dgm:prSet/>
      <dgm:spPr/>
      <dgm:t>
        <a:bodyPr/>
        <a:lstStyle/>
        <a:p>
          <a:endParaRPr lang="en-US"/>
        </a:p>
      </dgm:t>
    </dgm:pt>
    <dgm:pt modelId="{5FA3A93D-0EE2-459B-A685-C8740ECE05ED}" type="sibTrans" cxnId="{55F8BB05-8ACB-425B-9760-53D8AB59B173}">
      <dgm:prSet/>
      <dgm:spPr/>
      <dgm:t>
        <a:bodyPr/>
        <a:lstStyle/>
        <a:p>
          <a:endParaRPr lang="en-US"/>
        </a:p>
      </dgm:t>
    </dgm:pt>
    <dgm:pt modelId="{456FFEDD-8A68-4C0D-B550-F20A21ED2B4A}">
      <dgm:prSet/>
      <dgm:spPr/>
      <dgm:t>
        <a:bodyPr/>
        <a:lstStyle/>
        <a:p>
          <a:r>
            <a:rPr lang="de-DE" smtClean="0"/>
            <a:t>Sustainable design</a:t>
          </a:r>
          <a:endParaRPr lang="en-US" dirty="0"/>
        </a:p>
      </dgm:t>
    </dgm:pt>
    <dgm:pt modelId="{3EDCE6B4-422C-4B2C-AA59-87002D921F26}" type="parTrans" cxnId="{4B4DFB49-E181-426B-99E8-CE1AF0D02795}">
      <dgm:prSet/>
      <dgm:spPr/>
      <dgm:t>
        <a:bodyPr/>
        <a:lstStyle/>
        <a:p>
          <a:endParaRPr lang="en-US"/>
        </a:p>
      </dgm:t>
    </dgm:pt>
    <dgm:pt modelId="{8577F8B9-57D8-46EF-A4CD-DAA340F1709A}" type="sibTrans" cxnId="{4B4DFB49-E181-426B-99E8-CE1AF0D02795}">
      <dgm:prSet/>
      <dgm:spPr/>
      <dgm:t>
        <a:bodyPr/>
        <a:lstStyle/>
        <a:p>
          <a:endParaRPr lang="en-US"/>
        </a:p>
      </dgm:t>
    </dgm:pt>
    <dgm:pt modelId="{D497D75D-F4BD-4521-AB72-2197665F08E5}">
      <dgm:prSet/>
      <dgm:spPr/>
      <dgm:t>
        <a:bodyPr/>
        <a:lstStyle/>
        <a:p>
          <a:r>
            <a:rPr lang="de-DE" smtClean="0"/>
            <a:t>Public acceptance</a:t>
          </a:r>
          <a:endParaRPr lang="en-US" dirty="0"/>
        </a:p>
      </dgm:t>
    </dgm:pt>
    <dgm:pt modelId="{5955E7D1-DA07-4B56-B71A-20E9255AA6E7}" type="parTrans" cxnId="{624A40B5-0DCE-4796-A593-D713E8376519}">
      <dgm:prSet/>
      <dgm:spPr/>
      <dgm:t>
        <a:bodyPr/>
        <a:lstStyle/>
        <a:p>
          <a:endParaRPr lang="en-US"/>
        </a:p>
      </dgm:t>
    </dgm:pt>
    <dgm:pt modelId="{D50C9181-5617-403E-83A9-3E917CE64F29}" type="sibTrans" cxnId="{624A40B5-0DCE-4796-A593-D713E8376519}">
      <dgm:prSet/>
      <dgm:spPr/>
      <dgm:t>
        <a:bodyPr/>
        <a:lstStyle/>
        <a:p>
          <a:endParaRPr lang="en-US"/>
        </a:p>
      </dgm:t>
    </dgm:pt>
    <dgm:pt modelId="{968E34AC-7DE7-4829-B75B-CBED40E3E20C}">
      <dgm:prSet/>
      <dgm:spPr/>
      <dgm:t>
        <a:bodyPr/>
        <a:lstStyle/>
        <a:p>
          <a:r>
            <a:rPr lang="de-DE" smtClean="0"/>
            <a:t>Public participation </a:t>
          </a:r>
          <a:endParaRPr lang="en-US" dirty="0"/>
        </a:p>
      </dgm:t>
    </dgm:pt>
    <dgm:pt modelId="{363BE288-C489-4D62-A807-40B3F5747D4C}" type="parTrans" cxnId="{6B80C335-6B68-4FEC-9DA2-07C33C527CDA}">
      <dgm:prSet/>
      <dgm:spPr/>
      <dgm:t>
        <a:bodyPr/>
        <a:lstStyle/>
        <a:p>
          <a:endParaRPr lang="en-US"/>
        </a:p>
      </dgm:t>
    </dgm:pt>
    <dgm:pt modelId="{FB0E12B7-ED22-4E91-8382-139A6599A9B6}" type="sibTrans" cxnId="{6B80C335-6B68-4FEC-9DA2-07C33C527CDA}">
      <dgm:prSet/>
      <dgm:spPr/>
      <dgm:t>
        <a:bodyPr/>
        <a:lstStyle/>
        <a:p>
          <a:endParaRPr lang="en-US"/>
        </a:p>
      </dgm:t>
    </dgm:pt>
    <dgm:pt modelId="{20898396-D7C2-42AA-BEA3-24F6CB7C15B6}">
      <dgm:prSet/>
      <dgm:spPr/>
      <dgm:t>
        <a:bodyPr/>
        <a:lstStyle/>
        <a:p>
          <a:r>
            <a:rPr lang="de-DE" smtClean="0"/>
            <a:t>Security concern</a:t>
          </a:r>
          <a:endParaRPr lang="en-US" dirty="0"/>
        </a:p>
      </dgm:t>
    </dgm:pt>
    <dgm:pt modelId="{0566D38C-EA13-4918-8354-382CC46C6640}" type="parTrans" cxnId="{6762215E-FCB7-4AAE-8A62-3D85143E2FBE}">
      <dgm:prSet/>
      <dgm:spPr/>
      <dgm:t>
        <a:bodyPr/>
        <a:lstStyle/>
        <a:p>
          <a:endParaRPr lang="en-US"/>
        </a:p>
      </dgm:t>
    </dgm:pt>
    <dgm:pt modelId="{FEB47D53-8221-4B39-BB7E-BF302E97317E}" type="sibTrans" cxnId="{6762215E-FCB7-4AAE-8A62-3D85143E2FBE}">
      <dgm:prSet/>
      <dgm:spPr/>
      <dgm:t>
        <a:bodyPr/>
        <a:lstStyle/>
        <a:p>
          <a:endParaRPr lang="en-US"/>
        </a:p>
      </dgm:t>
    </dgm:pt>
    <dgm:pt modelId="{B2A5633A-B54D-434D-9742-478939098FAE}">
      <dgm:prSet/>
      <dgm:spPr/>
      <dgm:t>
        <a:bodyPr/>
        <a:lstStyle/>
        <a:p>
          <a:r>
            <a:rPr lang="de-DE" smtClean="0"/>
            <a:t>Revenue generation</a:t>
          </a:r>
          <a:endParaRPr lang="en-US" dirty="0"/>
        </a:p>
      </dgm:t>
    </dgm:pt>
    <dgm:pt modelId="{655386AF-9BE9-48E0-A8A9-4B2E1ED13A9A}" type="parTrans" cxnId="{318A3324-1FC6-4FE7-87CA-D82CC36E358C}">
      <dgm:prSet/>
      <dgm:spPr/>
      <dgm:t>
        <a:bodyPr/>
        <a:lstStyle/>
        <a:p>
          <a:endParaRPr lang="en-US"/>
        </a:p>
      </dgm:t>
    </dgm:pt>
    <dgm:pt modelId="{292C298D-979A-4F81-96F2-4D01E57C060C}" type="sibTrans" cxnId="{318A3324-1FC6-4FE7-87CA-D82CC36E358C}">
      <dgm:prSet/>
      <dgm:spPr/>
      <dgm:t>
        <a:bodyPr/>
        <a:lstStyle/>
        <a:p>
          <a:endParaRPr lang="en-US"/>
        </a:p>
      </dgm:t>
    </dgm:pt>
    <dgm:pt modelId="{4ACC2B1F-746A-48A4-A954-E26219207E9C}">
      <dgm:prSet/>
      <dgm:spPr/>
      <dgm:t>
        <a:bodyPr/>
        <a:lstStyle/>
        <a:p>
          <a:endParaRPr lang="en-US" dirty="0"/>
        </a:p>
      </dgm:t>
    </dgm:pt>
    <dgm:pt modelId="{B5904273-73A3-4134-8192-662754A80ACD}" type="parTrans" cxnId="{653BEC16-79C1-4757-BDD5-BA77D972CECD}">
      <dgm:prSet/>
      <dgm:spPr/>
      <dgm:t>
        <a:bodyPr/>
        <a:lstStyle/>
        <a:p>
          <a:endParaRPr lang="en-US"/>
        </a:p>
      </dgm:t>
    </dgm:pt>
    <dgm:pt modelId="{C1E77EB9-113F-4469-977B-BDD8C6FF0280}" type="sibTrans" cxnId="{653BEC16-79C1-4757-BDD5-BA77D972CECD}">
      <dgm:prSet/>
      <dgm:spPr/>
      <dgm:t>
        <a:bodyPr/>
        <a:lstStyle/>
        <a:p>
          <a:endParaRPr lang="en-US"/>
        </a:p>
      </dgm:t>
    </dgm:pt>
    <dgm:pt modelId="{A36AD07F-B500-493F-97AF-9A6C5E45C1FE}">
      <dgm:prSet/>
      <dgm:spPr/>
      <dgm:t>
        <a:bodyPr/>
        <a:lstStyle/>
        <a:p>
          <a:r>
            <a:rPr lang="en-US" smtClean="0"/>
            <a:t>Legal and policy</a:t>
          </a:r>
          <a:r>
            <a:rPr lang="de-DE" smtClean="0"/>
            <a:t>y framework</a:t>
          </a:r>
          <a:endParaRPr lang="en-US" dirty="0"/>
        </a:p>
      </dgm:t>
    </dgm:pt>
    <dgm:pt modelId="{90205AEB-58DE-421C-9E05-193E1C640C2F}" type="parTrans" cxnId="{0238C606-67B4-4A03-9AE7-8D098214D292}">
      <dgm:prSet/>
      <dgm:spPr/>
      <dgm:t>
        <a:bodyPr/>
        <a:lstStyle/>
        <a:p>
          <a:endParaRPr lang="en-US"/>
        </a:p>
      </dgm:t>
    </dgm:pt>
    <dgm:pt modelId="{4FE15875-B443-4A67-8EEF-D2B0A21850FD}" type="sibTrans" cxnId="{0238C606-67B4-4A03-9AE7-8D098214D292}">
      <dgm:prSet/>
      <dgm:spPr/>
      <dgm:t>
        <a:bodyPr/>
        <a:lstStyle/>
        <a:p>
          <a:endParaRPr lang="en-US"/>
        </a:p>
      </dgm:t>
    </dgm:pt>
    <dgm:pt modelId="{99B1A786-8656-4C53-824E-D17814B28673}">
      <dgm:prSet/>
      <dgm:spPr/>
      <dgm:t>
        <a:bodyPr/>
        <a:lstStyle/>
        <a:p>
          <a:r>
            <a:rPr lang="de-DE" smtClean="0"/>
            <a:t>Playsical planning provision </a:t>
          </a:r>
          <a:endParaRPr lang="en-US" dirty="0"/>
        </a:p>
      </dgm:t>
    </dgm:pt>
    <dgm:pt modelId="{CC038696-F021-43A8-BC64-7D165C3C933B}" type="parTrans" cxnId="{11C0D02A-BB13-4B46-8221-909569121B47}">
      <dgm:prSet/>
      <dgm:spPr/>
      <dgm:t>
        <a:bodyPr/>
        <a:lstStyle/>
        <a:p>
          <a:endParaRPr lang="en-US"/>
        </a:p>
      </dgm:t>
    </dgm:pt>
    <dgm:pt modelId="{95048E77-54AF-4516-BC62-3142EA074320}" type="sibTrans" cxnId="{11C0D02A-BB13-4B46-8221-909569121B47}">
      <dgm:prSet/>
      <dgm:spPr/>
      <dgm:t>
        <a:bodyPr/>
        <a:lstStyle/>
        <a:p>
          <a:endParaRPr lang="en-US"/>
        </a:p>
      </dgm:t>
    </dgm:pt>
    <dgm:pt modelId="{E9954778-B67D-4E82-86A7-59F3112E55A9}">
      <dgm:prSet/>
      <dgm:spPr/>
      <dgm:t>
        <a:bodyPr/>
        <a:lstStyle/>
        <a:p>
          <a:r>
            <a:rPr lang="de-DE" dirty="0" smtClean="0"/>
            <a:t>Rules and regulation</a:t>
          </a:r>
          <a:endParaRPr lang="en-US" dirty="0"/>
        </a:p>
      </dgm:t>
    </dgm:pt>
    <dgm:pt modelId="{10C56B37-05AE-46F8-931C-1B15BB2A039E}" type="parTrans" cxnId="{7ACAD74D-21B2-4ADC-90F4-624BB3F5C73A}">
      <dgm:prSet/>
      <dgm:spPr/>
      <dgm:t>
        <a:bodyPr/>
        <a:lstStyle/>
        <a:p>
          <a:endParaRPr lang="en-US"/>
        </a:p>
      </dgm:t>
    </dgm:pt>
    <dgm:pt modelId="{25FAAB7F-6DFF-4DA7-A712-4DC9DAC39481}" type="sibTrans" cxnId="{7ACAD74D-21B2-4ADC-90F4-624BB3F5C73A}">
      <dgm:prSet/>
      <dgm:spPr/>
      <dgm:t>
        <a:bodyPr/>
        <a:lstStyle/>
        <a:p>
          <a:endParaRPr lang="en-US"/>
        </a:p>
      </dgm:t>
    </dgm:pt>
    <dgm:pt modelId="{2D8E16CC-C1A8-459F-8A6D-C4EC6D762710}">
      <dgm:prSet/>
      <dgm:spPr/>
      <dgm:t>
        <a:bodyPr/>
        <a:lstStyle/>
        <a:p>
          <a:r>
            <a:rPr lang="de-DE" dirty="0" smtClean="0"/>
            <a:t>Earthquake</a:t>
          </a:r>
          <a:endParaRPr lang="en-US" dirty="0"/>
        </a:p>
      </dgm:t>
    </dgm:pt>
    <dgm:pt modelId="{47B58F0C-195E-4BEF-8F98-7D356189C9D4}" type="parTrans" cxnId="{34E02425-7DDD-47D8-BBB3-30D4BD430F03}">
      <dgm:prSet/>
      <dgm:spPr/>
      <dgm:t>
        <a:bodyPr/>
        <a:lstStyle/>
        <a:p>
          <a:endParaRPr lang="en-US"/>
        </a:p>
      </dgm:t>
    </dgm:pt>
    <dgm:pt modelId="{3CBC82FE-53D8-48D5-9C18-915A0AC7B416}" type="sibTrans" cxnId="{34E02425-7DDD-47D8-BBB3-30D4BD430F03}">
      <dgm:prSet/>
      <dgm:spPr/>
      <dgm:t>
        <a:bodyPr/>
        <a:lstStyle/>
        <a:p>
          <a:endParaRPr lang="en-US"/>
        </a:p>
      </dgm:t>
    </dgm:pt>
    <dgm:pt modelId="{8637FA78-94F3-4C61-A84B-6EED170792BD}">
      <dgm:prSet/>
      <dgm:spPr/>
      <dgm:t>
        <a:bodyPr/>
        <a:lstStyle/>
        <a:p>
          <a:r>
            <a:rPr lang="en-US" dirty="0" smtClean="0"/>
            <a:t>Land use</a:t>
          </a:r>
          <a:endParaRPr lang="en-US" dirty="0"/>
        </a:p>
      </dgm:t>
    </dgm:pt>
    <dgm:pt modelId="{C55EA576-85DF-4BAC-A55E-B6330C96A299}" type="parTrans" cxnId="{CAFB9430-F909-4C28-ACFA-E0C5237E9786}">
      <dgm:prSet/>
      <dgm:spPr/>
      <dgm:t>
        <a:bodyPr/>
        <a:lstStyle/>
        <a:p>
          <a:endParaRPr lang="en-US"/>
        </a:p>
      </dgm:t>
    </dgm:pt>
    <dgm:pt modelId="{B50C0E9F-2DCE-4523-9D0F-6712025CF52D}" type="sibTrans" cxnId="{CAFB9430-F909-4C28-ACFA-E0C5237E9786}">
      <dgm:prSet/>
      <dgm:spPr/>
      <dgm:t>
        <a:bodyPr/>
        <a:lstStyle/>
        <a:p>
          <a:endParaRPr lang="en-US"/>
        </a:p>
      </dgm:t>
    </dgm:pt>
    <dgm:pt modelId="{1148BBD0-49D1-479E-8454-17434ABDCFB7}">
      <dgm:prSet/>
      <dgm:spPr/>
      <dgm:t>
        <a:bodyPr/>
        <a:lstStyle/>
        <a:p>
          <a:r>
            <a:rPr lang="en-US" dirty="0" smtClean="0"/>
            <a:t>Infrastructure and</a:t>
          </a:r>
          <a:endParaRPr lang="en-US" dirty="0"/>
        </a:p>
      </dgm:t>
    </dgm:pt>
    <dgm:pt modelId="{3C8C6733-0073-472C-A098-F30487D48EA5}" type="parTrans" cxnId="{63F21912-8553-4441-8921-C17041DBA707}">
      <dgm:prSet/>
      <dgm:spPr/>
      <dgm:t>
        <a:bodyPr/>
        <a:lstStyle/>
        <a:p>
          <a:endParaRPr lang="en-US"/>
        </a:p>
      </dgm:t>
    </dgm:pt>
    <dgm:pt modelId="{AC0096D7-638D-47D6-8DB3-1C1C8084F59D}" type="sibTrans" cxnId="{63F21912-8553-4441-8921-C17041DBA707}">
      <dgm:prSet/>
      <dgm:spPr/>
      <dgm:t>
        <a:bodyPr/>
        <a:lstStyle/>
        <a:p>
          <a:endParaRPr lang="en-US"/>
        </a:p>
      </dgm:t>
    </dgm:pt>
    <dgm:pt modelId="{436A5161-00D6-4E96-82D8-D2F31E9E0C5C}">
      <dgm:prSet/>
      <dgm:spPr/>
      <dgm:t>
        <a:bodyPr/>
        <a:lstStyle/>
        <a:p>
          <a:r>
            <a:rPr lang="en-US" dirty="0" smtClean="0"/>
            <a:t>Transportation, connectivity </a:t>
          </a:r>
          <a:endParaRPr lang="en-US" dirty="0"/>
        </a:p>
      </dgm:t>
    </dgm:pt>
    <dgm:pt modelId="{F36986B8-6EAF-4FFF-86EA-B18953FB6B0C}" type="parTrans" cxnId="{8DE730BC-DC3D-4A19-A318-335EFE30A709}">
      <dgm:prSet/>
      <dgm:spPr/>
      <dgm:t>
        <a:bodyPr/>
        <a:lstStyle/>
        <a:p>
          <a:endParaRPr lang="en-US"/>
        </a:p>
      </dgm:t>
    </dgm:pt>
    <dgm:pt modelId="{93042908-48CC-4C8D-A8AB-3F886423FC73}" type="sibTrans" cxnId="{8DE730BC-DC3D-4A19-A318-335EFE30A709}">
      <dgm:prSet/>
      <dgm:spPr/>
      <dgm:t>
        <a:bodyPr/>
        <a:lstStyle/>
        <a:p>
          <a:endParaRPr lang="en-US"/>
        </a:p>
      </dgm:t>
    </dgm:pt>
    <dgm:pt modelId="{1ED29FD9-4E6B-4D16-A121-67ECD27C6750}">
      <dgm:prSet/>
      <dgm:spPr/>
      <dgm:t>
        <a:bodyPr/>
        <a:lstStyle/>
        <a:p>
          <a:r>
            <a:rPr lang="en-US" smtClean="0"/>
            <a:t>Recreational</a:t>
          </a:r>
          <a:endParaRPr lang="en-US" dirty="0"/>
        </a:p>
      </dgm:t>
    </dgm:pt>
    <dgm:pt modelId="{21EAD426-F8B5-4B50-A2EB-D092CF756353}" type="parTrans" cxnId="{516BDA95-1471-4D62-B7A1-548B2B93C406}">
      <dgm:prSet/>
      <dgm:spPr/>
      <dgm:t>
        <a:bodyPr/>
        <a:lstStyle/>
        <a:p>
          <a:endParaRPr lang="en-US"/>
        </a:p>
      </dgm:t>
    </dgm:pt>
    <dgm:pt modelId="{6A1FB3B9-79F0-438E-9910-4E7711CDC100}" type="sibTrans" cxnId="{516BDA95-1471-4D62-B7A1-548B2B93C406}">
      <dgm:prSet/>
      <dgm:spPr/>
      <dgm:t>
        <a:bodyPr/>
        <a:lstStyle/>
        <a:p>
          <a:endParaRPr lang="en-US"/>
        </a:p>
      </dgm:t>
    </dgm:pt>
    <dgm:pt modelId="{3BE25D34-5322-42BB-9818-049F3C70F954}">
      <dgm:prSet/>
      <dgm:spPr/>
      <dgm:t>
        <a:bodyPr/>
        <a:lstStyle/>
        <a:p>
          <a:r>
            <a:rPr lang="en-US" dirty="0" smtClean="0"/>
            <a:t>Time-space</a:t>
          </a:r>
          <a:endParaRPr lang="en-US" dirty="0"/>
        </a:p>
      </dgm:t>
    </dgm:pt>
    <dgm:pt modelId="{B36ACCC0-4F0B-400C-AF35-42FA5F32AEC9}" type="parTrans" cxnId="{39CED703-A9BA-4071-9DEA-823C9EE94843}">
      <dgm:prSet/>
      <dgm:spPr/>
      <dgm:t>
        <a:bodyPr/>
        <a:lstStyle/>
        <a:p>
          <a:endParaRPr lang="en-US"/>
        </a:p>
      </dgm:t>
    </dgm:pt>
    <dgm:pt modelId="{0E776EF1-5D60-4AF7-A6C4-8E8959075E80}" type="sibTrans" cxnId="{39CED703-A9BA-4071-9DEA-823C9EE94843}">
      <dgm:prSet/>
      <dgm:spPr/>
      <dgm:t>
        <a:bodyPr/>
        <a:lstStyle/>
        <a:p>
          <a:endParaRPr lang="en-US"/>
        </a:p>
      </dgm:t>
    </dgm:pt>
    <dgm:pt modelId="{F0EBE8B3-D772-4F0B-BA3D-4A6E0C53BAFD}">
      <dgm:prSet/>
      <dgm:spPr/>
      <dgm:t>
        <a:bodyPr/>
        <a:lstStyle/>
        <a:p>
          <a:r>
            <a:rPr lang="en-US" dirty="0" smtClean="0"/>
            <a:t>Heritage structures </a:t>
          </a:r>
          <a:endParaRPr lang="en-US" dirty="0"/>
        </a:p>
      </dgm:t>
    </dgm:pt>
    <dgm:pt modelId="{0308DD21-0A5E-4C3B-94EC-1C4D2E3B3EE5}" type="parTrans" cxnId="{11C4702B-0CDE-4B83-86A9-AE3399DAC5BF}">
      <dgm:prSet/>
      <dgm:spPr/>
      <dgm:t>
        <a:bodyPr/>
        <a:lstStyle/>
        <a:p>
          <a:endParaRPr lang="en-US"/>
        </a:p>
      </dgm:t>
    </dgm:pt>
    <dgm:pt modelId="{55E4C20E-B560-4358-93AC-60B74DBB0CD8}" type="sibTrans" cxnId="{11C4702B-0CDE-4B83-86A9-AE3399DAC5BF}">
      <dgm:prSet/>
      <dgm:spPr/>
      <dgm:t>
        <a:bodyPr/>
        <a:lstStyle/>
        <a:p>
          <a:endParaRPr lang="en-US"/>
        </a:p>
      </dgm:t>
    </dgm:pt>
    <dgm:pt modelId="{D583811A-02F0-4F06-BDF9-E80EE9EF5BA7}">
      <dgm:prSet/>
      <dgm:spPr/>
      <dgm:t>
        <a:bodyPr/>
        <a:lstStyle/>
        <a:p>
          <a:r>
            <a:rPr lang="en-US" dirty="0" smtClean="0"/>
            <a:t>Demographic info</a:t>
          </a:r>
          <a:endParaRPr lang="en-US" dirty="0"/>
        </a:p>
      </dgm:t>
    </dgm:pt>
    <dgm:pt modelId="{9B190288-5295-4680-A1D9-ACF8D62CCA6C}" type="parTrans" cxnId="{18C22F97-6B91-431A-A4DF-5326AC467561}">
      <dgm:prSet/>
      <dgm:spPr/>
      <dgm:t>
        <a:bodyPr/>
        <a:lstStyle/>
        <a:p>
          <a:endParaRPr lang="en-US"/>
        </a:p>
      </dgm:t>
    </dgm:pt>
    <dgm:pt modelId="{07B235D1-AF59-41B9-9FE1-820A0598BCEA}" type="sibTrans" cxnId="{18C22F97-6B91-431A-A4DF-5326AC467561}">
      <dgm:prSet/>
      <dgm:spPr/>
      <dgm:t>
        <a:bodyPr/>
        <a:lstStyle/>
        <a:p>
          <a:endParaRPr lang="en-US"/>
        </a:p>
      </dgm:t>
    </dgm:pt>
    <dgm:pt modelId="{871648B8-E08A-4E31-A871-4B26A0591C4F}">
      <dgm:prSet/>
      <dgm:spPr/>
      <dgm:t>
        <a:bodyPr/>
        <a:lstStyle/>
        <a:p>
          <a:r>
            <a:rPr lang="en-US" dirty="0" smtClean="0"/>
            <a:t>Earthquake</a:t>
          </a:r>
          <a:endParaRPr lang="en-US" dirty="0"/>
        </a:p>
      </dgm:t>
    </dgm:pt>
    <dgm:pt modelId="{7DFD9110-5135-4E5F-8804-96D098353314}" type="parTrans" cxnId="{932C7A91-8E83-4CE1-AB44-D249283C533C}">
      <dgm:prSet/>
      <dgm:spPr/>
      <dgm:t>
        <a:bodyPr/>
        <a:lstStyle/>
        <a:p>
          <a:endParaRPr lang="en-US"/>
        </a:p>
      </dgm:t>
    </dgm:pt>
    <dgm:pt modelId="{97601213-F6BF-4FAA-A7B8-6C80E65CED9E}" type="sibTrans" cxnId="{932C7A91-8E83-4CE1-AB44-D249283C533C}">
      <dgm:prSet/>
      <dgm:spPr/>
      <dgm:t>
        <a:bodyPr/>
        <a:lstStyle/>
        <a:p>
          <a:endParaRPr lang="en-US"/>
        </a:p>
      </dgm:t>
    </dgm:pt>
    <dgm:pt modelId="{576B0920-4BBD-43C9-AA24-F89E5F0D40F7}">
      <dgm:prSet/>
      <dgm:spPr/>
      <dgm:t>
        <a:bodyPr/>
        <a:lstStyle/>
        <a:p>
          <a:r>
            <a:rPr lang="en-US" dirty="0" smtClean="0"/>
            <a:t>Urban services</a:t>
          </a:r>
          <a:endParaRPr lang="en-US" dirty="0"/>
        </a:p>
      </dgm:t>
    </dgm:pt>
    <dgm:pt modelId="{A42E7384-B2B2-404F-B511-97E35D6BBFE2}" type="parTrans" cxnId="{935F914E-A57F-40E8-B9D2-209E237EE4BB}">
      <dgm:prSet/>
      <dgm:spPr/>
      <dgm:t>
        <a:bodyPr/>
        <a:lstStyle/>
        <a:p>
          <a:endParaRPr lang="en-US"/>
        </a:p>
      </dgm:t>
    </dgm:pt>
    <dgm:pt modelId="{9B6329A2-090A-46BD-9F40-7AB659359EA1}" type="sibTrans" cxnId="{935F914E-A57F-40E8-B9D2-209E237EE4BB}">
      <dgm:prSet/>
      <dgm:spPr/>
      <dgm:t>
        <a:bodyPr/>
        <a:lstStyle/>
        <a:p>
          <a:endParaRPr lang="en-US"/>
        </a:p>
      </dgm:t>
    </dgm:pt>
    <dgm:pt modelId="{BFF0A676-0A3F-42BE-886F-D1DE87B3017A}">
      <dgm:prSet/>
      <dgm:spPr/>
      <dgm:t>
        <a:bodyPr/>
        <a:lstStyle/>
        <a:p>
          <a:r>
            <a:rPr lang="de-DE" dirty="0" smtClean="0"/>
            <a:t>Building information</a:t>
          </a:r>
          <a:endParaRPr lang="en-US" dirty="0"/>
        </a:p>
      </dgm:t>
    </dgm:pt>
    <dgm:pt modelId="{C5A931D7-10BA-48A0-B667-779A1D412883}" type="parTrans" cxnId="{F9D755B5-5052-4413-9FA7-64CD3B1F901E}">
      <dgm:prSet/>
      <dgm:spPr/>
      <dgm:t>
        <a:bodyPr/>
        <a:lstStyle/>
        <a:p>
          <a:endParaRPr lang="en-US"/>
        </a:p>
      </dgm:t>
    </dgm:pt>
    <dgm:pt modelId="{DD8DBC9C-DEBA-4CF8-9FA7-5B10E0F5E620}" type="sibTrans" cxnId="{F9D755B5-5052-4413-9FA7-64CD3B1F901E}">
      <dgm:prSet/>
      <dgm:spPr/>
      <dgm:t>
        <a:bodyPr/>
        <a:lstStyle/>
        <a:p>
          <a:endParaRPr lang="en-US"/>
        </a:p>
      </dgm:t>
    </dgm:pt>
    <dgm:pt modelId="{0313F802-4187-471E-9C8A-DE4706813CF1}">
      <dgm:prSet/>
      <dgm:spPr/>
      <dgm:t>
        <a:bodyPr/>
        <a:lstStyle/>
        <a:p>
          <a:r>
            <a:rPr lang="de-DE" dirty="0" smtClean="0"/>
            <a:t>Stakeholders  role </a:t>
          </a:r>
          <a:endParaRPr lang="en-US" dirty="0"/>
        </a:p>
      </dgm:t>
    </dgm:pt>
    <dgm:pt modelId="{8AFFC9DE-1D95-41DA-9082-71A610E3CD6F}" type="parTrans" cxnId="{EBDB3AF8-2914-4638-B4C0-2F35CC487B23}">
      <dgm:prSet/>
      <dgm:spPr/>
      <dgm:t>
        <a:bodyPr/>
        <a:lstStyle/>
        <a:p>
          <a:endParaRPr lang="en-US"/>
        </a:p>
      </dgm:t>
    </dgm:pt>
    <dgm:pt modelId="{4AD0E5C4-A9E7-4A85-8DBB-44E1FA269F48}" type="sibTrans" cxnId="{EBDB3AF8-2914-4638-B4C0-2F35CC487B23}">
      <dgm:prSet/>
      <dgm:spPr/>
      <dgm:t>
        <a:bodyPr/>
        <a:lstStyle/>
        <a:p>
          <a:endParaRPr lang="en-US"/>
        </a:p>
      </dgm:t>
    </dgm:pt>
    <dgm:pt modelId="{1C5A7B22-A33E-4F28-98E0-DF88CD83412E}">
      <dgm:prSet/>
      <dgm:spPr/>
      <dgm:t>
        <a:bodyPr/>
        <a:lstStyle/>
        <a:p>
          <a:r>
            <a:rPr lang="en-US" smtClean="0"/>
            <a:t>Land use conflict</a:t>
          </a:r>
          <a:endParaRPr lang="en-US"/>
        </a:p>
      </dgm:t>
    </dgm:pt>
    <dgm:pt modelId="{98F98835-416A-4FED-A9FE-7DB45EFA8438}" type="parTrans" cxnId="{7B029131-04F6-4947-9DB0-74F3FD893453}">
      <dgm:prSet/>
      <dgm:spPr/>
      <dgm:t>
        <a:bodyPr/>
        <a:lstStyle/>
        <a:p>
          <a:endParaRPr lang="en-US"/>
        </a:p>
      </dgm:t>
    </dgm:pt>
    <dgm:pt modelId="{3D358DC9-0367-46D8-A251-AF66D0856179}" type="sibTrans" cxnId="{7B029131-04F6-4947-9DB0-74F3FD893453}">
      <dgm:prSet/>
      <dgm:spPr/>
      <dgm:t>
        <a:bodyPr/>
        <a:lstStyle/>
        <a:p>
          <a:endParaRPr lang="en-US"/>
        </a:p>
      </dgm:t>
    </dgm:pt>
    <dgm:pt modelId="{7CC3092D-339C-4CF3-B979-9630604E8914}">
      <dgm:prSet/>
      <dgm:spPr/>
      <dgm:t>
        <a:bodyPr/>
        <a:lstStyle/>
        <a:p>
          <a:r>
            <a:rPr lang="en-US" smtClean="0"/>
            <a:t>Need/availability  of infrastructure and services</a:t>
          </a:r>
          <a:endParaRPr lang="en-US" dirty="0"/>
        </a:p>
      </dgm:t>
    </dgm:pt>
    <dgm:pt modelId="{0E46ADBA-2D73-4A35-A284-61EC1AEC9DCB}" type="parTrans" cxnId="{E16E639D-68CA-4B37-948C-E7B91834AE26}">
      <dgm:prSet/>
      <dgm:spPr/>
      <dgm:t>
        <a:bodyPr/>
        <a:lstStyle/>
        <a:p>
          <a:endParaRPr lang="en-US"/>
        </a:p>
      </dgm:t>
    </dgm:pt>
    <dgm:pt modelId="{5B56FE0A-EBFB-4950-A4A3-AF5F44FFA0DB}" type="sibTrans" cxnId="{E16E639D-68CA-4B37-948C-E7B91834AE26}">
      <dgm:prSet/>
      <dgm:spPr/>
      <dgm:t>
        <a:bodyPr/>
        <a:lstStyle/>
        <a:p>
          <a:endParaRPr lang="en-US"/>
        </a:p>
      </dgm:t>
    </dgm:pt>
    <dgm:pt modelId="{050AC51C-A76E-4E03-B843-D5D13BCE613D}">
      <dgm:prSet/>
      <dgm:spPr/>
      <dgm:t>
        <a:bodyPr/>
        <a:lstStyle/>
        <a:p>
          <a:r>
            <a:rPr lang="en-US" dirty="0" smtClean="0"/>
            <a:t>Stakeholders' interest</a:t>
          </a:r>
          <a:endParaRPr lang="en-US" dirty="0"/>
        </a:p>
      </dgm:t>
    </dgm:pt>
    <dgm:pt modelId="{318640AF-298B-4E4F-8A5A-E0365BA65071}" type="parTrans" cxnId="{9B0C3116-E97D-4C1B-840B-FBABE9913E6A}">
      <dgm:prSet/>
      <dgm:spPr/>
      <dgm:t>
        <a:bodyPr/>
        <a:lstStyle/>
        <a:p>
          <a:endParaRPr lang="en-US"/>
        </a:p>
      </dgm:t>
    </dgm:pt>
    <dgm:pt modelId="{7C893AEC-DE0A-426C-BFE9-10D6A18AEEC8}" type="sibTrans" cxnId="{9B0C3116-E97D-4C1B-840B-FBABE9913E6A}">
      <dgm:prSet/>
      <dgm:spPr/>
      <dgm:t>
        <a:bodyPr/>
        <a:lstStyle/>
        <a:p>
          <a:endParaRPr lang="en-US"/>
        </a:p>
      </dgm:t>
    </dgm:pt>
    <dgm:pt modelId="{5B043FA4-53C0-4003-AE76-89D52710C073}">
      <dgm:prSet/>
      <dgm:spPr/>
      <dgm:t>
        <a:bodyPr/>
        <a:lstStyle/>
        <a:p>
          <a:r>
            <a:rPr lang="en-US" dirty="0" smtClean="0"/>
            <a:t>Rules, regulations</a:t>
          </a:r>
          <a:endParaRPr lang="en-US" dirty="0"/>
        </a:p>
      </dgm:t>
    </dgm:pt>
    <dgm:pt modelId="{929795A3-0F39-4F93-8441-2327FC87E4E9}" type="parTrans" cxnId="{90AB50D1-E5DA-4FB0-9B33-2B0B1B2E025F}">
      <dgm:prSet/>
      <dgm:spPr/>
      <dgm:t>
        <a:bodyPr/>
        <a:lstStyle/>
        <a:p>
          <a:endParaRPr lang="en-US"/>
        </a:p>
      </dgm:t>
    </dgm:pt>
    <dgm:pt modelId="{22D7A7B9-088D-4388-9B3E-048DC25DF345}" type="sibTrans" cxnId="{90AB50D1-E5DA-4FB0-9B33-2B0B1B2E025F}">
      <dgm:prSet/>
      <dgm:spPr/>
      <dgm:t>
        <a:bodyPr/>
        <a:lstStyle/>
        <a:p>
          <a:endParaRPr lang="en-US"/>
        </a:p>
      </dgm:t>
    </dgm:pt>
    <dgm:pt modelId="{55F5F4BD-BA5A-4408-B863-7756204936EB}">
      <dgm:prSet/>
      <dgm:spPr/>
      <dgm:t>
        <a:bodyPr/>
        <a:lstStyle/>
        <a:p>
          <a:r>
            <a:rPr lang="en-US" smtClean="0"/>
            <a:t>Residents desire</a:t>
          </a:r>
          <a:endParaRPr lang="en-US" dirty="0"/>
        </a:p>
      </dgm:t>
    </dgm:pt>
    <dgm:pt modelId="{5D6C4ADA-2512-4FA1-B7E4-E70018D50DD4}" type="parTrans" cxnId="{2F742B0B-A49C-4BBD-8F56-6DD247F8E5F4}">
      <dgm:prSet/>
      <dgm:spPr/>
      <dgm:t>
        <a:bodyPr/>
        <a:lstStyle/>
        <a:p>
          <a:endParaRPr lang="en-US"/>
        </a:p>
      </dgm:t>
    </dgm:pt>
    <dgm:pt modelId="{D02279C8-C7BB-47C9-B802-C6DF79692C5C}" type="sibTrans" cxnId="{2F742B0B-A49C-4BBD-8F56-6DD247F8E5F4}">
      <dgm:prSet/>
      <dgm:spPr/>
      <dgm:t>
        <a:bodyPr/>
        <a:lstStyle/>
        <a:p>
          <a:endParaRPr lang="en-US"/>
        </a:p>
      </dgm:t>
    </dgm:pt>
    <dgm:pt modelId="{46B9417E-9817-4C73-A5D2-F1AF73588B7C}">
      <dgm:prSet/>
      <dgm:spPr/>
      <dgm:t>
        <a:bodyPr/>
        <a:lstStyle/>
        <a:p>
          <a:r>
            <a:rPr lang="en-US" smtClean="0"/>
            <a:t>Social/cultural/</a:t>
          </a:r>
          <a:endParaRPr lang="en-US" dirty="0"/>
        </a:p>
      </dgm:t>
    </dgm:pt>
    <dgm:pt modelId="{49785466-F325-471E-9D24-9DDCA5FE8488}" type="parTrans" cxnId="{96FCF87A-1746-448C-A16F-C051EC11D0AB}">
      <dgm:prSet/>
      <dgm:spPr/>
      <dgm:t>
        <a:bodyPr/>
        <a:lstStyle/>
        <a:p>
          <a:endParaRPr lang="en-US"/>
        </a:p>
      </dgm:t>
    </dgm:pt>
    <dgm:pt modelId="{1082B483-FAB2-4585-AA40-6B2A4B6519B9}" type="sibTrans" cxnId="{96FCF87A-1746-448C-A16F-C051EC11D0AB}">
      <dgm:prSet/>
      <dgm:spPr/>
      <dgm:t>
        <a:bodyPr/>
        <a:lstStyle/>
        <a:p>
          <a:endParaRPr lang="en-US"/>
        </a:p>
      </dgm:t>
    </dgm:pt>
    <dgm:pt modelId="{7ADF44C2-3BFC-4A23-91DD-AD4FDB177C68}">
      <dgm:prSet/>
      <dgm:spPr/>
      <dgm:t>
        <a:bodyPr/>
        <a:lstStyle/>
        <a:p>
          <a:endParaRPr lang="en-US" dirty="0"/>
        </a:p>
      </dgm:t>
    </dgm:pt>
    <dgm:pt modelId="{ADE2505F-40BD-4686-9E4A-CA8182D437A9}" type="parTrans" cxnId="{7868DFF8-A797-4D52-BC0C-219B5B342F86}">
      <dgm:prSet/>
      <dgm:spPr/>
      <dgm:t>
        <a:bodyPr/>
        <a:lstStyle/>
        <a:p>
          <a:endParaRPr lang="en-US"/>
        </a:p>
      </dgm:t>
    </dgm:pt>
    <dgm:pt modelId="{8DFAA3A4-84E5-40AC-AAE6-2DC5312F7FCA}" type="sibTrans" cxnId="{7868DFF8-A797-4D52-BC0C-219B5B342F86}">
      <dgm:prSet/>
      <dgm:spPr/>
      <dgm:t>
        <a:bodyPr/>
        <a:lstStyle/>
        <a:p>
          <a:endParaRPr lang="en-US"/>
        </a:p>
      </dgm:t>
    </dgm:pt>
    <dgm:pt modelId="{4C192B08-30BC-46FD-BC8A-5141555FD139}">
      <dgm:prSet/>
      <dgm:spPr/>
      <dgm:t>
        <a:bodyPr/>
        <a:lstStyle/>
        <a:p>
          <a:r>
            <a:rPr lang="en-US" dirty="0" smtClean="0"/>
            <a:t>Religious, education, health facilities</a:t>
          </a:r>
          <a:endParaRPr lang="en-US" dirty="0"/>
        </a:p>
      </dgm:t>
    </dgm:pt>
    <dgm:pt modelId="{72E97204-ADDB-4A27-82DC-6D23257EB165}" type="parTrans" cxnId="{A9C71801-68AF-42CB-87BC-2E77A44CB609}">
      <dgm:prSet/>
      <dgm:spPr/>
      <dgm:t>
        <a:bodyPr/>
        <a:lstStyle/>
        <a:p>
          <a:endParaRPr lang="en-US"/>
        </a:p>
      </dgm:t>
    </dgm:pt>
    <dgm:pt modelId="{BA6D0C71-57D4-4FB2-AD2D-6A5744504FB7}" type="sibTrans" cxnId="{A9C71801-68AF-42CB-87BC-2E77A44CB609}">
      <dgm:prSet/>
      <dgm:spPr/>
      <dgm:t>
        <a:bodyPr/>
        <a:lstStyle/>
        <a:p>
          <a:endParaRPr lang="en-US"/>
        </a:p>
      </dgm:t>
    </dgm:pt>
    <dgm:pt modelId="{8A565C9B-562A-45BB-AC1B-7075EE8D8AB7}">
      <dgm:prSet/>
      <dgm:spPr/>
      <dgm:t>
        <a:bodyPr/>
        <a:lstStyle/>
        <a:p>
          <a:r>
            <a:rPr lang="de-DE" dirty="0" smtClean="0"/>
            <a:t>Revenue generation and expenditure  </a:t>
          </a:r>
          <a:endParaRPr lang="en-US" dirty="0"/>
        </a:p>
      </dgm:t>
    </dgm:pt>
    <dgm:pt modelId="{6B71CB1E-6FF6-437D-9B54-7D1AFC349726}" type="parTrans" cxnId="{1A48C715-42C8-4A9E-94CE-28D4FB816B5B}">
      <dgm:prSet/>
      <dgm:spPr/>
      <dgm:t>
        <a:bodyPr/>
        <a:lstStyle/>
        <a:p>
          <a:endParaRPr lang="en-US"/>
        </a:p>
      </dgm:t>
    </dgm:pt>
    <dgm:pt modelId="{10A9392B-0DAF-428C-875E-A24F619230AF}" type="sibTrans" cxnId="{1A48C715-42C8-4A9E-94CE-28D4FB816B5B}">
      <dgm:prSet/>
      <dgm:spPr/>
      <dgm:t>
        <a:bodyPr/>
        <a:lstStyle/>
        <a:p>
          <a:endParaRPr lang="en-US"/>
        </a:p>
      </dgm:t>
    </dgm:pt>
    <dgm:pt modelId="{9D7E522E-693F-41D1-B6E4-832103A8F235}">
      <dgm:prSet/>
      <dgm:spPr/>
      <dgm:t>
        <a:bodyPr/>
        <a:lstStyle/>
        <a:p>
          <a:r>
            <a:rPr lang="de-DE" dirty="0" smtClean="0"/>
            <a:t>Locational sutability</a:t>
          </a:r>
          <a:endParaRPr lang="en-US" dirty="0"/>
        </a:p>
      </dgm:t>
    </dgm:pt>
    <dgm:pt modelId="{3A196ABC-531E-43AA-B3CB-81BECB293464}" type="parTrans" cxnId="{AC91D73A-9592-4E17-B95C-BAA02B3068A9}">
      <dgm:prSet/>
      <dgm:spPr/>
      <dgm:t>
        <a:bodyPr/>
        <a:lstStyle/>
        <a:p>
          <a:endParaRPr lang="en-US"/>
        </a:p>
      </dgm:t>
    </dgm:pt>
    <dgm:pt modelId="{791EC113-F829-4343-AB1D-52FE8ADDAB77}" type="sibTrans" cxnId="{AC91D73A-9592-4E17-B95C-BAA02B3068A9}">
      <dgm:prSet/>
      <dgm:spPr/>
      <dgm:t>
        <a:bodyPr/>
        <a:lstStyle/>
        <a:p>
          <a:endParaRPr lang="en-US"/>
        </a:p>
      </dgm:t>
    </dgm:pt>
    <dgm:pt modelId="{DB562AC4-DDF7-4594-80FF-AC650019B704}">
      <dgm:prSet/>
      <dgm:spPr/>
      <dgm:t>
        <a:bodyPr/>
        <a:lstStyle/>
        <a:p>
          <a:r>
            <a:rPr lang="de-DE" dirty="0" smtClean="0"/>
            <a:t>Sustainability</a:t>
          </a:r>
          <a:endParaRPr lang="en-US" dirty="0"/>
        </a:p>
      </dgm:t>
    </dgm:pt>
    <dgm:pt modelId="{12DD3A58-A85E-4486-92FD-9AFB37D50FA8}" type="parTrans" cxnId="{3974A07F-4E85-443D-87B2-826C56208865}">
      <dgm:prSet/>
      <dgm:spPr/>
      <dgm:t>
        <a:bodyPr/>
        <a:lstStyle/>
        <a:p>
          <a:endParaRPr lang="en-US"/>
        </a:p>
      </dgm:t>
    </dgm:pt>
    <dgm:pt modelId="{F45AE32A-E1EC-4A7C-80B8-52D4E70BA0FB}" type="sibTrans" cxnId="{3974A07F-4E85-443D-87B2-826C56208865}">
      <dgm:prSet/>
      <dgm:spPr/>
      <dgm:t>
        <a:bodyPr/>
        <a:lstStyle/>
        <a:p>
          <a:endParaRPr lang="en-US"/>
        </a:p>
      </dgm:t>
    </dgm:pt>
    <dgm:pt modelId="{37E27BCD-4D16-44E9-B4D1-DC9276253146}">
      <dgm:prSet/>
      <dgm:spPr/>
      <dgm:t>
        <a:bodyPr/>
        <a:lstStyle/>
        <a:p>
          <a:r>
            <a:rPr lang="de-DE" dirty="0" smtClean="0"/>
            <a:t>Cost and revenue potential</a:t>
          </a:r>
          <a:endParaRPr lang="en-US" dirty="0"/>
        </a:p>
      </dgm:t>
    </dgm:pt>
    <dgm:pt modelId="{364D55DA-CD7F-4238-A985-26C3BD7F714A}" type="parTrans" cxnId="{E624D8E3-F45E-42D5-A992-3185F0473B1D}">
      <dgm:prSet/>
      <dgm:spPr/>
      <dgm:t>
        <a:bodyPr/>
        <a:lstStyle/>
        <a:p>
          <a:endParaRPr lang="en-US"/>
        </a:p>
      </dgm:t>
    </dgm:pt>
    <dgm:pt modelId="{AFB64D20-340E-4A0A-BEF4-6F4E662EE797}" type="sibTrans" cxnId="{E624D8E3-F45E-42D5-A992-3185F0473B1D}">
      <dgm:prSet/>
      <dgm:spPr/>
      <dgm:t>
        <a:bodyPr/>
        <a:lstStyle/>
        <a:p>
          <a:endParaRPr lang="en-US"/>
        </a:p>
      </dgm:t>
    </dgm:pt>
    <dgm:pt modelId="{972979C6-30B6-44C6-8465-86BC2C95898E}">
      <dgm:prSet/>
      <dgm:spPr/>
      <dgm:t>
        <a:bodyPr/>
        <a:lstStyle/>
        <a:p>
          <a:r>
            <a:rPr lang="de-DE" dirty="0" smtClean="0"/>
            <a:t>Peoples acceptance</a:t>
          </a:r>
          <a:endParaRPr lang="en-US" dirty="0"/>
        </a:p>
      </dgm:t>
    </dgm:pt>
    <dgm:pt modelId="{D6BA4F36-E806-4B9D-9B23-F5A05E6A9613}" type="parTrans" cxnId="{4D84EC92-9FEF-4296-AE80-5CA95D93F0CE}">
      <dgm:prSet/>
      <dgm:spPr/>
      <dgm:t>
        <a:bodyPr/>
        <a:lstStyle/>
        <a:p>
          <a:endParaRPr lang="en-US"/>
        </a:p>
      </dgm:t>
    </dgm:pt>
    <dgm:pt modelId="{EC106883-AABD-4423-A913-992C0D2418D9}" type="sibTrans" cxnId="{4D84EC92-9FEF-4296-AE80-5CA95D93F0CE}">
      <dgm:prSet/>
      <dgm:spPr/>
      <dgm:t>
        <a:bodyPr/>
        <a:lstStyle/>
        <a:p>
          <a:endParaRPr lang="en-US"/>
        </a:p>
      </dgm:t>
    </dgm:pt>
    <dgm:pt modelId="{587F622D-B71E-454B-AC95-0A126C5581C4}">
      <dgm:prSet/>
      <dgm:spPr/>
      <dgm:t>
        <a:bodyPr/>
        <a:lstStyle/>
        <a:p>
          <a:r>
            <a:rPr lang="de-DE" dirty="0" smtClean="0"/>
            <a:t>Security concern </a:t>
          </a:r>
          <a:endParaRPr lang="en-US" dirty="0"/>
        </a:p>
      </dgm:t>
    </dgm:pt>
    <dgm:pt modelId="{EC56685E-1CE0-469D-B26E-62B6A7DDE7A7}" type="parTrans" cxnId="{859DD86E-0EAB-462F-B2A4-ED122C658DDD}">
      <dgm:prSet/>
      <dgm:spPr/>
      <dgm:t>
        <a:bodyPr/>
        <a:lstStyle/>
        <a:p>
          <a:endParaRPr lang="en-US"/>
        </a:p>
      </dgm:t>
    </dgm:pt>
    <dgm:pt modelId="{79A27A06-83FD-4708-8150-47FC997EEB0D}" type="sibTrans" cxnId="{859DD86E-0EAB-462F-B2A4-ED122C658DDD}">
      <dgm:prSet/>
      <dgm:spPr/>
      <dgm:t>
        <a:bodyPr/>
        <a:lstStyle/>
        <a:p>
          <a:endParaRPr lang="en-US"/>
        </a:p>
      </dgm:t>
    </dgm:pt>
    <dgm:pt modelId="{28C2F721-7844-46EB-9019-74F3605DE7B8}">
      <dgm:prSet/>
      <dgm:spPr/>
      <dgm:t>
        <a:bodyPr/>
        <a:lstStyle/>
        <a:p>
          <a:r>
            <a:rPr lang="de-DE" dirty="0" smtClean="0"/>
            <a:t>Community involvement and belongingness  </a:t>
          </a:r>
          <a:endParaRPr lang="en-US" dirty="0"/>
        </a:p>
      </dgm:t>
    </dgm:pt>
    <dgm:pt modelId="{F5D633D0-C0D4-4E40-9ED2-C8B82496DD62}" type="parTrans" cxnId="{FABDAF73-BDC8-4274-A042-0A3281E5B1C3}">
      <dgm:prSet/>
      <dgm:spPr/>
      <dgm:t>
        <a:bodyPr/>
        <a:lstStyle/>
        <a:p>
          <a:endParaRPr lang="en-US"/>
        </a:p>
      </dgm:t>
    </dgm:pt>
    <dgm:pt modelId="{54E8FE0D-B240-4211-BCD7-A92D741D9CD9}" type="sibTrans" cxnId="{FABDAF73-BDC8-4274-A042-0A3281E5B1C3}">
      <dgm:prSet/>
      <dgm:spPr/>
      <dgm:t>
        <a:bodyPr/>
        <a:lstStyle/>
        <a:p>
          <a:endParaRPr lang="en-US"/>
        </a:p>
      </dgm:t>
    </dgm:pt>
    <dgm:pt modelId="{321DC872-1E06-4519-8F9A-3EF9F8FBC26C}">
      <dgm:prSet/>
      <dgm:spPr/>
      <dgm:t>
        <a:bodyPr/>
        <a:lstStyle/>
        <a:p>
          <a:r>
            <a:rPr lang="de-DE" dirty="0" smtClean="0"/>
            <a:t>Income generation </a:t>
          </a:r>
          <a:endParaRPr lang="en-US" dirty="0"/>
        </a:p>
      </dgm:t>
    </dgm:pt>
    <dgm:pt modelId="{078F490E-5BC3-4E73-BCBC-DF8200817733}" type="parTrans" cxnId="{14F42AA8-DD28-41BE-AD24-E8CD0AAC630C}">
      <dgm:prSet/>
      <dgm:spPr/>
      <dgm:t>
        <a:bodyPr/>
        <a:lstStyle/>
        <a:p>
          <a:endParaRPr lang="en-US"/>
        </a:p>
      </dgm:t>
    </dgm:pt>
    <dgm:pt modelId="{03C91897-E659-4208-81A0-C13A13F0A4C3}" type="sibTrans" cxnId="{14F42AA8-DD28-41BE-AD24-E8CD0AAC630C}">
      <dgm:prSet/>
      <dgm:spPr/>
      <dgm:t>
        <a:bodyPr/>
        <a:lstStyle/>
        <a:p>
          <a:endParaRPr lang="en-US"/>
        </a:p>
      </dgm:t>
    </dgm:pt>
    <dgm:pt modelId="{D56CD766-C4E1-4AE9-8C71-8ADB68BF959B}">
      <dgm:prSet/>
      <dgm:spPr/>
      <dgm:t>
        <a:bodyPr/>
        <a:lstStyle/>
        <a:p>
          <a:r>
            <a:rPr lang="de-DE" dirty="0" smtClean="0"/>
            <a:t>Implementation strategy  </a:t>
          </a:r>
          <a:endParaRPr lang="en-US" dirty="0"/>
        </a:p>
      </dgm:t>
    </dgm:pt>
    <dgm:pt modelId="{4B23A904-C2C0-4FAA-B033-F2C61CEB4EEF}" type="parTrans" cxnId="{0ACC16B0-EDF5-4B35-A9E3-C1D6EC620966}">
      <dgm:prSet/>
      <dgm:spPr/>
      <dgm:t>
        <a:bodyPr/>
        <a:lstStyle/>
        <a:p>
          <a:endParaRPr lang="en-US"/>
        </a:p>
      </dgm:t>
    </dgm:pt>
    <dgm:pt modelId="{7BCEA6F0-7835-49D4-B3DB-64B4C42546D0}" type="sibTrans" cxnId="{0ACC16B0-EDF5-4B35-A9E3-C1D6EC620966}">
      <dgm:prSet/>
      <dgm:spPr/>
      <dgm:t>
        <a:bodyPr/>
        <a:lstStyle/>
        <a:p>
          <a:endParaRPr lang="en-US"/>
        </a:p>
      </dgm:t>
    </dgm:pt>
    <dgm:pt modelId="{B72F5E1B-26C6-463B-A32F-4137CE9916D3}">
      <dgm:prSet/>
      <dgm:spPr/>
      <dgm:t>
        <a:bodyPr/>
        <a:lstStyle/>
        <a:p>
          <a:r>
            <a:rPr lang="de-DE" dirty="0" smtClean="0"/>
            <a:t>Ownership </a:t>
          </a:r>
          <a:endParaRPr lang="en-US" dirty="0"/>
        </a:p>
      </dgm:t>
    </dgm:pt>
    <dgm:pt modelId="{89950A26-E1FC-44E0-9A50-9DE569C054AE}" type="parTrans" cxnId="{B8F38C54-548A-42C1-B7DF-4A6C18107E7E}">
      <dgm:prSet/>
      <dgm:spPr/>
      <dgm:t>
        <a:bodyPr/>
        <a:lstStyle/>
        <a:p>
          <a:endParaRPr lang="en-US"/>
        </a:p>
      </dgm:t>
    </dgm:pt>
    <dgm:pt modelId="{98477037-7031-453E-B6F2-152C959668DA}" type="sibTrans" cxnId="{B8F38C54-548A-42C1-B7DF-4A6C18107E7E}">
      <dgm:prSet/>
      <dgm:spPr/>
      <dgm:t>
        <a:bodyPr/>
        <a:lstStyle/>
        <a:p>
          <a:endParaRPr lang="en-US"/>
        </a:p>
      </dgm:t>
    </dgm:pt>
    <dgm:pt modelId="{E0629F29-D630-41C7-AFFC-3C4CA4F42B8E}">
      <dgm:prSet/>
      <dgm:spPr/>
      <dgm:t>
        <a:bodyPr/>
        <a:lstStyle/>
        <a:p>
          <a:r>
            <a:rPr lang="de-DE" dirty="0" smtClean="0"/>
            <a:t>Designed and current use</a:t>
          </a:r>
          <a:endParaRPr lang="en-US" dirty="0"/>
        </a:p>
      </dgm:t>
    </dgm:pt>
    <dgm:pt modelId="{922140A7-3F8D-4BE3-BB2C-3ED0806CD528}" type="parTrans" cxnId="{89564EF8-BEB4-462F-AED2-CEF29C66B9F5}">
      <dgm:prSet/>
      <dgm:spPr/>
      <dgm:t>
        <a:bodyPr/>
        <a:lstStyle/>
        <a:p>
          <a:endParaRPr lang="en-US"/>
        </a:p>
      </dgm:t>
    </dgm:pt>
    <dgm:pt modelId="{A19171FE-E869-4D46-BD03-B787BC08C7FC}" type="sibTrans" cxnId="{89564EF8-BEB4-462F-AED2-CEF29C66B9F5}">
      <dgm:prSet/>
      <dgm:spPr/>
      <dgm:t>
        <a:bodyPr/>
        <a:lstStyle/>
        <a:p>
          <a:endParaRPr lang="en-US"/>
        </a:p>
      </dgm:t>
    </dgm:pt>
    <dgm:pt modelId="{03DB7D67-6337-489E-972E-E301FA987BEB}">
      <dgm:prSet/>
      <dgm:spPr/>
      <dgm:t>
        <a:bodyPr/>
        <a:lstStyle/>
        <a:p>
          <a:r>
            <a:rPr lang="de-DE" dirty="0" smtClean="0"/>
            <a:t>Use and public access</a:t>
          </a:r>
          <a:endParaRPr lang="en-US" dirty="0"/>
        </a:p>
      </dgm:t>
    </dgm:pt>
    <dgm:pt modelId="{215DEDCE-0B5A-467C-A3A0-EF3EB5DE291E}" type="parTrans" cxnId="{A7C525D6-04B5-414A-A115-1BD15DF87F66}">
      <dgm:prSet/>
      <dgm:spPr/>
      <dgm:t>
        <a:bodyPr/>
        <a:lstStyle/>
        <a:p>
          <a:endParaRPr lang="en-US"/>
        </a:p>
      </dgm:t>
    </dgm:pt>
    <dgm:pt modelId="{5125338C-618B-48C6-9C58-30F63D8192B5}" type="sibTrans" cxnId="{A7C525D6-04B5-414A-A115-1BD15DF87F66}">
      <dgm:prSet/>
      <dgm:spPr/>
      <dgm:t>
        <a:bodyPr/>
        <a:lstStyle/>
        <a:p>
          <a:endParaRPr lang="en-US"/>
        </a:p>
      </dgm:t>
    </dgm:pt>
    <dgm:pt modelId="{6E01629B-E8D9-48A8-AE01-DA6FC349F1F5}">
      <dgm:prSet/>
      <dgm:spPr/>
      <dgm:t>
        <a:bodyPr/>
        <a:lstStyle/>
        <a:p>
          <a:r>
            <a:rPr lang="en-US" dirty="0" smtClean="0"/>
            <a:t>economic</a:t>
          </a:r>
          <a:endParaRPr lang="en-US" dirty="0"/>
        </a:p>
      </dgm:t>
    </dgm:pt>
    <dgm:pt modelId="{D3A7BA59-841F-4013-AA79-EAD1C7B53B7A}" type="sibTrans" cxnId="{891924D9-1955-43E1-8ADD-F5CAE8327A42}">
      <dgm:prSet/>
      <dgm:spPr/>
      <dgm:t>
        <a:bodyPr/>
        <a:lstStyle/>
        <a:p>
          <a:endParaRPr lang="en-US"/>
        </a:p>
      </dgm:t>
    </dgm:pt>
    <dgm:pt modelId="{8C832FFA-8615-483A-AF67-0A6D00B36C6C}" type="parTrans" cxnId="{891924D9-1955-43E1-8ADD-F5CAE8327A42}">
      <dgm:prSet/>
      <dgm:spPr/>
      <dgm:t>
        <a:bodyPr/>
        <a:lstStyle/>
        <a:p>
          <a:endParaRPr lang="en-US"/>
        </a:p>
      </dgm:t>
    </dgm:pt>
    <dgm:pt modelId="{D255BAC2-3953-4EB0-AD61-2CC46592F678}">
      <dgm:prSet/>
      <dgm:spPr/>
      <dgm:t>
        <a:bodyPr/>
        <a:lstStyle/>
        <a:p>
          <a:r>
            <a:rPr lang="en-US" dirty="0" smtClean="0"/>
            <a:t>Target group of tourists</a:t>
          </a:r>
          <a:endParaRPr lang="en-US" dirty="0"/>
        </a:p>
      </dgm:t>
    </dgm:pt>
    <dgm:pt modelId="{3353AF38-FCFC-40FD-A955-C97C9BC95AE6}" type="parTrans" cxnId="{48E7A412-D763-441D-81CD-82D5C45D2434}">
      <dgm:prSet/>
      <dgm:spPr/>
      <dgm:t>
        <a:bodyPr/>
        <a:lstStyle/>
        <a:p>
          <a:endParaRPr lang="en-US"/>
        </a:p>
      </dgm:t>
    </dgm:pt>
    <dgm:pt modelId="{E6A0915B-FDAF-4CB9-B580-1240986E0FAA}" type="sibTrans" cxnId="{48E7A412-D763-441D-81CD-82D5C45D2434}">
      <dgm:prSet/>
      <dgm:spPr/>
      <dgm:t>
        <a:bodyPr/>
        <a:lstStyle/>
        <a:p>
          <a:endParaRPr lang="en-US"/>
        </a:p>
      </dgm:t>
    </dgm:pt>
    <dgm:pt modelId="{C44EA907-5DED-45EB-B6ED-A9800476020E}">
      <dgm:prSet/>
      <dgm:spPr/>
      <dgm:t>
        <a:bodyPr/>
        <a:lstStyle/>
        <a:p>
          <a:r>
            <a:rPr lang="en-US" dirty="0" smtClean="0"/>
            <a:t>Hospitality </a:t>
          </a:r>
          <a:endParaRPr lang="en-US" dirty="0"/>
        </a:p>
      </dgm:t>
    </dgm:pt>
    <dgm:pt modelId="{35C00F68-0D97-4501-B03D-95C0E92D921A}" type="parTrans" cxnId="{F5A30DD3-BC46-4212-90A3-9A9421820305}">
      <dgm:prSet/>
      <dgm:spPr/>
      <dgm:t>
        <a:bodyPr/>
        <a:lstStyle/>
        <a:p>
          <a:endParaRPr lang="en-US"/>
        </a:p>
      </dgm:t>
    </dgm:pt>
    <dgm:pt modelId="{DA4CC9C6-A217-4E1F-A7B8-2C7525D885D6}" type="sibTrans" cxnId="{F5A30DD3-BC46-4212-90A3-9A9421820305}">
      <dgm:prSet/>
      <dgm:spPr/>
      <dgm:t>
        <a:bodyPr/>
        <a:lstStyle/>
        <a:p>
          <a:endParaRPr lang="en-US"/>
        </a:p>
      </dgm:t>
    </dgm:pt>
    <dgm:pt modelId="{59B9220C-CAAA-4A6C-8CD3-4891ECF6E760}">
      <dgm:prSet/>
      <dgm:spPr/>
      <dgm:t>
        <a:bodyPr/>
        <a:lstStyle/>
        <a:p>
          <a:r>
            <a:rPr lang="de-DE" dirty="0" smtClean="0"/>
            <a:t>Stakeholders‘ interests</a:t>
          </a:r>
          <a:endParaRPr lang="en-US" dirty="0"/>
        </a:p>
      </dgm:t>
    </dgm:pt>
    <dgm:pt modelId="{E90E4757-3A3D-41F0-BBBD-6A3DCAA01203}" type="sibTrans" cxnId="{6C51D8D6-0452-4EA7-AB80-F17339B5282C}">
      <dgm:prSet/>
      <dgm:spPr/>
      <dgm:t>
        <a:bodyPr/>
        <a:lstStyle/>
        <a:p>
          <a:endParaRPr lang="en-US"/>
        </a:p>
      </dgm:t>
    </dgm:pt>
    <dgm:pt modelId="{2A94D1D9-5A85-471F-AFC8-BC3CD3710A58}" type="parTrans" cxnId="{6C51D8D6-0452-4EA7-AB80-F17339B5282C}">
      <dgm:prSet/>
      <dgm:spPr/>
      <dgm:t>
        <a:bodyPr/>
        <a:lstStyle/>
        <a:p>
          <a:endParaRPr lang="en-US"/>
        </a:p>
      </dgm:t>
    </dgm:pt>
    <dgm:pt modelId="{C644E187-E434-4A66-B86C-0A5393262C4D}">
      <dgm:prSet/>
      <dgm:spPr/>
      <dgm:t>
        <a:bodyPr/>
        <a:lstStyle/>
        <a:p>
          <a:r>
            <a:rPr lang="en-US" dirty="0" smtClean="0"/>
            <a:t>Conservation/restoration </a:t>
          </a:r>
          <a:endParaRPr lang="en-US" dirty="0"/>
        </a:p>
      </dgm:t>
    </dgm:pt>
    <dgm:pt modelId="{24008EA4-0F09-4E7D-92C8-F3C0E285ADCA}" type="parTrans" cxnId="{CF85B86A-DBDC-46C1-9CF4-F33F81F2D912}">
      <dgm:prSet/>
      <dgm:spPr/>
      <dgm:t>
        <a:bodyPr/>
        <a:lstStyle/>
        <a:p>
          <a:endParaRPr lang="en-US"/>
        </a:p>
      </dgm:t>
    </dgm:pt>
    <dgm:pt modelId="{C6240FB3-2F83-4D8E-9B95-BA3BF3515FF2}" type="sibTrans" cxnId="{CF85B86A-DBDC-46C1-9CF4-F33F81F2D912}">
      <dgm:prSet/>
      <dgm:spPr/>
      <dgm:t>
        <a:bodyPr/>
        <a:lstStyle/>
        <a:p>
          <a:endParaRPr lang="en-US"/>
        </a:p>
      </dgm:t>
    </dgm:pt>
    <dgm:pt modelId="{37B5CE31-0F2A-4955-ABEB-053035E5E94E}">
      <dgm:prSet/>
      <dgm:spPr/>
      <dgm:t>
        <a:bodyPr/>
        <a:lstStyle/>
        <a:p>
          <a:r>
            <a:rPr lang="de-DE" dirty="0" smtClean="0"/>
            <a:t>Environmental cnceren</a:t>
          </a:r>
          <a:endParaRPr lang="en-US" dirty="0"/>
        </a:p>
      </dgm:t>
    </dgm:pt>
    <dgm:pt modelId="{7EF5B0E5-9E5B-4EDB-83DA-F02470809738}" type="sibTrans" cxnId="{06886729-E492-48DA-AF63-D32C5FCB09C6}">
      <dgm:prSet/>
      <dgm:spPr/>
      <dgm:t>
        <a:bodyPr/>
        <a:lstStyle/>
        <a:p>
          <a:endParaRPr lang="en-US"/>
        </a:p>
      </dgm:t>
    </dgm:pt>
    <dgm:pt modelId="{1E634C83-32E8-4F42-A8A5-F4F20D3FE559}" type="parTrans" cxnId="{06886729-E492-48DA-AF63-D32C5FCB09C6}">
      <dgm:prSet/>
      <dgm:spPr/>
      <dgm:t>
        <a:bodyPr/>
        <a:lstStyle/>
        <a:p>
          <a:endParaRPr lang="en-US"/>
        </a:p>
      </dgm:t>
    </dgm:pt>
    <dgm:pt modelId="{F80CB0A4-9A6A-45A7-8135-243F92368161}" type="pres">
      <dgm:prSet presAssocID="{5110CE94-6862-4813-AEFB-94A14C593134}" presName="linearFlow" presStyleCnt="0">
        <dgm:presLayoutVars>
          <dgm:dir/>
          <dgm:animLvl val="lvl"/>
          <dgm:resizeHandles val="exact"/>
        </dgm:presLayoutVars>
      </dgm:prSet>
      <dgm:spPr/>
      <dgm:t>
        <a:bodyPr/>
        <a:lstStyle/>
        <a:p>
          <a:endParaRPr lang="en-US"/>
        </a:p>
      </dgm:t>
    </dgm:pt>
    <dgm:pt modelId="{618232D8-2CC7-47A1-921E-9F7D72953282}" type="pres">
      <dgm:prSet presAssocID="{19E2C36B-61A5-4347-B1C6-3BD628CD9E37}" presName="composite" presStyleCnt="0"/>
      <dgm:spPr/>
      <dgm:t>
        <a:bodyPr/>
        <a:lstStyle/>
        <a:p>
          <a:endParaRPr lang="en-US"/>
        </a:p>
      </dgm:t>
    </dgm:pt>
    <dgm:pt modelId="{0D3E8FA0-232A-4AFE-91B8-B063889A651A}" type="pres">
      <dgm:prSet presAssocID="{19E2C36B-61A5-4347-B1C6-3BD628CD9E37}" presName="parTx" presStyleLbl="node1" presStyleIdx="0" presStyleCnt="4">
        <dgm:presLayoutVars>
          <dgm:chMax val="0"/>
          <dgm:chPref val="0"/>
          <dgm:bulletEnabled val="1"/>
        </dgm:presLayoutVars>
      </dgm:prSet>
      <dgm:spPr/>
      <dgm:t>
        <a:bodyPr/>
        <a:lstStyle/>
        <a:p>
          <a:endParaRPr lang="en-US"/>
        </a:p>
      </dgm:t>
    </dgm:pt>
    <dgm:pt modelId="{8A0D9D83-C7B4-4A89-B5D0-E33B31353770}" type="pres">
      <dgm:prSet presAssocID="{19E2C36B-61A5-4347-B1C6-3BD628CD9E37}" presName="parSh" presStyleLbl="node1" presStyleIdx="0" presStyleCnt="4"/>
      <dgm:spPr/>
      <dgm:t>
        <a:bodyPr/>
        <a:lstStyle/>
        <a:p>
          <a:endParaRPr lang="en-US"/>
        </a:p>
      </dgm:t>
    </dgm:pt>
    <dgm:pt modelId="{F0044B76-C4B4-41C8-A5A6-A225A87B54FD}" type="pres">
      <dgm:prSet presAssocID="{19E2C36B-61A5-4347-B1C6-3BD628CD9E37}" presName="desTx" presStyleLbl="fgAcc1" presStyleIdx="0" presStyleCnt="4" custScaleX="120883">
        <dgm:presLayoutVars>
          <dgm:bulletEnabled val="1"/>
        </dgm:presLayoutVars>
      </dgm:prSet>
      <dgm:spPr/>
      <dgm:t>
        <a:bodyPr/>
        <a:lstStyle/>
        <a:p>
          <a:endParaRPr lang="en-US"/>
        </a:p>
      </dgm:t>
    </dgm:pt>
    <dgm:pt modelId="{AE5F0CCD-CC00-44D7-A533-0571E45E2ED1}" type="pres">
      <dgm:prSet presAssocID="{90BD27D2-A410-4B86-AC9A-F3BDBD7A4674}" presName="sibTrans" presStyleLbl="sibTrans2D1" presStyleIdx="0" presStyleCnt="3"/>
      <dgm:spPr/>
      <dgm:t>
        <a:bodyPr/>
        <a:lstStyle/>
        <a:p>
          <a:endParaRPr lang="en-US"/>
        </a:p>
      </dgm:t>
    </dgm:pt>
    <dgm:pt modelId="{EFD05834-0A26-4C03-A6A2-FFF1B7D9D8B0}" type="pres">
      <dgm:prSet presAssocID="{90BD27D2-A410-4B86-AC9A-F3BDBD7A4674}" presName="connTx" presStyleLbl="sibTrans2D1" presStyleIdx="0" presStyleCnt="3"/>
      <dgm:spPr/>
      <dgm:t>
        <a:bodyPr/>
        <a:lstStyle/>
        <a:p>
          <a:endParaRPr lang="en-US"/>
        </a:p>
      </dgm:t>
    </dgm:pt>
    <dgm:pt modelId="{B606244D-D4DC-4D5D-A72D-F11FBD815989}" type="pres">
      <dgm:prSet presAssocID="{3CAFC5A8-192A-4B4B-96A1-66A18D3BC7E4}" presName="composite" presStyleCnt="0"/>
      <dgm:spPr/>
      <dgm:t>
        <a:bodyPr/>
        <a:lstStyle/>
        <a:p>
          <a:endParaRPr lang="en-US"/>
        </a:p>
      </dgm:t>
    </dgm:pt>
    <dgm:pt modelId="{310F3328-53AA-49DD-B448-9FE884468DF8}" type="pres">
      <dgm:prSet presAssocID="{3CAFC5A8-192A-4B4B-96A1-66A18D3BC7E4}" presName="parTx" presStyleLbl="node1" presStyleIdx="0" presStyleCnt="4">
        <dgm:presLayoutVars>
          <dgm:chMax val="0"/>
          <dgm:chPref val="0"/>
          <dgm:bulletEnabled val="1"/>
        </dgm:presLayoutVars>
      </dgm:prSet>
      <dgm:spPr/>
      <dgm:t>
        <a:bodyPr/>
        <a:lstStyle/>
        <a:p>
          <a:endParaRPr lang="en-US"/>
        </a:p>
      </dgm:t>
    </dgm:pt>
    <dgm:pt modelId="{9C6DFA05-8344-4DC8-AA57-8F80B0144A64}" type="pres">
      <dgm:prSet presAssocID="{3CAFC5A8-192A-4B4B-96A1-66A18D3BC7E4}" presName="parSh" presStyleLbl="node1" presStyleIdx="1" presStyleCnt="4"/>
      <dgm:spPr/>
      <dgm:t>
        <a:bodyPr/>
        <a:lstStyle/>
        <a:p>
          <a:endParaRPr lang="en-US"/>
        </a:p>
      </dgm:t>
    </dgm:pt>
    <dgm:pt modelId="{4A2727A5-3922-4FB8-886E-DE1754E94F26}" type="pres">
      <dgm:prSet presAssocID="{3CAFC5A8-192A-4B4B-96A1-66A18D3BC7E4}" presName="desTx" presStyleLbl="fgAcc1" presStyleIdx="1" presStyleCnt="4">
        <dgm:presLayoutVars>
          <dgm:bulletEnabled val="1"/>
        </dgm:presLayoutVars>
      </dgm:prSet>
      <dgm:spPr/>
      <dgm:t>
        <a:bodyPr/>
        <a:lstStyle/>
        <a:p>
          <a:endParaRPr lang="en-US"/>
        </a:p>
      </dgm:t>
    </dgm:pt>
    <dgm:pt modelId="{2A28D97E-6D59-4E1D-AD18-383452BA6D3F}" type="pres">
      <dgm:prSet presAssocID="{BD7321CE-49C9-44DC-9A24-2FA7276D0BD3}" presName="sibTrans" presStyleLbl="sibTrans2D1" presStyleIdx="1" presStyleCnt="3"/>
      <dgm:spPr/>
      <dgm:t>
        <a:bodyPr/>
        <a:lstStyle/>
        <a:p>
          <a:endParaRPr lang="en-US"/>
        </a:p>
      </dgm:t>
    </dgm:pt>
    <dgm:pt modelId="{42C544DD-E852-44F9-B433-59642F67332A}" type="pres">
      <dgm:prSet presAssocID="{BD7321CE-49C9-44DC-9A24-2FA7276D0BD3}" presName="connTx" presStyleLbl="sibTrans2D1" presStyleIdx="1" presStyleCnt="3"/>
      <dgm:spPr/>
      <dgm:t>
        <a:bodyPr/>
        <a:lstStyle/>
        <a:p>
          <a:endParaRPr lang="en-US"/>
        </a:p>
      </dgm:t>
    </dgm:pt>
    <dgm:pt modelId="{CF286065-12E7-4F45-9656-D005A16176A9}" type="pres">
      <dgm:prSet presAssocID="{94E79DEC-1391-4DB5-BF26-C8D2C35D3C60}" presName="composite" presStyleCnt="0"/>
      <dgm:spPr/>
      <dgm:t>
        <a:bodyPr/>
        <a:lstStyle/>
        <a:p>
          <a:endParaRPr lang="en-US"/>
        </a:p>
      </dgm:t>
    </dgm:pt>
    <dgm:pt modelId="{FE61D98B-F3F1-4C91-8574-DEB288643B97}" type="pres">
      <dgm:prSet presAssocID="{94E79DEC-1391-4DB5-BF26-C8D2C35D3C60}" presName="parTx" presStyleLbl="node1" presStyleIdx="1" presStyleCnt="4">
        <dgm:presLayoutVars>
          <dgm:chMax val="0"/>
          <dgm:chPref val="0"/>
          <dgm:bulletEnabled val="1"/>
        </dgm:presLayoutVars>
      </dgm:prSet>
      <dgm:spPr/>
      <dgm:t>
        <a:bodyPr/>
        <a:lstStyle/>
        <a:p>
          <a:endParaRPr lang="en-US"/>
        </a:p>
      </dgm:t>
    </dgm:pt>
    <dgm:pt modelId="{FD14CD30-1E60-4E03-B9FD-E425CA0E1B6B}" type="pres">
      <dgm:prSet presAssocID="{94E79DEC-1391-4DB5-BF26-C8D2C35D3C60}" presName="parSh" presStyleLbl="node1" presStyleIdx="2" presStyleCnt="4"/>
      <dgm:spPr/>
      <dgm:t>
        <a:bodyPr/>
        <a:lstStyle/>
        <a:p>
          <a:endParaRPr lang="en-US"/>
        </a:p>
      </dgm:t>
    </dgm:pt>
    <dgm:pt modelId="{A9B9002E-3C8E-4AB7-9EA0-B3063D546BF7}" type="pres">
      <dgm:prSet presAssocID="{94E79DEC-1391-4DB5-BF26-C8D2C35D3C60}" presName="desTx" presStyleLbl="fgAcc1" presStyleIdx="2" presStyleCnt="4">
        <dgm:presLayoutVars>
          <dgm:bulletEnabled val="1"/>
        </dgm:presLayoutVars>
      </dgm:prSet>
      <dgm:spPr/>
      <dgm:t>
        <a:bodyPr/>
        <a:lstStyle/>
        <a:p>
          <a:endParaRPr lang="en-US"/>
        </a:p>
      </dgm:t>
    </dgm:pt>
    <dgm:pt modelId="{BB476116-BD37-47A7-A030-5E74FBD3F445}" type="pres">
      <dgm:prSet presAssocID="{B10CA6C4-8B85-497B-86AF-46BF1520D604}" presName="sibTrans" presStyleLbl="sibTrans2D1" presStyleIdx="2" presStyleCnt="3"/>
      <dgm:spPr/>
      <dgm:t>
        <a:bodyPr/>
        <a:lstStyle/>
        <a:p>
          <a:endParaRPr lang="en-US"/>
        </a:p>
      </dgm:t>
    </dgm:pt>
    <dgm:pt modelId="{531D8918-079D-41F9-8DB1-02429BDBFD28}" type="pres">
      <dgm:prSet presAssocID="{B10CA6C4-8B85-497B-86AF-46BF1520D604}" presName="connTx" presStyleLbl="sibTrans2D1" presStyleIdx="2" presStyleCnt="3"/>
      <dgm:spPr/>
      <dgm:t>
        <a:bodyPr/>
        <a:lstStyle/>
        <a:p>
          <a:endParaRPr lang="en-US"/>
        </a:p>
      </dgm:t>
    </dgm:pt>
    <dgm:pt modelId="{CE3C6B6C-967C-44DF-A94D-0E0ADCF18D36}" type="pres">
      <dgm:prSet presAssocID="{A7D07D7A-035A-43D3-9A76-09B885798EA4}" presName="composite" presStyleCnt="0"/>
      <dgm:spPr/>
      <dgm:t>
        <a:bodyPr/>
        <a:lstStyle/>
        <a:p>
          <a:endParaRPr lang="en-US"/>
        </a:p>
      </dgm:t>
    </dgm:pt>
    <dgm:pt modelId="{BD07AA63-ED5D-451A-8A76-C396D11C90B4}" type="pres">
      <dgm:prSet presAssocID="{A7D07D7A-035A-43D3-9A76-09B885798EA4}" presName="parTx" presStyleLbl="node1" presStyleIdx="2" presStyleCnt="4">
        <dgm:presLayoutVars>
          <dgm:chMax val="0"/>
          <dgm:chPref val="0"/>
          <dgm:bulletEnabled val="1"/>
        </dgm:presLayoutVars>
      </dgm:prSet>
      <dgm:spPr/>
      <dgm:t>
        <a:bodyPr/>
        <a:lstStyle/>
        <a:p>
          <a:endParaRPr lang="en-US"/>
        </a:p>
      </dgm:t>
    </dgm:pt>
    <dgm:pt modelId="{FB9C8298-7EA0-4778-8D3B-CEA72BEBC7A2}" type="pres">
      <dgm:prSet presAssocID="{A7D07D7A-035A-43D3-9A76-09B885798EA4}" presName="parSh" presStyleLbl="node1" presStyleIdx="3" presStyleCnt="4"/>
      <dgm:spPr/>
      <dgm:t>
        <a:bodyPr/>
        <a:lstStyle/>
        <a:p>
          <a:endParaRPr lang="en-US"/>
        </a:p>
      </dgm:t>
    </dgm:pt>
    <dgm:pt modelId="{05419056-544F-4B74-A2EC-E66536B0E9CB}" type="pres">
      <dgm:prSet presAssocID="{A7D07D7A-035A-43D3-9A76-09B885798EA4}" presName="desTx" presStyleLbl="fgAcc1" presStyleIdx="3" presStyleCnt="4">
        <dgm:presLayoutVars>
          <dgm:bulletEnabled val="1"/>
        </dgm:presLayoutVars>
      </dgm:prSet>
      <dgm:spPr/>
      <dgm:t>
        <a:bodyPr/>
        <a:lstStyle/>
        <a:p>
          <a:endParaRPr lang="en-US"/>
        </a:p>
      </dgm:t>
    </dgm:pt>
  </dgm:ptLst>
  <dgm:cxnLst>
    <dgm:cxn modelId="{68165F9A-C101-4DDE-BFC4-91FAE00267BE}" type="presOf" srcId="{972979C6-30B6-44C6-8465-86BC2C95898E}" destId="{A9B9002E-3C8E-4AB7-9EA0-B3063D546BF7}" srcOrd="0" destOrd="5" presId="urn:microsoft.com/office/officeart/2005/8/layout/process3"/>
    <dgm:cxn modelId="{A7C525D6-04B5-414A-A115-1BD15DF87F66}" srcId="{3CAFC5A8-192A-4B4B-96A1-66A18D3BC7E4}" destId="{03DB7D67-6337-489E-972E-E301FA987BEB}" srcOrd="10" destOrd="0" parTransId="{215DEDCE-0B5A-467C-A3A0-EF3EB5DE291E}" sibTransId="{5125338C-618B-48C6-9C58-30F63D8192B5}"/>
    <dgm:cxn modelId="{AC91D73A-9592-4E17-B95C-BAA02B3068A9}" srcId="{94E79DEC-1391-4DB5-BF26-C8D2C35D3C60}" destId="{9D7E522E-693F-41D1-B6E4-832103A8F235}" srcOrd="0" destOrd="0" parTransId="{3A196ABC-531E-43AA-B3CB-81BECB293464}" sibTransId="{791EC113-F829-4343-AB1D-52FE8ADDAB77}"/>
    <dgm:cxn modelId="{B8F38C54-548A-42C1-B7DF-4A6C18107E7E}" srcId="{3CAFC5A8-192A-4B4B-96A1-66A18D3BC7E4}" destId="{B72F5E1B-26C6-463B-A32F-4137CE9916D3}" srcOrd="8" destOrd="0" parTransId="{89950A26-E1FC-44E0-9A50-9DE569C054AE}" sibTransId="{98477037-7031-453E-B6F2-152C959668DA}"/>
    <dgm:cxn modelId="{F4FB6807-08F1-4BBA-AC20-30C42102605D}" type="presOf" srcId="{968E34AC-7DE7-4829-B75B-CBED40E3E20C}" destId="{05419056-544F-4B74-A2EC-E66536B0E9CB}" srcOrd="0" destOrd="3" presId="urn:microsoft.com/office/officeart/2005/8/layout/process3"/>
    <dgm:cxn modelId="{0FE8A115-5715-4E5E-83D8-C16A4CD84108}" type="presOf" srcId="{90BD27D2-A410-4B86-AC9A-F3BDBD7A4674}" destId="{AE5F0CCD-CC00-44D7-A533-0571E45E2ED1}" srcOrd="0" destOrd="0" presId="urn:microsoft.com/office/officeart/2005/8/layout/process3"/>
    <dgm:cxn modelId="{ED97C1B9-D5CF-44A1-83F2-552012AC36D5}" type="presOf" srcId="{871648B8-E08A-4E31-A871-4B26A0591C4F}" destId="{F0044B76-C4B4-41C8-A5A6-A225A87B54FD}" srcOrd="0" destOrd="11" presId="urn:microsoft.com/office/officeart/2005/8/layout/process3"/>
    <dgm:cxn modelId="{935F914E-A57F-40E8-B9D2-209E237EE4BB}" srcId="{19E2C36B-61A5-4347-B1C6-3BD628CD9E37}" destId="{576B0920-4BBD-43C9-AA24-F89E5F0D40F7}" srcOrd="2" destOrd="0" parTransId="{A42E7384-B2B2-404F-B511-97E35D6BBFE2}" sibTransId="{9B6329A2-090A-46BD-9F40-7AB659359EA1}"/>
    <dgm:cxn modelId="{06886729-E492-48DA-AF63-D32C5FCB09C6}" srcId="{94E79DEC-1391-4DB5-BF26-C8D2C35D3C60}" destId="{37B5CE31-0F2A-4955-ABEB-053035E5E94E}" srcOrd="1" destOrd="0" parTransId="{1E634C83-32E8-4F42-A8A5-F4F20D3FE559}" sibTransId="{7EF5B0E5-9E5B-4EDB-83DA-F02470809738}"/>
    <dgm:cxn modelId="{3A1491C3-ECE0-4084-841E-0F3AA1BEB336}" type="presOf" srcId="{587F622D-B71E-454B-AC95-0A126C5581C4}" destId="{A9B9002E-3C8E-4AB7-9EA0-B3063D546BF7}" srcOrd="0" destOrd="6" presId="urn:microsoft.com/office/officeart/2005/8/layout/process3"/>
    <dgm:cxn modelId="{E624D8E3-F45E-42D5-A992-3185F0473B1D}" srcId="{94E79DEC-1391-4DB5-BF26-C8D2C35D3C60}" destId="{37E27BCD-4D16-44E9-B4D1-DC9276253146}" srcOrd="4" destOrd="0" parTransId="{364D55DA-CD7F-4238-A985-26C3BD7F714A}" sibTransId="{AFB64D20-340E-4A0A-BEF4-6F4E662EE797}"/>
    <dgm:cxn modelId="{3421CF37-5E71-4407-937C-D5171CC276B9}" type="presOf" srcId="{F0EBE8B3-D772-4F0B-BA3D-4A6E0C53BAFD}" destId="{F0044B76-C4B4-41C8-A5A6-A225A87B54FD}" srcOrd="0" destOrd="8" presId="urn:microsoft.com/office/officeart/2005/8/layout/process3"/>
    <dgm:cxn modelId="{FCD51648-6167-49D6-95A7-58F065ACB348}" type="presOf" srcId="{90BD27D2-A410-4B86-AC9A-F3BDBD7A4674}" destId="{EFD05834-0A26-4C03-A6A2-FFF1B7D9D8B0}" srcOrd="1" destOrd="0" presId="urn:microsoft.com/office/officeart/2005/8/layout/process3"/>
    <dgm:cxn modelId="{E679ADC4-0922-448B-8F44-56BD1C1E9700}" type="presOf" srcId="{3BE25D34-5322-42BB-9818-049F3C70F954}" destId="{F0044B76-C4B4-41C8-A5A6-A225A87B54FD}" srcOrd="0" destOrd="7" presId="urn:microsoft.com/office/officeart/2005/8/layout/process3"/>
    <dgm:cxn modelId="{88EA20EE-AF96-46D1-97BC-599CB1203ADF}" type="presOf" srcId="{D56CD766-C4E1-4AE9-8C71-8ADB68BF959B}" destId="{A9B9002E-3C8E-4AB7-9EA0-B3063D546BF7}" srcOrd="0" destOrd="10" presId="urn:microsoft.com/office/officeart/2005/8/layout/process3"/>
    <dgm:cxn modelId="{0ACC16B0-EDF5-4B35-A9E3-C1D6EC620966}" srcId="{94E79DEC-1391-4DB5-BF26-C8D2C35D3C60}" destId="{D56CD766-C4E1-4AE9-8C71-8ADB68BF959B}" srcOrd="10" destOrd="0" parTransId="{4B23A904-C2C0-4FAA-B033-F2C61CEB4EEF}" sibTransId="{7BCEA6F0-7835-49D4-B3DB-64B4C42546D0}"/>
    <dgm:cxn modelId="{50495572-CEB6-461F-86E4-26F54F797E24}" type="presOf" srcId="{2D8E16CC-C1A8-459F-8A6D-C4EC6D762710}" destId="{05419056-544F-4B74-A2EC-E66536B0E9CB}" srcOrd="0" destOrd="10" presId="urn:microsoft.com/office/officeart/2005/8/layout/process3"/>
    <dgm:cxn modelId="{4FC365D5-EA7E-436D-A872-51F829C2F07E}" type="presOf" srcId="{28C2F721-7844-46EB-9019-74F3605DE7B8}" destId="{A9B9002E-3C8E-4AB7-9EA0-B3063D546BF7}" srcOrd="0" destOrd="7" presId="urn:microsoft.com/office/officeart/2005/8/layout/process3"/>
    <dgm:cxn modelId="{11C0D02A-BB13-4B46-8221-909569121B47}" srcId="{A7D07D7A-035A-43D3-9A76-09B885798EA4}" destId="{99B1A786-8656-4C53-824E-D17814B28673}" srcOrd="7" destOrd="0" parTransId="{CC038696-F021-43A8-BC64-7D165C3C933B}" sibTransId="{95048E77-54AF-4516-BC62-3142EA074320}"/>
    <dgm:cxn modelId="{6762215E-FCB7-4AAE-8A62-3D85143E2FBE}" srcId="{A7D07D7A-035A-43D3-9A76-09B885798EA4}" destId="{20898396-D7C2-42AA-BEA3-24F6CB7C15B6}" srcOrd="4" destOrd="0" parTransId="{0566D38C-EA13-4918-8354-382CC46C6640}" sibTransId="{FEB47D53-8221-4B39-BB7E-BF302E97317E}"/>
    <dgm:cxn modelId="{DEECDDEE-6CD4-4254-9830-58B70B77C672}" type="presOf" srcId="{DB562AC4-DDF7-4594-80FF-AC650019B704}" destId="{A9B9002E-3C8E-4AB7-9EA0-B3063D546BF7}" srcOrd="0" destOrd="2" presId="urn:microsoft.com/office/officeart/2005/8/layout/process3"/>
    <dgm:cxn modelId="{B28013FC-E37E-4007-A2BB-B066A853A4CD}" type="presOf" srcId="{1ED29FD9-4E6B-4D16-A121-67ECD27C6750}" destId="{F0044B76-C4B4-41C8-A5A6-A225A87B54FD}" srcOrd="0" destOrd="5" presId="urn:microsoft.com/office/officeart/2005/8/layout/process3"/>
    <dgm:cxn modelId="{96FCF87A-1746-448C-A16F-C051EC11D0AB}" srcId="{3CAFC5A8-192A-4B4B-96A1-66A18D3BC7E4}" destId="{46B9417E-9817-4C73-A5D2-F1AF73588B7C}" srcOrd="5" destOrd="0" parTransId="{49785466-F325-471E-9D24-9DDCA5FE8488}" sibTransId="{1082B483-FAB2-4585-AA40-6B2A4B6519B9}"/>
    <dgm:cxn modelId="{7B029131-04F6-4947-9DB0-74F3FD893453}" srcId="{3CAFC5A8-192A-4B4B-96A1-66A18D3BC7E4}" destId="{1C5A7B22-A33E-4F28-98E0-DF88CD83412E}" srcOrd="0" destOrd="0" parTransId="{98F98835-416A-4FED-A9FE-7DB45EFA8438}" sibTransId="{3D358DC9-0367-46D8-A251-AF66D0856179}"/>
    <dgm:cxn modelId="{2F34AF4B-A60B-451A-8C57-81C57E4B84C6}" type="presOf" srcId="{BD7321CE-49C9-44DC-9A24-2FA7276D0BD3}" destId="{42C544DD-E852-44F9-B433-59642F67332A}" srcOrd="1" destOrd="0" presId="urn:microsoft.com/office/officeart/2005/8/layout/process3"/>
    <dgm:cxn modelId="{0238C606-67B4-4A03-9AE7-8D098214D292}" srcId="{A7D07D7A-035A-43D3-9A76-09B885798EA4}" destId="{A36AD07F-B500-493F-97AF-9A6C5E45C1FE}" srcOrd="6" destOrd="0" parTransId="{90205AEB-58DE-421C-9E05-193E1C640C2F}" sibTransId="{4FE15875-B443-4A67-8EEF-D2B0A21850FD}"/>
    <dgm:cxn modelId="{E16E639D-68CA-4B37-948C-E7B91834AE26}" srcId="{3CAFC5A8-192A-4B4B-96A1-66A18D3BC7E4}" destId="{7CC3092D-339C-4CF3-B979-9630604E8914}" srcOrd="1" destOrd="0" parTransId="{0E46ADBA-2D73-4A35-A284-61EC1AEC9DCB}" sibTransId="{5B56FE0A-EBFB-4950-A4A3-AF5F44FFA0DB}"/>
    <dgm:cxn modelId="{61FF8388-C984-4D2D-912E-C4DC86D5E5C4}" type="presOf" srcId="{D497D75D-F4BD-4521-AB72-2197665F08E5}" destId="{05419056-544F-4B74-A2EC-E66536B0E9CB}" srcOrd="0" destOrd="2" presId="urn:microsoft.com/office/officeart/2005/8/layout/process3"/>
    <dgm:cxn modelId="{4B50B5A0-78A9-4521-9807-EF0D21D468A3}" type="presOf" srcId="{59B9220C-CAAA-4A6C-8CD3-4891ECF6E760}" destId="{4A2727A5-3922-4FB8-886E-DE1754E94F26}" srcOrd="0" destOrd="7" presId="urn:microsoft.com/office/officeart/2005/8/layout/process3"/>
    <dgm:cxn modelId="{CF85B86A-DBDC-46C1-9CF4-F33F81F2D912}" srcId="{A7D07D7A-035A-43D3-9A76-09B885798EA4}" destId="{C644E187-E434-4A66-B86C-0A5393262C4D}" srcOrd="9" destOrd="0" parTransId="{24008EA4-0F09-4E7D-92C8-F3C0E285ADCA}" sibTransId="{C6240FB3-2F83-4D8E-9B95-BA3BF3515FF2}"/>
    <dgm:cxn modelId="{73EBFA3E-0A35-4CCB-B8B8-E548A6E26D76}" type="presOf" srcId="{3CAFC5A8-192A-4B4B-96A1-66A18D3BC7E4}" destId="{9C6DFA05-8344-4DC8-AA57-8F80B0144A64}" srcOrd="1" destOrd="0" presId="urn:microsoft.com/office/officeart/2005/8/layout/process3"/>
    <dgm:cxn modelId="{947DAD4F-C802-4AB5-80C1-385C32DCE4F4}" type="presOf" srcId="{94E79DEC-1391-4DB5-BF26-C8D2C35D3C60}" destId="{FE61D98B-F3F1-4C91-8574-DEB288643B97}" srcOrd="0" destOrd="0" presId="urn:microsoft.com/office/officeart/2005/8/layout/process3"/>
    <dgm:cxn modelId="{40A0D0E9-D19F-43E8-B791-C6578DB6816E}" type="presOf" srcId="{A7D07D7A-035A-43D3-9A76-09B885798EA4}" destId="{FB9C8298-7EA0-4778-8D3B-CEA72BEBC7A2}" srcOrd="1" destOrd="0" presId="urn:microsoft.com/office/officeart/2005/8/layout/process3"/>
    <dgm:cxn modelId="{DB2952B1-F3E3-43ED-BFAA-4A5D4B0C770A}" type="presOf" srcId="{19E2C36B-61A5-4347-B1C6-3BD628CD9E37}" destId="{0D3E8FA0-232A-4AFE-91B8-B063889A651A}" srcOrd="0" destOrd="0" presId="urn:microsoft.com/office/officeart/2005/8/layout/process3"/>
    <dgm:cxn modelId="{F5A30DD3-BC46-4212-90A3-9A9421820305}" srcId="{94E79DEC-1391-4DB5-BF26-C8D2C35D3C60}" destId="{C44EA907-5DED-45EB-B6ED-A9800476020E}" srcOrd="8" destOrd="0" parTransId="{35C00F68-0D97-4501-B03D-95C0E92D921A}" sibTransId="{DA4CC9C6-A217-4E1F-A7B8-2C7525D885D6}"/>
    <dgm:cxn modelId="{1C184D4F-AFC6-4371-83B2-3F9C6746909E}" type="presOf" srcId="{5110CE94-6862-4813-AEFB-94A14C593134}" destId="{F80CB0A4-9A6A-45A7-8135-243F92368161}" srcOrd="0" destOrd="0" presId="urn:microsoft.com/office/officeart/2005/8/layout/process3"/>
    <dgm:cxn modelId="{891924D9-1955-43E1-8ADD-F5CAE8327A42}" srcId="{3CAFC5A8-192A-4B4B-96A1-66A18D3BC7E4}" destId="{6E01629B-E8D9-48A8-AE01-DA6FC349F1F5}" srcOrd="6" destOrd="0" parTransId="{8C832FFA-8615-483A-AF67-0A6D00B36C6C}" sibTransId="{D3A7BA59-841F-4013-AA79-EAD1C7B53B7A}"/>
    <dgm:cxn modelId="{4B4DFB49-E181-426B-99E8-CE1AF0D02795}" srcId="{A7D07D7A-035A-43D3-9A76-09B885798EA4}" destId="{456FFEDD-8A68-4C0D-B550-F20A21ED2B4A}" srcOrd="1" destOrd="0" parTransId="{3EDCE6B4-422C-4B2C-AA59-87002D921F26}" sibTransId="{8577F8B9-57D8-46EF-A4CD-DAA340F1709A}"/>
    <dgm:cxn modelId="{48E7A412-D763-441D-81CD-82D5C45D2434}" srcId="{94E79DEC-1391-4DB5-BF26-C8D2C35D3C60}" destId="{D255BAC2-3953-4EB0-AD61-2CC46592F678}" srcOrd="3" destOrd="0" parTransId="{3353AF38-FCFC-40FD-A955-C97C9BC95AE6}" sibTransId="{E6A0915B-FDAF-4CB9-B580-1240986E0FAA}"/>
    <dgm:cxn modelId="{738510E8-604B-4DF5-AD93-501BBEFD5C5E}" type="presOf" srcId="{9D7E522E-693F-41D1-B6E4-832103A8F235}" destId="{A9B9002E-3C8E-4AB7-9EA0-B3063D546BF7}" srcOrd="0" destOrd="0" presId="urn:microsoft.com/office/officeart/2005/8/layout/process3"/>
    <dgm:cxn modelId="{7ACAD74D-21B2-4ADC-90F4-624BB3F5C73A}" srcId="{A7D07D7A-035A-43D3-9A76-09B885798EA4}" destId="{E9954778-B67D-4E82-86A7-59F3112E55A9}" srcOrd="8" destOrd="0" parTransId="{10C56B37-05AE-46F8-931C-1B15BB2A039E}" sibTransId="{25FAAB7F-6DFF-4DA7-A712-4DC9DAC39481}"/>
    <dgm:cxn modelId="{9C0A002A-190C-4F49-A0A8-0D9CCDB5F683}" type="presOf" srcId="{D255BAC2-3953-4EB0-AD61-2CC46592F678}" destId="{A9B9002E-3C8E-4AB7-9EA0-B3063D546BF7}" srcOrd="0" destOrd="3" presId="urn:microsoft.com/office/officeart/2005/8/layout/process3"/>
    <dgm:cxn modelId="{14F42AA8-DD28-41BE-AD24-E8CD0AAC630C}" srcId="{94E79DEC-1391-4DB5-BF26-C8D2C35D3C60}" destId="{321DC872-1E06-4519-8F9A-3EF9F8FBC26C}" srcOrd="9" destOrd="0" parTransId="{078F490E-5BC3-4E73-BCBC-DF8200817733}" sibTransId="{03C91897-E659-4208-81A0-C13A13F0A4C3}"/>
    <dgm:cxn modelId="{A9C71801-68AF-42CB-87BC-2E77A44CB609}" srcId="{19E2C36B-61A5-4347-B1C6-3BD628CD9E37}" destId="{4C192B08-30BC-46FD-BC8A-5141555FD139}" srcOrd="6" destOrd="0" parTransId="{72E97204-ADDB-4A27-82DC-6D23257EB165}" sibTransId="{BA6D0C71-57D4-4FB2-AD2D-6A5744504FB7}"/>
    <dgm:cxn modelId="{984C982C-59E8-4626-A54A-2174761DADD0}" type="presOf" srcId="{37B5CE31-0F2A-4955-ABEB-053035E5E94E}" destId="{A9B9002E-3C8E-4AB7-9EA0-B3063D546BF7}" srcOrd="0" destOrd="1" presId="urn:microsoft.com/office/officeart/2005/8/layout/process3"/>
    <dgm:cxn modelId="{63F21912-8553-4441-8921-C17041DBA707}" srcId="{19E2C36B-61A5-4347-B1C6-3BD628CD9E37}" destId="{1148BBD0-49D1-479E-8454-17434ABDCFB7}" srcOrd="1" destOrd="0" parTransId="{3C8C6733-0073-472C-A098-F30487D48EA5}" sibTransId="{AC0096D7-638D-47D6-8DB3-1C1C8084F59D}"/>
    <dgm:cxn modelId="{41830DB9-9688-4BEC-A77A-B0718A56A1BF}" type="presOf" srcId="{19E2C36B-61A5-4347-B1C6-3BD628CD9E37}" destId="{8A0D9D83-C7B4-4A89-B5D0-E33B31353770}" srcOrd="1" destOrd="0" presId="urn:microsoft.com/office/officeart/2005/8/layout/process3"/>
    <dgm:cxn modelId="{C99905CD-D568-41F7-8EE8-4300B8D2756C}" type="presOf" srcId="{20898396-D7C2-42AA-BEA3-24F6CB7C15B6}" destId="{05419056-544F-4B74-A2EC-E66536B0E9CB}" srcOrd="0" destOrd="4" presId="urn:microsoft.com/office/officeart/2005/8/layout/process3"/>
    <dgm:cxn modelId="{57D86D72-1A2C-4E75-BB25-CEA9C69E6104}" type="presOf" srcId="{B10CA6C4-8B85-497B-86AF-46BF1520D604}" destId="{BB476116-BD37-47A7-A030-5E74FBD3F445}" srcOrd="0" destOrd="0" presId="urn:microsoft.com/office/officeart/2005/8/layout/process3"/>
    <dgm:cxn modelId="{11C4702B-0CDE-4B83-86A9-AE3399DAC5BF}" srcId="{19E2C36B-61A5-4347-B1C6-3BD628CD9E37}" destId="{F0EBE8B3-D772-4F0B-BA3D-4A6E0C53BAFD}" srcOrd="8" destOrd="0" parTransId="{0308DD21-0A5E-4C3B-94EC-1C4D2E3B3EE5}" sibTransId="{55E4C20E-B560-4358-93AC-60B74DBB0CD8}"/>
    <dgm:cxn modelId="{F9D755B5-5052-4413-9FA7-64CD3B1F901E}" srcId="{19E2C36B-61A5-4347-B1C6-3BD628CD9E37}" destId="{BFF0A676-0A3F-42BE-886F-D1DE87B3017A}" srcOrd="3" destOrd="0" parTransId="{C5A931D7-10BA-48A0-B667-779A1D412883}" sibTransId="{DD8DBC9C-DEBA-4CF8-9FA7-5B10E0F5E620}"/>
    <dgm:cxn modelId="{6B80C335-6B68-4FEC-9DA2-07C33C527CDA}" srcId="{A7D07D7A-035A-43D3-9A76-09B885798EA4}" destId="{968E34AC-7DE7-4829-B75B-CBED40E3E20C}" srcOrd="3" destOrd="0" parTransId="{363BE288-C489-4D62-A807-40B3F5747D4C}" sibTransId="{FB0E12B7-ED22-4E91-8382-139A6599A9B6}"/>
    <dgm:cxn modelId="{25EB56A5-9CA3-4FF1-B4CC-8257D7BE5D97}" type="presOf" srcId="{436A5161-00D6-4E96-82D8-D2F31E9E0C5C}" destId="{F0044B76-C4B4-41C8-A5A6-A225A87B54FD}" srcOrd="0" destOrd="4" presId="urn:microsoft.com/office/officeart/2005/8/layout/process3"/>
    <dgm:cxn modelId="{CAFB9430-F909-4C28-ACFA-E0C5237E9786}" srcId="{19E2C36B-61A5-4347-B1C6-3BD628CD9E37}" destId="{8637FA78-94F3-4C61-A84B-6EED170792BD}" srcOrd="0" destOrd="0" parTransId="{C55EA576-85DF-4BAC-A55E-B6330C96A299}" sibTransId="{B50C0E9F-2DCE-4523-9D0F-6712025CF52D}"/>
    <dgm:cxn modelId="{D5A0279B-8FF0-4A63-9F32-A9308AF73B82}" type="presOf" srcId="{576B0920-4BBD-43C9-AA24-F89E5F0D40F7}" destId="{F0044B76-C4B4-41C8-A5A6-A225A87B54FD}" srcOrd="0" destOrd="2" presId="urn:microsoft.com/office/officeart/2005/8/layout/process3"/>
    <dgm:cxn modelId="{653BEC16-79C1-4757-BDD5-BA77D972CECD}" srcId="{A7D07D7A-035A-43D3-9A76-09B885798EA4}" destId="{4ACC2B1F-746A-48A4-A954-E26219207E9C}" srcOrd="11" destOrd="0" parTransId="{B5904273-73A3-4134-8192-662754A80ACD}" sibTransId="{C1E77EB9-113F-4469-977B-BDD8C6FF0280}"/>
    <dgm:cxn modelId="{A811B026-75CE-4CF8-9269-C49DA20D2040}" type="presOf" srcId="{6E01629B-E8D9-48A8-AE01-DA6FC349F1F5}" destId="{4A2727A5-3922-4FB8-886E-DE1754E94F26}" srcOrd="0" destOrd="6" presId="urn:microsoft.com/office/officeart/2005/8/layout/process3"/>
    <dgm:cxn modelId="{E772E12C-6984-4831-9EE2-36AC21A1B4B9}" srcId="{5110CE94-6862-4813-AEFB-94A14C593134}" destId="{3CAFC5A8-192A-4B4B-96A1-66A18D3BC7E4}" srcOrd="1" destOrd="0" parTransId="{E80AA92F-4C1F-4D46-9790-55D61A3BE76B}" sibTransId="{BD7321CE-49C9-44DC-9A24-2FA7276D0BD3}"/>
    <dgm:cxn modelId="{39CED703-A9BA-4071-9DEA-823C9EE94843}" srcId="{19E2C36B-61A5-4347-B1C6-3BD628CD9E37}" destId="{3BE25D34-5322-42BB-9818-049F3C70F954}" srcOrd="7" destOrd="0" parTransId="{B36ACCC0-4F0B-400C-AF35-42FA5F32AEC9}" sibTransId="{0E776EF1-5D60-4AF7-A6C4-8E8959075E80}"/>
    <dgm:cxn modelId="{FBEF35DB-AF1A-41B8-B896-F7FDE5EC40EF}" type="presOf" srcId="{7978170A-BCAE-44C2-BA43-F826E223E687}" destId="{05419056-544F-4B74-A2EC-E66536B0E9CB}" srcOrd="0" destOrd="0" presId="urn:microsoft.com/office/officeart/2005/8/layout/process3"/>
    <dgm:cxn modelId="{90AB50D1-E5DA-4FB0-9B33-2B0B1B2E025F}" srcId="{3CAFC5A8-192A-4B4B-96A1-66A18D3BC7E4}" destId="{5B043FA4-53C0-4003-AE76-89D52710C073}" srcOrd="3" destOrd="0" parTransId="{929795A3-0F39-4F93-8441-2327FC87E4E9}" sibTransId="{22D7A7B9-088D-4388-9B3E-048DC25DF345}"/>
    <dgm:cxn modelId="{89564EF8-BEB4-462F-AED2-CEF29C66B9F5}" srcId="{3CAFC5A8-192A-4B4B-96A1-66A18D3BC7E4}" destId="{E0629F29-D630-41C7-AFFC-3C4CA4F42B8E}" srcOrd="9" destOrd="0" parTransId="{922140A7-3F8D-4BE3-BB2C-3ED0806CD528}" sibTransId="{A19171FE-E869-4D46-BD03-B787BC08C7FC}"/>
    <dgm:cxn modelId="{23891EB5-FFC1-4CB2-88FF-63C5C23DB885}" srcId="{5110CE94-6862-4813-AEFB-94A14C593134}" destId="{19E2C36B-61A5-4347-B1C6-3BD628CD9E37}" srcOrd="0" destOrd="0" parTransId="{72D4D89E-BF84-4501-9EB6-AB51391B5A78}" sibTransId="{90BD27D2-A410-4B86-AC9A-F3BDBD7A4674}"/>
    <dgm:cxn modelId="{5CE1287C-3318-4172-BE43-3EB16B441C04}" type="presOf" srcId="{B2A5633A-B54D-434D-9742-478939098FAE}" destId="{05419056-544F-4B74-A2EC-E66536B0E9CB}" srcOrd="0" destOrd="5" presId="urn:microsoft.com/office/officeart/2005/8/layout/process3"/>
    <dgm:cxn modelId="{55F8BB05-8ACB-425B-9760-53D8AB59B173}" srcId="{A7D07D7A-035A-43D3-9A76-09B885798EA4}" destId="{7978170A-BCAE-44C2-BA43-F826E223E687}" srcOrd="0" destOrd="0" parTransId="{43CD5D11-7A9B-45D7-B705-1D01604E2577}" sibTransId="{5FA3A93D-0EE2-459B-A685-C8740ECE05ED}"/>
    <dgm:cxn modelId="{34E02425-7DDD-47D8-BBB3-30D4BD430F03}" srcId="{A7D07D7A-035A-43D3-9A76-09B885798EA4}" destId="{2D8E16CC-C1A8-459F-8A6D-C4EC6D762710}" srcOrd="10" destOrd="0" parTransId="{47B58F0C-195E-4BEF-8F98-7D356189C9D4}" sibTransId="{3CBC82FE-53D8-48D5-9C18-915A0AC7B416}"/>
    <dgm:cxn modelId="{871ECE1A-1594-4A6B-8B6C-3C7A96C0AB64}" type="presOf" srcId="{99B1A786-8656-4C53-824E-D17814B28673}" destId="{05419056-544F-4B74-A2EC-E66536B0E9CB}" srcOrd="0" destOrd="7" presId="urn:microsoft.com/office/officeart/2005/8/layout/process3"/>
    <dgm:cxn modelId="{EF60E4D0-BF9F-4A9E-A2B6-297CA904E4E7}" type="presOf" srcId="{B10CA6C4-8B85-497B-86AF-46BF1520D604}" destId="{531D8918-079D-41F9-8DB1-02429BDBFD28}" srcOrd="1" destOrd="0" presId="urn:microsoft.com/office/officeart/2005/8/layout/process3"/>
    <dgm:cxn modelId="{4A0B7F1F-0B83-499E-8B61-50E26F038EC1}" type="presOf" srcId="{A7D07D7A-035A-43D3-9A76-09B885798EA4}" destId="{BD07AA63-ED5D-451A-8A76-C396D11C90B4}" srcOrd="0" destOrd="0" presId="urn:microsoft.com/office/officeart/2005/8/layout/process3"/>
    <dgm:cxn modelId="{4DE53E35-1A16-43EF-A3B5-C7527A9C2CD7}" type="presOf" srcId="{7CC3092D-339C-4CF3-B979-9630604E8914}" destId="{4A2727A5-3922-4FB8-886E-DE1754E94F26}" srcOrd="0" destOrd="1" presId="urn:microsoft.com/office/officeart/2005/8/layout/process3"/>
    <dgm:cxn modelId="{BA7014E5-E1EE-4B10-AC44-A38BEB5640E9}" type="presOf" srcId="{0313F802-4187-471E-9C8A-DE4706813CF1}" destId="{F0044B76-C4B4-41C8-A5A6-A225A87B54FD}" srcOrd="0" destOrd="9" presId="urn:microsoft.com/office/officeart/2005/8/layout/process3"/>
    <dgm:cxn modelId="{FDABC96C-0432-427A-B236-80294C016DC3}" srcId="{5110CE94-6862-4813-AEFB-94A14C593134}" destId="{A7D07D7A-035A-43D3-9A76-09B885798EA4}" srcOrd="3" destOrd="0" parTransId="{C611245E-2989-4381-A569-402887C9CECA}" sibTransId="{0D829493-5DA1-4748-9BDD-F7E82E017867}"/>
    <dgm:cxn modelId="{F0E2C0C8-AE38-4BFC-B389-DDDB596025DB}" type="presOf" srcId="{4ACC2B1F-746A-48A4-A954-E26219207E9C}" destId="{05419056-544F-4B74-A2EC-E66536B0E9CB}" srcOrd="0" destOrd="11" presId="urn:microsoft.com/office/officeart/2005/8/layout/process3"/>
    <dgm:cxn modelId="{08CD065C-B90A-4581-9C6C-328E85DEF6F6}" type="presOf" srcId="{456FFEDD-8A68-4C0D-B550-F20A21ED2B4A}" destId="{05419056-544F-4B74-A2EC-E66536B0E9CB}" srcOrd="0" destOrd="1" presId="urn:microsoft.com/office/officeart/2005/8/layout/process3"/>
    <dgm:cxn modelId="{18C22F97-6B91-431A-A4DF-5326AC467561}" srcId="{19E2C36B-61A5-4347-B1C6-3BD628CD9E37}" destId="{D583811A-02F0-4F06-BDF9-E80EE9EF5BA7}" srcOrd="10" destOrd="0" parTransId="{9B190288-5295-4680-A1D9-ACF8D62CCA6C}" sibTransId="{07B235D1-AF59-41B9-9FE1-820A0598BCEA}"/>
    <dgm:cxn modelId="{1A48C715-42C8-4A9E-94CE-28D4FB816B5B}" srcId="{3CAFC5A8-192A-4B4B-96A1-66A18D3BC7E4}" destId="{8A565C9B-562A-45BB-AC1B-7075EE8D8AB7}" srcOrd="11" destOrd="0" parTransId="{6B71CB1E-6FF6-437D-9B54-7D1AFC349726}" sibTransId="{10A9392B-0DAF-428C-875E-A24F619230AF}"/>
    <dgm:cxn modelId="{FABDAF73-BDC8-4274-A042-0A3281E5B1C3}" srcId="{94E79DEC-1391-4DB5-BF26-C8D2C35D3C60}" destId="{28C2F721-7844-46EB-9019-74F3605DE7B8}" srcOrd="7" destOrd="0" parTransId="{F5D633D0-C0D4-4E40-9ED2-C8B82496DD62}" sibTransId="{54E8FE0D-B240-4211-BCD7-A92D741D9CD9}"/>
    <dgm:cxn modelId="{4EF92221-B246-4654-AA33-3B752D6F86DC}" type="presOf" srcId="{C644E187-E434-4A66-B86C-0A5393262C4D}" destId="{05419056-544F-4B74-A2EC-E66536B0E9CB}" srcOrd="0" destOrd="9" presId="urn:microsoft.com/office/officeart/2005/8/layout/process3"/>
    <dgm:cxn modelId="{516BDA95-1471-4D62-B7A1-548B2B93C406}" srcId="{19E2C36B-61A5-4347-B1C6-3BD628CD9E37}" destId="{1ED29FD9-4E6B-4D16-A121-67ECD27C6750}" srcOrd="5" destOrd="0" parTransId="{21EAD426-F8B5-4B50-A2EB-D092CF756353}" sibTransId="{6A1FB3B9-79F0-438E-9910-4E7711CDC100}"/>
    <dgm:cxn modelId="{50707A0A-E640-479E-B92A-3F007F1F26E2}" type="presOf" srcId="{46B9417E-9817-4C73-A5D2-F1AF73588B7C}" destId="{4A2727A5-3922-4FB8-886E-DE1754E94F26}" srcOrd="0" destOrd="5" presId="urn:microsoft.com/office/officeart/2005/8/layout/process3"/>
    <dgm:cxn modelId="{A4661432-7B84-4067-AF8F-EC4373AD5C51}" type="presOf" srcId="{B72F5E1B-26C6-463B-A32F-4137CE9916D3}" destId="{4A2727A5-3922-4FB8-886E-DE1754E94F26}" srcOrd="0" destOrd="8" presId="urn:microsoft.com/office/officeart/2005/8/layout/process3"/>
    <dgm:cxn modelId="{318A3324-1FC6-4FE7-87CA-D82CC36E358C}" srcId="{A7D07D7A-035A-43D3-9A76-09B885798EA4}" destId="{B2A5633A-B54D-434D-9742-478939098FAE}" srcOrd="5" destOrd="0" parTransId="{655386AF-9BE9-48E0-A8A9-4B2E1ED13A9A}" sibTransId="{292C298D-979A-4F81-96F2-4D01E57C060C}"/>
    <dgm:cxn modelId="{94D675FB-6F28-4E07-9FDD-C656C68B5968}" type="presOf" srcId="{BD7321CE-49C9-44DC-9A24-2FA7276D0BD3}" destId="{2A28D97E-6D59-4E1D-AD18-383452BA6D3F}" srcOrd="0" destOrd="0" presId="urn:microsoft.com/office/officeart/2005/8/layout/process3"/>
    <dgm:cxn modelId="{C7B64130-49DE-462E-B523-9EC70A4D7E5E}" type="presOf" srcId="{7ADF44C2-3BFC-4A23-91DD-AD4FDB177C68}" destId="{4A2727A5-3922-4FB8-886E-DE1754E94F26}" srcOrd="0" destOrd="12" presId="urn:microsoft.com/office/officeart/2005/8/layout/process3"/>
    <dgm:cxn modelId="{EBDB3AF8-2914-4638-B4C0-2F35CC487B23}" srcId="{19E2C36B-61A5-4347-B1C6-3BD628CD9E37}" destId="{0313F802-4187-471E-9C8A-DE4706813CF1}" srcOrd="9" destOrd="0" parTransId="{8AFFC9DE-1D95-41DA-9082-71A610E3CD6F}" sibTransId="{4AD0E5C4-A9E7-4A85-8DBB-44E1FA269F48}"/>
    <dgm:cxn modelId="{D80C6915-9904-484C-8DA4-430738279426}" type="presOf" srcId="{E9954778-B67D-4E82-86A7-59F3112E55A9}" destId="{05419056-544F-4B74-A2EC-E66536B0E9CB}" srcOrd="0" destOrd="8" presId="urn:microsoft.com/office/officeart/2005/8/layout/process3"/>
    <dgm:cxn modelId="{0D6AA96E-8FEC-4DE0-9A32-52E7FF70C5B9}" type="presOf" srcId="{D583811A-02F0-4F06-BDF9-E80EE9EF5BA7}" destId="{F0044B76-C4B4-41C8-A5A6-A225A87B54FD}" srcOrd="0" destOrd="10" presId="urn:microsoft.com/office/officeart/2005/8/layout/process3"/>
    <dgm:cxn modelId="{0A9592C9-3682-4348-B166-3359645AED58}" type="presOf" srcId="{5B043FA4-53C0-4003-AE76-89D52710C073}" destId="{4A2727A5-3922-4FB8-886E-DE1754E94F26}" srcOrd="0" destOrd="3" presId="urn:microsoft.com/office/officeart/2005/8/layout/process3"/>
    <dgm:cxn modelId="{38654A0A-056D-491A-93EA-907E7B6315DA}" type="presOf" srcId="{37E27BCD-4D16-44E9-B4D1-DC9276253146}" destId="{A9B9002E-3C8E-4AB7-9EA0-B3063D546BF7}" srcOrd="0" destOrd="4" presId="urn:microsoft.com/office/officeart/2005/8/layout/process3"/>
    <dgm:cxn modelId="{7C2160A7-0BA6-470F-A111-9D29ECDD3F8D}" type="presOf" srcId="{03DB7D67-6337-489E-972E-E301FA987BEB}" destId="{4A2727A5-3922-4FB8-886E-DE1754E94F26}" srcOrd="0" destOrd="10" presId="urn:microsoft.com/office/officeart/2005/8/layout/process3"/>
    <dgm:cxn modelId="{6C579901-CF63-4A46-B1C6-E670AFFA22DD}" type="presOf" srcId="{94E79DEC-1391-4DB5-BF26-C8D2C35D3C60}" destId="{FD14CD30-1E60-4E03-B9FD-E425CA0E1B6B}" srcOrd="1" destOrd="0" presId="urn:microsoft.com/office/officeart/2005/8/layout/process3"/>
    <dgm:cxn modelId="{B379997C-59CE-4F49-8FAE-55FEB6AFA400}" type="presOf" srcId="{1C5A7B22-A33E-4F28-98E0-DF88CD83412E}" destId="{4A2727A5-3922-4FB8-886E-DE1754E94F26}" srcOrd="0" destOrd="0" presId="urn:microsoft.com/office/officeart/2005/8/layout/process3"/>
    <dgm:cxn modelId="{87234979-8B8D-4BF5-8936-6D8CBF58EB15}" type="presOf" srcId="{BFF0A676-0A3F-42BE-886F-D1DE87B3017A}" destId="{F0044B76-C4B4-41C8-A5A6-A225A87B54FD}" srcOrd="0" destOrd="3" presId="urn:microsoft.com/office/officeart/2005/8/layout/process3"/>
    <dgm:cxn modelId="{8DE730BC-DC3D-4A19-A318-335EFE30A709}" srcId="{19E2C36B-61A5-4347-B1C6-3BD628CD9E37}" destId="{436A5161-00D6-4E96-82D8-D2F31E9E0C5C}" srcOrd="4" destOrd="0" parTransId="{F36986B8-6EAF-4FFF-86EA-B18953FB6B0C}" sibTransId="{93042908-48CC-4C8D-A8AB-3F886423FC73}"/>
    <dgm:cxn modelId="{15206AD9-E0FC-4A59-BEAB-FE576C8608A4}" type="presOf" srcId="{8637FA78-94F3-4C61-A84B-6EED170792BD}" destId="{F0044B76-C4B4-41C8-A5A6-A225A87B54FD}" srcOrd="0" destOrd="0" presId="urn:microsoft.com/office/officeart/2005/8/layout/process3"/>
    <dgm:cxn modelId="{270E1737-09E0-453A-991B-A7F0A6E8663F}" type="presOf" srcId="{1148BBD0-49D1-479E-8454-17434ABDCFB7}" destId="{F0044B76-C4B4-41C8-A5A6-A225A87B54FD}" srcOrd="0" destOrd="1" presId="urn:microsoft.com/office/officeart/2005/8/layout/process3"/>
    <dgm:cxn modelId="{36C75B74-554B-4965-8A0D-9E183981F3B4}" type="presOf" srcId="{321DC872-1E06-4519-8F9A-3EF9F8FBC26C}" destId="{A9B9002E-3C8E-4AB7-9EA0-B3063D546BF7}" srcOrd="0" destOrd="9" presId="urn:microsoft.com/office/officeart/2005/8/layout/process3"/>
    <dgm:cxn modelId="{604F15F7-16CE-45B9-956D-E55AF3ACA049}" type="presOf" srcId="{55F5F4BD-BA5A-4408-B863-7756204936EB}" destId="{4A2727A5-3922-4FB8-886E-DE1754E94F26}" srcOrd="0" destOrd="4" presId="urn:microsoft.com/office/officeart/2005/8/layout/process3"/>
    <dgm:cxn modelId="{58567C08-A8F5-4725-8B68-EC9F268472BF}" type="presOf" srcId="{3CAFC5A8-192A-4B4B-96A1-66A18D3BC7E4}" destId="{310F3328-53AA-49DD-B448-9FE884468DF8}" srcOrd="0" destOrd="0" presId="urn:microsoft.com/office/officeart/2005/8/layout/process3"/>
    <dgm:cxn modelId="{932C7A91-8E83-4CE1-AB44-D249283C533C}" srcId="{19E2C36B-61A5-4347-B1C6-3BD628CD9E37}" destId="{871648B8-E08A-4E31-A871-4B26A0591C4F}" srcOrd="11" destOrd="0" parTransId="{7DFD9110-5135-4E5F-8804-96D098353314}" sibTransId="{97601213-F6BF-4FAA-A7B8-6C80E65CED9E}"/>
    <dgm:cxn modelId="{BFF0B354-1827-4C83-ADBC-DE3132BA24E0}" type="presOf" srcId="{4C192B08-30BC-46FD-BC8A-5141555FD139}" destId="{F0044B76-C4B4-41C8-A5A6-A225A87B54FD}" srcOrd="0" destOrd="6" presId="urn:microsoft.com/office/officeart/2005/8/layout/process3"/>
    <dgm:cxn modelId="{4F6319C1-9452-4114-AB8D-4A2A78817D25}" type="presOf" srcId="{A36AD07F-B500-493F-97AF-9A6C5E45C1FE}" destId="{05419056-544F-4B74-A2EC-E66536B0E9CB}" srcOrd="0" destOrd="6" presId="urn:microsoft.com/office/officeart/2005/8/layout/process3"/>
    <dgm:cxn modelId="{6DDF9B50-BA10-42D0-848B-F1E3CF1A84DA}" type="presOf" srcId="{8A565C9B-562A-45BB-AC1B-7075EE8D8AB7}" destId="{4A2727A5-3922-4FB8-886E-DE1754E94F26}" srcOrd="0" destOrd="11" presId="urn:microsoft.com/office/officeart/2005/8/layout/process3"/>
    <dgm:cxn modelId="{2F742B0B-A49C-4BBD-8F56-6DD247F8E5F4}" srcId="{3CAFC5A8-192A-4B4B-96A1-66A18D3BC7E4}" destId="{55F5F4BD-BA5A-4408-B863-7756204936EB}" srcOrd="4" destOrd="0" parTransId="{5D6C4ADA-2512-4FA1-B7E4-E70018D50DD4}" sibTransId="{D02279C8-C7BB-47C9-B802-C6DF79692C5C}"/>
    <dgm:cxn modelId="{6C51D8D6-0452-4EA7-AB80-F17339B5282C}" srcId="{3CAFC5A8-192A-4B4B-96A1-66A18D3BC7E4}" destId="{59B9220C-CAAA-4A6C-8CD3-4891ECF6E760}" srcOrd="7" destOrd="0" parTransId="{2A94D1D9-5A85-471F-AFC8-BC3CD3710A58}" sibTransId="{E90E4757-3A3D-41F0-BBBD-6A3DCAA01203}"/>
    <dgm:cxn modelId="{560A8DA9-C7B5-4DD3-87F8-85744EF5BE09}" type="presOf" srcId="{E0629F29-D630-41C7-AFFC-3C4CA4F42B8E}" destId="{4A2727A5-3922-4FB8-886E-DE1754E94F26}" srcOrd="0" destOrd="9" presId="urn:microsoft.com/office/officeart/2005/8/layout/process3"/>
    <dgm:cxn modelId="{3974A07F-4E85-443D-87B2-826C56208865}" srcId="{94E79DEC-1391-4DB5-BF26-C8D2C35D3C60}" destId="{DB562AC4-DDF7-4594-80FF-AC650019B704}" srcOrd="2" destOrd="0" parTransId="{12DD3A58-A85E-4486-92FD-9AFB37D50FA8}" sibTransId="{F45AE32A-E1EC-4A7C-80B8-52D4E70BA0FB}"/>
    <dgm:cxn modelId="{4D84EC92-9FEF-4296-AE80-5CA95D93F0CE}" srcId="{94E79DEC-1391-4DB5-BF26-C8D2C35D3C60}" destId="{972979C6-30B6-44C6-8465-86BC2C95898E}" srcOrd="5" destOrd="0" parTransId="{D6BA4F36-E806-4B9D-9B23-F5A05E6A9613}" sibTransId="{EC106883-AABD-4423-A913-992C0D2418D9}"/>
    <dgm:cxn modelId="{9B0C3116-E97D-4C1B-840B-FBABE9913E6A}" srcId="{3CAFC5A8-192A-4B4B-96A1-66A18D3BC7E4}" destId="{050AC51C-A76E-4E03-B843-D5D13BCE613D}" srcOrd="2" destOrd="0" parTransId="{318640AF-298B-4E4F-8A5A-E0365BA65071}" sibTransId="{7C893AEC-DE0A-426C-BFE9-10D6A18AEEC8}"/>
    <dgm:cxn modelId="{F4B42B30-6891-4108-BC4F-04DAC911F253}" srcId="{5110CE94-6862-4813-AEFB-94A14C593134}" destId="{94E79DEC-1391-4DB5-BF26-C8D2C35D3C60}" srcOrd="2" destOrd="0" parTransId="{131BFBA9-3ED0-4635-9E24-EB3D16FE62DF}" sibTransId="{B10CA6C4-8B85-497B-86AF-46BF1520D604}"/>
    <dgm:cxn modelId="{624A40B5-0DCE-4796-A593-D713E8376519}" srcId="{A7D07D7A-035A-43D3-9A76-09B885798EA4}" destId="{D497D75D-F4BD-4521-AB72-2197665F08E5}" srcOrd="2" destOrd="0" parTransId="{5955E7D1-DA07-4B56-B71A-20E9255AA6E7}" sibTransId="{D50C9181-5617-403E-83A9-3E917CE64F29}"/>
    <dgm:cxn modelId="{859DD86E-0EAB-462F-B2A4-ED122C658DDD}" srcId="{94E79DEC-1391-4DB5-BF26-C8D2C35D3C60}" destId="{587F622D-B71E-454B-AC95-0A126C5581C4}" srcOrd="6" destOrd="0" parTransId="{EC56685E-1CE0-469D-B26E-62B6A7DDE7A7}" sibTransId="{79A27A06-83FD-4708-8150-47FC997EEB0D}"/>
    <dgm:cxn modelId="{7868DFF8-A797-4D52-BC0C-219B5B342F86}" srcId="{3CAFC5A8-192A-4B4B-96A1-66A18D3BC7E4}" destId="{7ADF44C2-3BFC-4A23-91DD-AD4FDB177C68}" srcOrd="12" destOrd="0" parTransId="{ADE2505F-40BD-4686-9E4A-CA8182D437A9}" sibTransId="{8DFAA3A4-84E5-40AC-AAE6-2DC5312F7FCA}"/>
    <dgm:cxn modelId="{11899169-56C4-44F9-ADBC-EFD75ADB8BBB}" type="presOf" srcId="{C44EA907-5DED-45EB-B6ED-A9800476020E}" destId="{A9B9002E-3C8E-4AB7-9EA0-B3063D546BF7}" srcOrd="0" destOrd="8" presId="urn:microsoft.com/office/officeart/2005/8/layout/process3"/>
    <dgm:cxn modelId="{1B87F81E-9CD6-454F-8305-C62D98D23E81}" type="presOf" srcId="{050AC51C-A76E-4E03-B843-D5D13BCE613D}" destId="{4A2727A5-3922-4FB8-886E-DE1754E94F26}" srcOrd="0" destOrd="2" presId="urn:microsoft.com/office/officeart/2005/8/layout/process3"/>
    <dgm:cxn modelId="{74EE9404-207A-4CFC-B4B4-D45A34BC536C}" type="presParOf" srcId="{F80CB0A4-9A6A-45A7-8135-243F92368161}" destId="{618232D8-2CC7-47A1-921E-9F7D72953282}" srcOrd="0" destOrd="0" presId="urn:microsoft.com/office/officeart/2005/8/layout/process3"/>
    <dgm:cxn modelId="{A9BCFA86-3B98-46D0-8C0F-A02814D4D6F3}" type="presParOf" srcId="{618232D8-2CC7-47A1-921E-9F7D72953282}" destId="{0D3E8FA0-232A-4AFE-91B8-B063889A651A}" srcOrd="0" destOrd="0" presId="urn:microsoft.com/office/officeart/2005/8/layout/process3"/>
    <dgm:cxn modelId="{C89E7404-137D-4A54-9D3B-D2119355C1E0}" type="presParOf" srcId="{618232D8-2CC7-47A1-921E-9F7D72953282}" destId="{8A0D9D83-C7B4-4A89-B5D0-E33B31353770}" srcOrd="1" destOrd="0" presId="urn:microsoft.com/office/officeart/2005/8/layout/process3"/>
    <dgm:cxn modelId="{586FF3AB-548D-4F44-81F4-2F6513C1483A}" type="presParOf" srcId="{618232D8-2CC7-47A1-921E-9F7D72953282}" destId="{F0044B76-C4B4-41C8-A5A6-A225A87B54FD}" srcOrd="2" destOrd="0" presId="urn:microsoft.com/office/officeart/2005/8/layout/process3"/>
    <dgm:cxn modelId="{55960675-5E4F-453A-ACB9-76948649A75A}" type="presParOf" srcId="{F80CB0A4-9A6A-45A7-8135-243F92368161}" destId="{AE5F0CCD-CC00-44D7-A533-0571E45E2ED1}" srcOrd="1" destOrd="0" presId="urn:microsoft.com/office/officeart/2005/8/layout/process3"/>
    <dgm:cxn modelId="{FEA95CB5-74AB-46D9-A152-8BEFD41DC920}" type="presParOf" srcId="{AE5F0CCD-CC00-44D7-A533-0571E45E2ED1}" destId="{EFD05834-0A26-4C03-A6A2-FFF1B7D9D8B0}" srcOrd="0" destOrd="0" presId="urn:microsoft.com/office/officeart/2005/8/layout/process3"/>
    <dgm:cxn modelId="{18840C85-7B47-441A-85B9-20AF8F8C0739}" type="presParOf" srcId="{F80CB0A4-9A6A-45A7-8135-243F92368161}" destId="{B606244D-D4DC-4D5D-A72D-F11FBD815989}" srcOrd="2" destOrd="0" presId="urn:microsoft.com/office/officeart/2005/8/layout/process3"/>
    <dgm:cxn modelId="{A1354178-47BB-4FB5-A545-CD36C73F37FF}" type="presParOf" srcId="{B606244D-D4DC-4D5D-A72D-F11FBD815989}" destId="{310F3328-53AA-49DD-B448-9FE884468DF8}" srcOrd="0" destOrd="0" presId="urn:microsoft.com/office/officeart/2005/8/layout/process3"/>
    <dgm:cxn modelId="{07050865-3068-4645-AD39-E286017CEE55}" type="presParOf" srcId="{B606244D-D4DC-4D5D-A72D-F11FBD815989}" destId="{9C6DFA05-8344-4DC8-AA57-8F80B0144A64}" srcOrd="1" destOrd="0" presId="urn:microsoft.com/office/officeart/2005/8/layout/process3"/>
    <dgm:cxn modelId="{CB77ABC9-A90F-444D-BE31-8929A1380397}" type="presParOf" srcId="{B606244D-D4DC-4D5D-A72D-F11FBD815989}" destId="{4A2727A5-3922-4FB8-886E-DE1754E94F26}" srcOrd="2" destOrd="0" presId="urn:microsoft.com/office/officeart/2005/8/layout/process3"/>
    <dgm:cxn modelId="{93BF5232-9DD1-4DE6-9EBB-6461D7D5CE85}" type="presParOf" srcId="{F80CB0A4-9A6A-45A7-8135-243F92368161}" destId="{2A28D97E-6D59-4E1D-AD18-383452BA6D3F}" srcOrd="3" destOrd="0" presId="urn:microsoft.com/office/officeart/2005/8/layout/process3"/>
    <dgm:cxn modelId="{A1B9E494-26E0-46A1-9BE9-D8D0DD81AF2E}" type="presParOf" srcId="{2A28D97E-6D59-4E1D-AD18-383452BA6D3F}" destId="{42C544DD-E852-44F9-B433-59642F67332A}" srcOrd="0" destOrd="0" presId="urn:microsoft.com/office/officeart/2005/8/layout/process3"/>
    <dgm:cxn modelId="{1E5EF1B5-8A06-403E-AF26-1FF54845BD53}" type="presParOf" srcId="{F80CB0A4-9A6A-45A7-8135-243F92368161}" destId="{CF286065-12E7-4F45-9656-D005A16176A9}" srcOrd="4" destOrd="0" presId="urn:microsoft.com/office/officeart/2005/8/layout/process3"/>
    <dgm:cxn modelId="{AF80AACA-75DC-4389-95E1-35433289EB03}" type="presParOf" srcId="{CF286065-12E7-4F45-9656-D005A16176A9}" destId="{FE61D98B-F3F1-4C91-8574-DEB288643B97}" srcOrd="0" destOrd="0" presId="urn:microsoft.com/office/officeart/2005/8/layout/process3"/>
    <dgm:cxn modelId="{254996C6-4E4E-40E9-97EE-88BEACC82E6F}" type="presParOf" srcId="{CF286065-12E7-4F45-9656-D005A16176A9}" destId="{FD14CD30-1E60-4E03-B9FD-E425CA0E1B6B}" srcOrd="1" destOrd="0" presId="urn:microsoft.com/office/officeart/2005/8/layout/process3"/>
    <dgm:cxn modelId="{1FE8B17B-383C-48B5-A989-B655B6A0ED3B}" type="presParOf" srcId="{CF286065-12E7-4F45-9656-D005A16176A9}" destId="{A9B9002E-3C8E-4AB7-9EA0-B3063D546BF7}" srcOrd="2" destOrd="0" presId="urn:microsoft.com/office/officeart/2005/8/layout/process3"/>
    <dgm:cxn modelId="{24D66AF6-4FD3-4F0A-958B-2ECB1FA220E8}" type="presParOf" srcId="{F80CB0A4-9A6A-45A7-8135-243F92368161}" destId="{BB476116-BD37-47A7-A030-5E74FBD3F445}" srcOrd="5" destOrd="0" presId="urn:microsoft.com/office/officeart/2005/8/layout/process3"/>
    <dgm:cxn modelId="{17BFA6A8-C60B-4D7A-B1EE-0E1EBEC8F69E}" type="presParOf" srcId="{BB476116-BD37-47A7-A030-5E74FBD3F445}" destId="{531D8918-079D-41F9-8DB1-02429BDBFD28}" srcOrd="0" destOrd="0" presId="urn:microsoft.com/office/officeart/2005/8/layout/process3"/>
    <dgm:cxn modelId="{6D255B03-D820-4E9C-A17D-78603B67C5EC}" type="presParOf" srcId="{F80CB0A4-9A6A-45A7-8135-243F92368161}" destId="{CE3C6B6C-967C-44DF-A94D-0E0ADCF18D36}" srcOrd="6" destOrd="0" presId="urn:microsoft.com/office/officeart/2005/8/layout/process3"/>
    <dgm:cxn modelId="{709E36D4-B7F6-4434-9A1E-4E31EC8E2CE9}" type="presParOf" srcId="{CE3C6B6C-967C-44DF-A94D-0E0ADCF18D36}" destId="{BD07AA63-ED5D-451A-8A76-C396D11C90B4}" srcOrd="0" destOrd="0" presId="urn:microsoft.com/office/officeart/2005/8/layout/process3"/>
    <dgm:cxn modelId="{BEDC906B-8C60-492A-81D4-D3B3B0E18E41}" type="presParOf" srcId="{CE3C6B6C-967C-44DF-A94D-0E0ADCF18D36}" destId="{FB9C8298-7EA0-4778-8D3B-CEA72BEBC7A2}" srcOrd="1" destOrd="0" presId="urn:microsoft.com/office/officeart/2005/8/layout/process3"/>
    <dgm:cxn modelId="{75268FD7-9EE3-4A0A-BCBD-9436168A5359}" type="presParOf" srcId="{CE3C6B6C-967C-44DF-A94D-0E0ADCF18D36}" destId="{05419056-544F-4B74-A2EC-E66536B0E9CB}"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10CE94-6862-4813-AEFB-94A14C593134}" type="doc">
      <dgm:prSet loTypeId="urn:microsoft.com/office/officeart/2005/8/layout/process3" loCatId="process" qsTypeId="urn:microsoft.com/office/officeart/2005/8/quickstyle/simple1" qsCatId="simple" csTypeId="urn:microsoft.com/office/officeart/2005/8/colors/colorful5" csCatId="colorful" phldr="1"/>
      <dgm:spPr/>
      <dgm:t>
        <a:bodyPr/>
        <a:lstStyle/>
        <a:p>
          <a:endParaRPr lang="en-US"/>
        </a:p>
      </dgm:t>
    </dgm:pt>
    <dgm:pt modelId="{19E2C36B-61A5-4347-B1C6-3BD628CD9E37}">
      <dgm:prSet phldrT="[Text]"/>
      <dgm:spPr/>
      <dgm:t>
        <a:bodyPr/>
        <a:lstStyle/>
        <a:p>
          <a:r>
            <a:rPr lang="en-US" dirty="0" smtClean="0"/>
            <a:t>Contextual study </a:t>
          </a:r>
          <a:endParaRPr lang="en-US" dirty="0"/>
        </a:p>
      </dgm:t>
    </dgm:pt>
    <dgm:pt modelId="{72D4D89E-BF84-4501-9EB6-AB51391B5A78}" type="parTrans" cxnId="{23891EB5-FFC1-4CB2-88FF-63C5C23DB885}">
      <dgm:prSet/>
      <dgm:spPr/>
      <dgm:t>
        <a:bodyPr/>
        <a:lstStyle/>
        <a:p>
          <a:endParaRPr lang="en-US"/>
        </a:p>
      </dgm:t>
    </dgm:pt>
    <dgm:pt modelId="{90BD27D2-A410-4B86-AC9A-F3BDBD7A4674}" type="sibTrans" cxnId="{23891EB5-FFC1-4CB2-88FF-63C5C23DB885}">
      <dgm:prSet/>
      <dgm:spPr/>
      <dgm:t>
        <a:bodyPr/>
        <a:lstStyle/>
        <a:p>
          <a:endParaRPr lang="en-US"/>
        </a:p>
      </dgm:t>
    </dgm:pt>
    <dgm:pt modelId="{EDAE9104-C2BA-4580-A939-484077FB9C8B}">
      <dgm:prSet phldrT="[Text]"/>
      <dgm:spPr/>
      <dgm:t>
        <a:bodyPr/>
        <a:lstStyle/>
        <a:p>
          <a:r>
            <a:rPr lang="en-US" smtClean="0"/>
            <a:t>Land use</a:t>
          </a:r>
          <a:endParaRPr lang="en-US" dirty="0"/>
        </a:p>
      </dgm:t>
    </dgm:pt>
    <dgm:pt modelId="{4B9CECB1-981D-48BE-B558-E69DC6236F8C}" type="parTrans" cxnId="{3DDCD870-1B5F-42EA-9981-41E6306B41EE}">
      <dgm:prSet/>
      <dgm:spPr/>
      <dgm:t>
        <a:bodyPr/>
        <a:lstStyle/>
        <a:p>
          <a:endParaRPr lang="en-US"/>
        </a:p>
      </dgm:t>
    </dgm:pt>
    <dgm:pt modelId="{8F783693-7716-4DDE-91C4-BFD737210AA8}" type="sibTrans" cxnId="{3DDCD870-1B5F-42EA-9981-41E6306B41EE}">
      <dgm:prSet/>
      <dgm:spPr/>
      <dgm:t>
        <a:bodyPr/>
        <a:lstStyle/>
        <a:p>
          <a:endParaRPr lang="en-US"/>
        </a:p>
      </dgm:t>
    </dgm:pt>
    <dgm:pt modelId="{3CAFC5A8-192A-4B4B-96A1-66A18D3BC7E4}">
      <dgm:prSet phldrT="[Text]"/>
      <dgm:spPr/>
      <dgm:t>
        <a:bodyPr/>
        <a:lstStyle/>
        <a:p>
          <a:r>
            <a:rPr lang="en-US" dirty="0" smtClean="0"/>
            <a:t>Conflict analysis </a:t>
          </a:r>
          <a:endParaRPr lang="en-US" dirty="0"/>
        </a:p>
      </dgm:t>
    </dgm:pt>
    <dgm:pt modelId="{E80AA92F-4C1F-4D46-9790-55D61A3BE76B}" type="parTrans" cxnId="{E772E12C-6984-4831-9EE2-36AC21A1B4B9}">
      <dgm:prSet/>
      <dgm:spPr/>
      <dgm:t>
        <a:bodyPr/>
        <a:lstStyle/>
        <a:p>
          <a:endParaRPr lang="en-US"/>
        </a:p>
      </dgm:t>
    </dgm:pt>
    <dgm:pt modelId="{BD7321CE-49C9-44DC-9A24-2FA7276D0BD3}" type="sibTrans" cxnId="{E772E12C-6984-4831-9EE2-36AC21A1B4B9}">
      <dgm:prSet/>
      <dgm:spPr/>
      <dgm:t>
        <a:bodyPr/>
        <a:lstStyle/>
        <a:p>
          <a:endParaRPr lang="en-US"/>
        </a:p>
      </dgm:t>
    </dgm:pt>
    <dgm:pt modelId="{D3DC0AC6-D581-44FE-A65F-C3B447054832}">
      <dgm:prSet phldrT="[Text]"/>
      <dgm:spPr/>
      <dgm:t>
        <a:bodyPr/>
        <a:lstStyle/>
        <a:p>
          <a:r>
            <a:rPr lang="en-US" dirty="0" smtClean="0"/>
            <a:t>Land use conflict</a:t>
          </a:r>
          <a:endParaRPr lang="en-US" dirty="0"/>
        </a:p>
      </dgm:t>
    </dgm:pt>
    <dgm:pt modelId="{C95BA26C-EDC0-472C-AEAC-A90A2A14AAD9}" type="parTrans" cxnId="{37C69245-9199-4733-AD2A-4E855F102337}">
      <dgm:prSet/>
      <dgm:spPr/>
      <dgm:t>
        <a:bodyPr/>
        <a:lstStyle/>
        <a:p>
          <a:endParaRPr lang="en-US"/>
        </a:p>
      </dgm:t>
    </dgm:pt>
    <dgm:pt modelId="{128607AE-ABA5-43AD-BB5F-2D88DC81E5BB}" type="sibTrans" cxnId="{37C69245-9199-4733-AD2A-4E855F102337}">
      <dgm:prSet/>
      <dgm:spPr/>
      <dgm:t>
        <a:bodyPr/>
        <a:lstStyle/>
        <a:p>
          <a:endParaRPr lang="en-US"/>
        </a:p>
      </dgm:t>
    </dgm:pt>
    <dgm:pt modelId="{94E79DEC-1391-4DB5-BF26-C8D2C35D3C60}">
      <dgm:prSet phldrT="[Text]"/>
      <dgm:spPr/>
      <dgm:t>
        <a:bodyPr/>
        <a:lstStyle/>
        <a:p>
          <a:r>
            <a:rPr lang="en-US" dirty="0" smtClean="0"/>
            <a:t>Intervention scope policy formulation</a:t>
          </a:r>
          <a:endParaRPr lang="en-US" dirty="0"/>
        </a:p>
      </dgm:t>
    </dgm:pt>
    <dgm:pt modelId="{131BFBA9-3ED0-4635-9E24-EB3D16FE62DF}" type="parTrans" cxnId="{F4B42B30-6891-4108-BC4F-04DAC911F253}">
      <dgm:prSet/>
      <dgm:spPr/>
      <dgm:t>
        <a:bodyPr/>
        <a:lstStyle/>
        <a:p>
          <a:endParaRPr lang="en-US"/>
        </a:p>
      </dgm:t>
    </dgm:pt>
    <dgm:pt modelId="{B10CA6C4-8B85-497B-86AF-46BF1520D604}" type="sibTrans" cxnId="{F4B42B30-6891-4108-BC4F-04DAC911F253}">
      <dgm:prSet/>
      <dgm:spPr/>
      <dgm:t>
        <a:bodyPr/>
        <a:lstStyle/>
        <a:p>
          <a:endParaRPr lang="en-US"/>
        </a:p>
      </dgm:t>
    </dgm:pt>
    <dgm:pt modelId="{4ABA161A-5131-4BAA-91B2-209D7A1E539E}">
      <dgm:prSet phldrT="[Text]"/>
      <dgm:spPr/>
      <dgm:t>
        <a:bodyPr/>
        <a:lstStyle/>
        <a:p>
          <a:r>
            <a:rPr lang="de-DE" dirty="0" smtClean="0"/>
            <a:t>Feasibility of physical development</a:t>
          </a:r>
          <a:endParaRPr lang="en-US" dirty="0"/>
        </a:p>
      </dgm:t>
    </dgm:pt>
    <dgm:pt modelId="{0BD8C657-599E-45C2-BD3F-1AAB27610744}" type="sibTrans" cxnId="{734B42AC-955C-41D8-A5FA-F3DF888A72AD}">
      <dgm:prSet/>
      <dgm:spPr/>
      <dgm:t>
        <a:bodyPr/>
        <a:lstStyle/>
        <a:p>
          <a:endParaRPr lang="en-US"/>
        </a:p>
      </dgm:t>
    </dgm:pt>
    <dgm:pt modelId="{27BFFA3D-48B0-4A42-A707-C39E96615C34}" type="parTrans" cxnId="{734B42AC-955C-41D8-A5FA-F3DF888A72AD}">
      <dgm:prSet/>
      <dgm:spPr/>
      <dgm:t>
        <a:bodyPr/>
        <a:lstStyle/>
        <a:p>
          <a:endParaRPr lang="en-US"/>
        </a:p>
      </dgm:t>
    </dgm:pt>
    <dgm:pt modelId="{A7D07D7A-035A-43D3-9A76-09B885798EA4}">
      <dgm:prSet phldrT="[Text]"/>
      <dgm:spPr/>
      <dgm:t>
        <a:bodyPr/>
        <a:lstStyle/>
        <a:p>
          <a:r>
            <a:rPr lang="en-US" dirty="0" smtClean="0"/>
            <a:t>Detail design </a:t>
          </a:r>
          <a:endParaRPr lang="en-US" dirty="0"/>
        </a:p>
      </dgm:t>
    </dgm:pt>
    <dgm:pt modelId="{C611245E-2989-4381-A569-402887C9CECA}" type="parTrans" cxnId="{FDABC96C-0432-427A-B236-80294C016DC3}">
      <dgm:prSet/>
      <dgm:spPr/>
      <dgm:t>
        <a:bodyPr/>
        <a:lstStyle/>
        <a:p>
          <a:endParaRPr lang="en-US"/>
        </a:p>
      </dgm:t>
    </dgm:pt>
    <dgm:pt modelId="{0D829493-5DA1-4748-9BDD-F7E82E017867}" type="sibTrans" cxnId="{FDABC96C-0432-427A-B236-80294C016DC3}">
      <dgm:prSet/>
      <dgm:spPr/>
      <dgm:t>
        <a:bodyPr/>
        <a:lstStyle/>
        <a:p>
          <a:endParaRPr lang="en-US"/>
        </a:p>
      </dgm:t>
    </dgm:pt>
    <dgm:pt modelId="{7978170A-BCAE-44C2-BA43-F826E223E687}">
      <dgm:prSet/>
      <dgm:spPr/>
      <dgm:t>
        <a:bodyPr/>
        <a:lstStyle/>
        <a:p>
          <a:r>
            <a:rPr lang="de-DE" dirty="0" smtClean="0"/>
            <a:t>Fuctional efficiency</a:t>
          </a:r>
          <a:endParaRPr lang="en-US" dirty="0"/>
        </a:p>
      </dgm:t>
    </dgm:pt>
    <dgm:pt modelId="{43CD5D11-7A9B-45D7-B705-1D01604E2577}" type="parTrans" cxnId="{55F8BB05-8ACB-425B-9760-53D8AB59B173}">
      <dgm:prSet/>
      <dgm:spPr/>
      <dgm:t>
        <a:bodyPr/>
        <a:lstStyle/>
        <a:p>
          <a:endParaRPr lang="en-US"/>
        </a:p>
      </dgm:t>
    </dgm:pt>
    <dgm:pt modelId="{5FA3A93D-0EE2-459B-A685-C8740ECE05ED}" type="sibTrans" cxnId="{55F8BB05-8ACB-425B-9760-53D8AB59B173}">
      <dgm:prSet/>
      <dgm:spPr/>
      <dgm:t>
        <a:bodyPr/>
        <a:lstStyle/>
        <a:p>
          <a:endParaRPr lang="en-US"/>
        </a:p>
      </dgm:t>
    </dgm:pt>
    <dgm:pt modelId="{A213EF1E-B5F0-4A77-A12B-8A00B7DF94AC}">
      <dgm:prSet phldrT="[Text]"/>
      <dgm:spPr/>
      <dgm:t>
        <a:bodyPr/>
        <a:lstStyle/>
        <a:p>
          <a:r>
            <a:rPr lang="en-US" dirty="0" smtClean="0"/>
            <a:t>Legal and policy</a:t>
          </a:r>
          <a:r>
            <a:rPr lang="de-DE" dirty="0" smtClean="0"/>
            <a:t>y framework</a:t>
          </a:r>
          <a:endParaRPr lang="en-US" dirty="0"/>
        </a:p>
      </dgm:t>
    </dgm:pt>
    <dgm:pt modelId="{00E6428E-5500-4405-89E2-FD0964CA38F8}" type="parTrans" cxnId="{A88412EF-D60E-45FC-8498-A048765EFCF3}">
      <dgm:prSet/>
      <dgm:spPr/>
      <dgm:t>
        <a:bodyPr/>
        <a:lstStyle/>
        <a:p>
          <a:endParaRPr lang="en-US"/>
        </a:p>
      </dgm:t>
    </dgm:pt>
    <dgm:pt modelId="{931F087F-A94D-42E7-A106-F0E2DAA174FE}" type="sibTrans" cxnId="{A88412EF-D60E-45FC-8498-A048765EFCF3}">
      <dgm:prSet/>
      <dgm:spPr/>
      <dgm:t>
        <a:bodyPr/>
        <a:lstStyle/>
        <a:p>
          <a:endParaRPr lang="en-US"/>
        </a:p>
      </dgm:t>
    </dgm:pt>
    <dgm:pt modelId="{10C9FCDE-11FA-428F-A6C6-6030B1723EE4}">
      <dgm:prSet phldrT="[Text]"/>
      <dgm:spPr/>
      <dgm:t>
        <a:bodyPr/>
        <a:lstStyle/>
        <a:p>
          <a:endParaRPr lang="en-US" dirty="0"/>
        </a:p>
      </dgm:t>
    </dgm:pt>
    <dgm:pt modelId="{3814F937-F935-4CBF-8EA7-6E50D0396EF3}" type="parTrans" cxnId="{8BB9534A-6B49-4470-BCCA-662A4CE57C1A}">
      <dgm:prSet/>
      <dgm:spPr/>
      <dgm:t>
        <a:bodyPr/>
        <a:lstStyle/>
        <a:p>
          <a:endParaRPr lang="en-US"/>
        </a:p>
      </dgm:t>
    </dgm:pt>
    <dgm:pt modelId="{59E8D66D-7E3D-42BE-A168-5F26D5E7BDD3}" type="sibTrans" cxnId="{8BB9534A-6B49-4470-BCCA-662A4CE57C1A}">
      <dgm:prSet/>
      <dgm:spPr/>
      <dgm:t>
        <a:bodyPr/>
        <a:lstStyle/>
        <a:p>
          <a:endParaRPr lang="en-US"/>
        </a:p>
      </dgm:t>
    </dgm:pt>
    <dgm:pt modelId="{4A97B8E3-9D88-435C-A604-D204FED29677}">
      <dgm:prSet phldrT="[Text]"/>
      <dgm:spPr/>
      <dgm:t>
        <a:bodyPr/>
        <a:lstStyle/>
        <a:p>
          <a:r>
            <a:rPr lang="de-DE" dirty="0" smtClean="0"/>
            <a:t>Stakeholders‘ interests </a:t>
          </a:r>
          <a:endParaRPr lang="en-US" dirty="0"/>
        </a:p>
      </dgm:t>
    </dgm:pt>
    <dgm:pt modelId="{8BCB9F6B-76F7-430A-A590-938743A33742}" type="parTrans" cxnId="{518ED11A-AC5C-4B47-AE83-1106F440B5C4}">
      <dgm:prSet/>
      <dgm:spPr/>
      <dgm:t>
        <a:bodyPr/>
        <a:lstStyle/>
        <a:p>
          <a:endParaRPr lang="en-US"/>
        </a:p>
      </dgm:t>
    </dgm:pt>
    <dgm:pt modelId="{FAADB55A-878B-4EEA-B3F4-43D0E931EFE0}" type="sibTrans" cxnId="{518ED11A-AC5C-4B47-AE83-1106F440B5C4}">
      <dgm:prSet/>
      <dgm:spPr/>
      <dgm:t>
        <a:bodyPr/>
        <a:lstStyle/>
        <a:p>
          <a:endParaRPr lang="en-US"/>
        </a:p>
      </dgm:t>
    </dgm:pt>
    <dgm:pt modelId="{621B846C-0A10-4452-A2D4-B3E1CC58A337}">
      <dgm:prSet phldrT="[Text]"/>
      <dgm:spPr/>
      <dgm:t>
        <a:bodyPr/>
        <a:lstStyle/>
        <a:p>
          <a:endParaRPr lang="en-US" dirty="0"/>
        </a:p>
      </dgm:t>
    </dgm:pt>
    <dgm:pt modelId="{18372826-58F2-41D1-B929-5631E3D2FC5D}" type="parTrans" cxnId="{570609D6-1AEA-4AC9-B523-85A87D2C1359}">
      <dgm:prSet/>
      <dgm:spPr/>
      <dgm:t>
        <a:bodyPr/>
        <a:lstStyle/>
        <a:p>
          <a:endParaRPr lang="en-US"/>
        </a:p>
      </dgm:t>
    </dgm:pt>
    <dgm:pt modelId="{9D6070F8-73AE-42AE-AAC2-7C142E40AAD5}" type="sibTrans" cxnId="{570609D6-1AEA-4AC9-B523-85A87D2C1359}">
      <dgm:prSet/>
      <dgm:spPr/>
      <dgm:t>
        <a:bodyPr/>
        <a:lstStyle/>
        <a:p>
          <a:endParaRPr lang="en-US"/>
        </a:p>
      </dgm:t>
    </dgm:pt>
    <dgm:pt modelId="{0DF2B24C-F17F-4105-AA36-65ECE4A66085}">
      <dgm:prSet phldrT="[Text]"/>
      <dgm:spPr/>
      <dgm:t>
        <a:bodyPr/>
        <a:lstStyle/>
        <a:p>
          <a:r>
            <a:rPr lang="de-DE" dirty="0" smtClean="0"/>
            <a:t>Environmental cnceren</a:t>
          </a:r>
          <a:endParaRPr lang="en-US" dirty="0"/>
        </a:p>
      </dgm:t>
    </dgm:pt>
    <dgm:pt modelId="{DC1A6EAE-4EE6-4761-A87E-152C27BABAA4}" type="parTrans" cxnId="{BF14F1C9-0494-4748-820E-BF7B0CB13D29}">
      <dgm:prSet/>
      <dgm:spPr/>
      <dgm:t>
        <a:bodyPr/>
        <a:lstStyle/>
        <a:p>
          <a:endParaRPr lang="en-US"/>
        </a:p>
      </dgm:t>
    </dgm:pt>
    <dgm:pt modelId="{E3A38BCB-1561-41F1-9489-158F970BA7A8}" type="sibTrans" cxnId="{BF14F1C9-0494-4748-820E-BF7B0CB13D29}">
      <dgm:prSet/>
      <dgm:spPr/>
      <dgm:t>
        <a:bodyPr/>
        <a:lstStyle/>
        <a:p>
          <a:endParaRPr lang="en-US"/>
        </a:p>
      </dgm:t>
    </dgm:pt>
    <dgm:pt modelId="{C6A4AEE8-C5B5-4637-AFBA-A36EA9BDF782}">
      <dgm:prSet phldrT="[Text]"/>
      <dgm:spPr/>
      <dgm:t>
        <a:bodyPr/>
        <a:lstStyle/>
        <a:p>
          <a:r>
            <a:rPr lang="de-DE" dirty="0" smtClean="0"/>
            <a:t>Sustainability</a:t>
          </a:r>
          <a:endParaRPr lang="en-US" dirty="0"/>
        </a:p>
      </dgm:t>
    </dgm:pt>
    <dgm:pt modelId="{253947AA-50D1-4A30-BF68-1F56ED15D832}" type="parTrans" cxnId="{8A5009B1-7B57-452A-9C3F-C7A58B980FAA}">
      <dgm:prSet/>
      <dgm:spPr/>
      <dgm:t>
        <a:bodyPr/>
        <a:lstStyle/>
        <a:p>
          <a:endParaRPr lang="en-US"/>
        </a:p>
      </dgm:t>
    </dgm:pt>
    <dgm:pt modelId="{4EC10F4F-89A7-4446-BFEC-D16669DB0E5B}" type="sibTrans" cxnId="{8A5009B1-7B57-452A-9C3F-C7A58B980FAA}">
      <dgm:prSet/>
      <dgm:spPr/>
      <dgm:t>
        <a:bodyPr/>
        <a:lstStyle/>
        <a:p>
          <a:endParaRPr lang="en-US"/>
        </a:p>
      </dgm:t>
    </dgm:pt>
    <dgm:pt modelId="{A92120A7-24B1-4223-A2C8-65FE9116538C}">
      <dgm:prSet phldrT="[Text]"/>
      <dgm:spPr/>
      <dgm:t>
        <a:bodyPr/>
        <a:lstStyle/>
        <a:p>
          <a:r>
            <a:rPr lang="de-DE" dirty="0" smtClean="0"/>
            <a:t>Implementation strategy</a:t>
          </a:r>
          <a:endParaRPr lang="en-US" dirty="0"/>
        </a:p>
      </dgm:t>
    </dgm:pt>
    <dgm:pt modelId="{0BAACBE4-8AEF-4F4E-9040-24808FDFDDDE}" type="parTrans" cxnId="{BB2D7C2D-80E8-4ECE-91A8-2778AE07EBDC}">
      <dgm:prSet/>
      <dgm:spPr/>
      <dgm:t>
        <a:bodyPr/>
        <a:lstStyle/>
        <a:p>
          <a:endParaRPr lang="en-US"/>
        </a:p>
      </dgm:t>
    </dgm:pt>
    <dgm:pt modelId="{36A0E0D7-C1B5-4116-9C01-5FDF4D735DAF}" type="sibTrans" cxnId="{BB2D7C2D-80E8-4ECE-91A8-2778AE07EBDC}">
      <dgm:prSet/>
      <dgm:spPr/>
      <dgm:t>
        <a:bodyPr/>
        <a:lstStyle/>
        <a:p>
          <a:endParaRPr lang="en-US"/>
        </a:p>
      </dgm:t>
    </dgm:pt>
    <dgm:pt modelId="{456FFEDD-8A68-4C0D-B550-F20A21ED2B4A}">
      <dgm:prSet/>
      <dgm:spPr/>
      <dgm:t>
        <a:bodyPr/>
        <a:lstStyle/>
        <a:p>
          <a:r>
            <a:rPr lang="de-DE" dirty="0" smtClean="0"/>
            <a:t>Sustainable design</a:t>
          </a:r>
          <a:endParaRPr lang="en-US" dirty="0"/>
        </a:p>
      </dgm:t>
    </dgm:pt>
    <dgm:pt modelId="{3EDCE6B4-422C-4B2C-AA59-87002D921F26}" type="parTrans" cxnId="{4B4DFB49-E181-426B-99E8-CE1AF0D02795}">
      <dgm:prSet/>
      <dgm:spPr/>
      <dgm:t>
        <a:bodyPr/>
        <a:lstStyle/>
        <a:p>
          <a:endParaRPr lang="en-US"/>
        </a:p>
      </dgm:t>
    </dgm:pt>
    <dgm:pt modelId="{8577F8B9-57D8-46EF-A4CD-DAA340F1709A}" type="sibTrans" cxnId="{4B4DFB49-E181-426B-99E8-CE1AF0D02795}">
      <dgm:prSet/>
      <dgm:spPr/>
      <dgm:t>
        <a:bodyPr/>
        <a:lstStyle/>
        <a:p>
          <a:endParaRPr lang="en-US"/>
        </a:p>
      </dgm:t>
    </dgm:pt>
    <dgm:pt modelId="{B2A5633A-B54D-434D-9742-478939098FAE}">
      <dgm:prSet/>
      <dgm:spPr/>
      <dgm:t>
        <a:bodyPr/>
        <a:lstStyle/>
        <a:p>
          <a:r>
            <a:rPr lang="de-DE" dirty="0" smtClean="0"/>
            <a:t>Revenue generation</a:t>
          </a:r>
          <a:endParaRPr lang="en-US" dirty="0"/>
        </a:p>
      </dgm:t>
    </dgm:pt>
    <dgm:pt modelId="{655386AF-9BE9-48E0-A8A9-4B2E1ED13A9A}" type="parTrans" cxnId="{318A3324-1FC6-4FE7-87CA-D82CC36E358C}">
      <dgm:prSet/>
      <dgm:spPr/>
      <dgm:t>
        <a:bodyPr/>
        <a:lstStyle/>
        <a:p>
          <a:endParaRPr lang="en-US"/>
        </a:p>
      </dgm:t>
    </dgm:pt>
    <dgm:pt modelId="{292C298D-979A-4F81-96F2-4D01E57C060C}" type="sibTrans" cxnId="{318A3324-1FC6-4FE7-87CA-D82CC36E358C}">
      <dgm:prSet/>
      <dgm:spPr/>
      <dgm:t>
        <a:bodyPr/>
        <a:lstStyle/>
        <a:p>
          <a:endParaRPr lang="en-US"/>
        </a:p>
      </dgm:t>
    </dgm:pt>
    <dgm:pt modelId="{4ACC2B1F-746A-48A4-A954-E26219207E9C}">
      <dgm:prSet/>
      <dgm:spPr/>
      <dgm:t>
        <a:bodyPr/>
        <a:lstStyle/>
        <a:p>
          <a:endParaRPr lang="en-US" dirty="0"/>
        </a:p>
      </dgm:t>
    </dgm:pt>
    <dgm:pt modelId="{B5904273-73A3-4134-8192-662754A80ACD}" type="parTrans" cxnId="{653BEC16-79C1-4757-BDD5-BA77D972CECD}">
      <dgm:prSet/>
      <dgm:spPr/>
      <dgm:t>
        <a:bodyPr/>
        <a:lstStyle/>
        <a:p>
          <a:endParaRPr lang="en-US"/>
        </a:p>
      </dgm:t>
    </dgm:pt>
    <dgm:pt modelId="{C1E77EB9-113F-4469-977B-BDD8C6FF0280}" type="sibTrans" cxnId="{653BEC16-79C1-4757-BDD5-BA77D972CECD}">
      <dgm:prSet/>
      <dgm:spPr/>
      <dgm:t>
        <a:bodyPr/>
        <a:lstStyle/>
        <a:p>
          <a:endParaRPr lang="en-US"/>
        </a:p>
      </dgm:t>
    </dgm:pt>
    <dgm:pt modelId="{A36AD07F-B500-493F-97AF-9A6C5E45C1FE}">
      <dgm:prSet/>
      <dgm:spPr/>
      <dgm:t>
        <a:bodyPr/>
        <a:lstStyle/>
        <a:p>
          <a:r>
            <a:rPr lang="en-US" dirty="0" smtClean="0"/>
            <a:t>Legal and policy</a:t>
          </a:r>
          <a:r>
            <a:rPr lang="de-DE" dirty="0" smtClean="0"/>
            <a:t>y framework</a:t>
          </a:r>
          <a:endParaRPr lang="en-US" dirty="0"/>
        </a:p>
      </dgm:t>
    </dgm:pt>
    <dgm:pt modelId="{90205AEB-58DE-421C-9E05-193E1C640C2F}" type="parTrans" cxnId="{0238C606-67B4-4A03-9AE7-8D098214D292}">
      <dgm:prSet/>
      <dgm:spPr/>
      <dgm:t>
        <a:bodyPr/>
        <a:lstStyle/>
        <a:p>
          <a:endParaRPr lang="en-US"/>
        </a:p>
      </dgm:t>
    </dgm:pt>
    <dgm:pt modelId="{4FE15875-B443-4A67-8EEF-D2B0A21850FD}" type="sibTrans" cxnId="{0238C606-67B4-4A03-9AE7-8D098214D292}">
      <dgm:prSet/>
      <dgm:spPr/>
      <dgm:t>
        <a:bodyPr/>
        <a:lstStyle/>
        <a:p>
          <a:endParaRPr lang="en-US"/>
        </a:p>
      </dgm:t>
    </dgm:pt>
    <dgm:pt modelId="{99B1A786-8656-4C53-824E-D17814B28673}">
      <dgm:prSet/>
      <dgm:spPr/>
      <dgm:t>
        <a:bodyPr/>
        <a:lstStyle/>
        <a:p>
          <a:r>
            <a:rPr lang="de-DE" dirty="0" smtClean="0"/>
            <a:t>Playsical planning </a:t>
          </a:r>
          <a:endParaRPr lang="en-US" dirty="0"/>
        </a:p>
      </dgm:t>
    </dgm:pt>
    <dgm:pt modelId="{CC038696-F021-43A8-BC64-7D165C3C933B}" type="parTrans" cxnId="{11C0D02A-BB13-4B46-8221-909569121B47}">
      <dgm:prSet/>
      <dgm:spPr/>
      <dgm:t>
        <a:bodyPr/>
        <a:lstStyle/>
        <a:p>
          <a:endParaRPr lang="en-US"/>
        </a:p>
      </dgm:t>
    </dgm:pt>
    <dgm:pt modelId="{95048E77-54AF-4516-BC62-3142EA074320}" type="sibTrans" cxnId="{11C0D02A-BB13-4B46-8221-909569121B47}">
      <dgm:prSet/>
      <dgm:spPr/>
      <dgm:t>
        <a:bodyPr/>
        <a:lstStyle/>
        <a:p>
          <a:endParaRPr lang="en-US"/>
        </a:p>
      </dgm:t>
    </dgm:pt>
    <dgm:pt modelId="{E9954778-B67D-4E82-86A7-59F3112E55A9}">
      <dgm:prSet/>
      <dgm:spPr/>
      <dgm:t>
        <a:bodyPr/>
        <a:lstStyle/>
        <a:p>
          <a:r>
            <a:rPr lang="de-DE" dirty="0" smtClean="0"/>
            <a:t>Rules and regulation</a:t>
          </a:r>
          <a:endParaRPr lang="en-US" dirty="0"/>
        </a:p>
      </dgm:t>
    </dgm:pt>
    <dgm:pt modelId="{10C56B37-05AE-46F8-931C-1B15BB2A039E}" type="parTrans" cxnId="{7ACAD74D-21B2-4ADC-90F4-624BB3F5C73A}">
      <dgm:prSet/>
      <dgm:spPr/>
      <dgm:t>
        <a:bodyPr/>
        <a:lstStyle/>
        <a:p>
          <a:endParaRPr lang="en-US"/>
        </a:p>
      </dgm:t>
    </dgm:pt>
    <dgm:pt modelId="{25FAAB7F-6DFF-4DA7-A712-4DC9DAC39481}" type="sibTrans" cxnId="{7ACAD74D-21B2-4ADC-90F4-624BB3F5C73A}">
      <dgm:prSet/>
      <dgm:spPr/>
      <dgm:t>
        <a:bodyPr/>
        <a:lstStyle/>
        <a:p>
          <a:endParaRPr lang="en-US"/>
        </a:p>
      </dgm:t>
    </dgm:pt>
    <dgm:pt modelId="{2D8E16CC-C1A8-459F-8A6D-C4EC6D762710}">
      <dgm:prSet/>
      <dgm:spPr/>
      <dgm:t>
        <a:bodyPr/>
        <a:lstStyle/>
        <a:p>
          <a:r>
            <a:rPr lang="de-DE" dirty="0" smtClean="0"/>
            <a:t>Earthquake</a:t>
          </a:r>
          <a:endParaRPr lang="en-US" dirty="0"/>
        </a:p>
      </dgm:t>
    </dgm:pt>
    <dgm:pt modelId="{47B58F0C-195E-4BEF-8F98-7D356189C9D4}" type="parTrans" cxnId="{34E02425-7DDD-47D8-BBB3-30D4BD430F03}">
      <dgm:prSet/>
      <dgm:spPr/>
      <dgm:t>
        <a:bodyPr/>
        <a:lstStyle/>
        <a:p>
          <a:endParaRPr lang="en-US"/>
        </a:p>
      </dgm:t>
    </dgm:pt>
    <dgm:pt modelId="{3CBC82FE-53D8-48D5-9C18-915A0AC7B416}" type="sibTrans" cxnId="{34E02425-7DDD-47D8-BBB3-30D4BD430F03}">
      <dgm:prSet/>
      <dgm:spPr/>
      <dgm:t>
        <a:bodyPr/>
        <a:lstStyle/>
        <a:p>
          <a:endParaRPr lang="en-US"/>
        </a:p>
      </dgm:t>
    </dgm:pt>
    <dgm:pt modelId="{739AADAD-2BD8-4125-93E4-EAA015C25004}">
      <dgm:prSet/>
      <dgm:spPr/>
      <dgm:t>
        <a:bodyPr/>
        <a:lstStyle/>
        <a:p>
          <a:r>
            <a:rPr lang="en-US" smtClean="0"/>
            <a:t>Infrastructure and</a:t>
          </a:r>
          <a:endParaRPr lang="en-US" dirty="0"/>
        </a:p>
      </dgm:t>
    </dgm:pt>
    <dgm:pt modelId="{018E47DB-A2AD-45FC-9A6D-5C91AE3FFDE9}" type="parTrans" cxnId="{3C823ADA-90A1-433E-906C-79282870E4A1}">
      <dgm:prSet/>
      <dgm:spPr/>
      <dgm:t>
        <a:bodyPr/>
        <a:lstStyle/>
        <a:p>
          <a:endParaRPr lang="en-US"/>
        </a:p>
      </dgm:t>
    </dgm:pt>
    <dgm:pt modelId="{4E289982-2AA6-4781-827C-076408151E9F}" type="sibTrans" cxnId="{3C823ADA-90A1-433E-906C-79282870E4A1}">
      <dgm:prSet/>
      <dgm:spPr/>
      <dgm:t>
        <a:bodyPr/>
        <a:lstStyle/>
        <a:p>
          <a:endParaRPr lang="en-US"/>
        </a:p>
      </dgm:t>
    </dgm:pt>
    <dgm:pt modelId="{DD7B58CB-9B5F-403F-8ECB-7E539581E564}">
      <dgm:prSet/>
      <dgm:spPr/>
      <dgm:t>
        <a:bodyPr/>
        <a:lstStyle/>
        <a:p>
          <a:r>
            <a:rPr lang="en-US" smtClean="0"/>
            <a:t>Urban services</a:t>
          </a:r>
          <a:endParaRPr lang="en-US" dirty="0"/>
        </a:p>
      </dgm:t>
    </dgm:pt>
    <dgm:pt modelId="{789AEF2C-145C-4D2C-A7A7-A5F7093CFE24}" type="parTrans" cxnId="{30CDD731-B6E9-41A7-AB9B-FBCFDE199CF1}">
      <dgm:prSet/>
      <dgm:spPr/>
      <dgm:t>
        <a:bodyPr/>
        <a:lstStyle/>
        <a:p>
          <a:endParaRPr lang="en-US"/>
        </a:p>
      </dgm:t>
    </dgm:pt>
    <dgm:pt modelId="{E946899F-128D-4024-8BF0-472AE6CDD10B}" type="sibTrans" cxnId="{30CDD731-B6E9-41A7-AB9B-FBCFDE199CF1}">
      <dgm:prSet/>
      <dgm:spPr/>
      <dgm:t>
        <a:bodyPr/>
        <a:lstStyle/>
        <a:p>
          <a:endParaRPr lang="en-US"/>
        </a:p>
      </dgm:t>
    </dgm:pt>
    <dgm:pt modelId="{2DFB8A10-10E9-4A7C-8DB7-DDA82718030F}">
      <dgm:prSet/>
      <dgm:spPr/>
      <dgm:t>
        <a:bodyPr/>
        <a:lstStyle/>
        <a:p>
          <a:r>
            <a:rPr lang="de-DE" smtClean="0"/>
            <a:t>Building information</a:t>
          </a:r>
          <a:endParaRPr lang="en-US" dirty="0"/>
        </a:p>
      </dgm:t>
    </dgm:pt>
    <dgm:pt modelId="{DBC26FB7-BDC0-4451-BFA7-238E80672F13}" type="parTrans" cxnId="{72E924BB-50EB-46D4-9867-55AA86804EED}">
      <dgm:prSet/>
      <dgm:spPr/>
      <dgm:t>
        <a:bodyPr/>
        <a:lstStyle/>
        <a:p>
          <a:endParaRPr lang="en-US"/>
        </a:p>
      </dgm:t>
    </dgm:pt>
    <dgm:pt modelId="{6F36A18C-5FEF-4981-8911-AE5BC464DF7D}" type="sibTrans" cxnId="{72E924BB-50EB-46D4-9867-55AA86804EED}">
      <dgm:prSet/>
      <dgm:spPr/>
      <dgm:t>
        <a:bodyPr/>
        <a:lstStyle/>
        <a:p>
          <a:endParaRPr lang="en-US"/>
        </a:p>
      </dgm:t>
    </dgm:pt>
    <dgm:pt modelId="{D3AC743C-9CBE-430B-8F3D-7BF9271CD126}">
      <dgm:prSet/>
      <dgm:spPr/>
      <dgm:t>
        <a:bodyPr/>
        <a:lstStyle/>
        <a:p>
          <a:r>
            <a:rPr lang="en-US" smtClean="0"/>
            <a:t>Transportation, connectivity </a:t>
          </a:r>
          <a:endParaRPr lang="en-US" dirty="0"/>
        </a:p>
      </dgm:t>
    </dgm:pt>
    <dgm:pt modelId="{CFE34D83-09DA-48C8-9BA3-D363E8A36DBC}" type="parTrans" cxnId="{279EC2F4-CABD-48E3-BCC5-FD3B1BD906B0}">
      <dgm:prSet/>
      <dgm:spPr/>
      <dgm:t>
        <a:bodyPr/>
        <a:lstStyle/>
        <a:p>
          <a:endParaRPr lang="en-US"/>
        </a:p>
      </dgm:t>
    </dgm:pt>
    <dgm:pt modelId="{D780BE11-2CDA-48DE-B2D5-FFA781F80450}" type="sibTrans" cxnId="{279EC2F4-CABD-48E3-BCC5-FD3B1BD906B0}">
      <dgm:prSet/>
      <dgm:spPr/>
      <dgm:t>
        <a:bodyPr/>
        <a:lstStyle/>
        <a:p>
          <a:endParaRPr lang="en-US"/>
        </a:p>
      </dgm:t>
    </dgm:pt>
    <dgm:pt modelId="{7825992B-903F-4B96-BFF4-AF5861B42262}">
      <dgm:prSet/>
      <dgm:spPr/>
      <dgm:t>
        <a:bodyPr/>
        <a:lstStyle/>
        <a:p>
          <a:r>
            <a:rPr lang="en-US" smtClean="0"/>
            <a:t>Recreational</a:t>
          </a:r>
          <a:endParaRPr lang="en-US" dirty="0"/>
        </a:p>
      </dgm:t>
    </dgm:pt>
    <dgm:pt modelId="{B56C726F-7663-4C4F-92BF-6BA83F292248}" type="parTrans" cxnId="{F766D16A-388B-45B0-8EC3-D2BA4DA5373A}">
      <dgm:prSet/>
      <dgm:spPr/>
      <dgm:t>
        <a:bodyPr/>
        <a:lstStyle/>
        <a:p>
          <a:endParaRPr lang="en-US"/>
        </a:p>
      </dgm:t>
    </dgm:pt>
    <dgm:pt modelId="{1ADDEB9E-5808-49B7-9740-A3BC83E52AEC}" type="sibTrans" cxnId="{F766D16A-388B-45B0-8EC3-D2BA4DA5373A}">
      <dgm:prSet/>
      <dgm:spPr/>
      <dgm:t>
        <a:bodyPr/>
        <a:lstStyle/>
        <a:p>
          <a:endParaRPr lang="en-US"/>
        </a:p>
      </dgm:t>
    </dgm:pt>
    <dgm:pt modelId="{70091FEB-E3BB-42F2-9AA1-61A40FFCD4C5}">
      <dgm:prSet/>
      <dgm:spPr/>
      <dgm:t>
        <a:bodyPr/>
        <a:lstStyle/>
        <a:p>
          <a:r>
            <a:rPr lang="en-US" smtClean="0"/>
            <a:t>Religious, education, health facilities</a:t>
          </a:r>
          <a:endParaRPr lang="en-US" dirty="0"/>
        </a:p>
      </dgm:t>
    </dgm:pt>
    <dgm:pt modelId="{D3AC39F7-4F56-4469-90BC-419C9F934698}" type="parTrans" cxnId="{7A9F30A6-5BAC-4667-B25E-7F04CCDC443E}">
      <dgm:prSet/>
      <dgm:spPr/>
      <dgm:t>
        <a:bodyPr/>
        <a:lstStyle/>
        <a:p>
          <a:endParaRPr lang="en-US"/>
        </a:p>
      </dgm:t>
    </dgm:pt>
    <dgm:pt modelId="{797F4417-6E84-44F7-AFC1-99008CCDF91E}" type="sibTrans" cxnId="{7A9F30A6-5BAC-4667-B25E-7F04CCDC443E}">
      <dgm:prSet/>
      <dgm:spPr/>
      <dgm:t>
        <a:bodyPr/>
        <a:lstStyle/>
        <a:p>
          <a:endParaRPr lang="en-US"/>
        </a:p>
      </dgm:t>
    </dgm:pt>
    <dgm:pt modelId="{29ED2893-F7E1-42E7-859A-DE657D0D6430}">
      <dgm:prSet/>
      <dgm:spPr/>
      <dgm:t>
        <a:bodyPr/>
        <a:lstStyle/>
        <a:p>
          <a:r>
            <a:rPr lang="en-US" smtClean="0"/>
            <a:t>Time-space</a:t>
          </a:r>
          <a:endParaRPr lang="en-US" dirty="0"/>
        </a:p>
      </dgm:t>
    </dgm:pt>
    <dgm:pt modelId="{D1F0A9AA-3F52-48B6-88E8-3C3FB2242E8E}" type="parTrans" cxnId="{6031B3F6-7CFC-4BB8-A71D-3C3932CE3700}">
      <dgm:prSet/>
      <dgm:spPr/>
      <dgm:t>
        <a:bodyPr/>
        <a:lstStyle/>
        <a:p>
          <a:endParaRPr lang="en-US"/>
        </a:p>
      </dgm:t>
    </dgm:pt>
    <dgm:pt modelId="{9F161E6D-CF1A-4AE5-8823-FF678542DF19}" type="sibTrans" cxnId="{6031B3F6-7CFC-4BB8-A71D-3C3932CE3700}">
      <dgm:prSet/>
      <dgm:spPr/>
      <dgm:t>
        <a:bodyPr/>
        <a:lstStyle/>
        <a:p>
          <a:endParaRPr lang="en-US"/>
        </a:p>
      </dgm:t>
    </dgm:pt>
    <dgm:pt modelId="{4AD1BFAF-13D3-4CED-AC53-C3AD59A17FC2}">
      <dgm:prSet/>
      <dgm:spPr/>
      <dgm:t>
        <a:bodyPr/>
        <a:lstStyle/>
        <a:p>
          <a:r>
            <a:rPr lang="en-US" smtClean="0"/>
            <a:t>Heritage structures </a:t>
          </a:r>
          <a:endParaRPr lang="en-US" dirty="0"/>
        </a:p>
      </dgm:t>
    </dgm:pt>
    <dgm:pt modelId="{DB098AF3-F72B-4AE6-AED7-4C8CA7A43421}" type="parTrans" cxnId="{423B7631-E5C0-4368-9EE4-379F01783A94}">
      <dgm:prSet/>
      <dgm:spPr/>
      <dgm:t>
        <a:bodyPr/>
        <a:lstStyle/>
        <a:p>
          <a:endParaRPr lang="en-US"/>
        </a:p>
      </dgm:t>
    </dgm:pt>
    <dgm:pt modelId="{BCAF057F-2976-4F3A-A16A-CEDCC94DE759}" type="sibTrans" cxnId="{423B7631-E5C0-4368-9EE4-379F01783A94}">
      <dgm:prSet/>
      <dgm:spPr/>
      <dgm:t>
        <a:bodyPr/>
        <a:lstStyle/>
        <a:p>
          <a:endParaRPr lang="en-US"/>
        </a:p>
      </dgm:t>
    </dgm:pt>
    <dgm:pt modelId="{FFD71CD2-8F02-44FE-ABA8-423334AA062C}">
      <dgm:prSet/>
      <dgm:spPr/>
      <dgm:t>
        <a:bodyPr/>
        <a:lstStyle/>
        <a:p>
          <a:r>
            <a:rPr lang="de-DE" smtClean="0"/>
            <a:t>Stakeholders  role </a:t>
          </a:r>
          <a:endParaRPr lang="en-US" dirty="0"/>
        </a:p>
      </dgm:t>
    </dgm:pt>
    <dgm:pt modelId="{31677263-A720-4573-AED3-74EE4700F351}" type="parTrans" cxnId="{FDE6BDF3-6502-4EC5-94F8-7978F67C2444}">
      <dgm:prSet/>
      <dgm:spPr/>
      <dgm:t>
        <a:bodyPr/>
        <a:lstStyle/>
        <a:p>
          <a:endParaRPr lang="en-US"/>
        </a:p>
      </dgm:t>
    </dgm:pt>
    <dgm:pt modelId="{2176ED70-2B06-4A9F-B777-834DC1BA6ECF}" type="sibTrans" cxnId="{FDE6BDF3-6502-4EC5-94F8-7978F67C2444}">
      <dgm:prSet/>
      <dgm:spPr/>
      <dgm:t>
        <a:bodyPr/>
        <a:lstStyle/>
        <a:p>
          <a:endParaRPr lang="en-US"/>
        </a:p>
      </dgm:t>
    </dgm:pt>
    <dgm:pt modelId="{34ABA9CC-F18B-45A7-986B-7DA419F4C8AD}">
      <dgm:prSet/>
      <dgm:spPr/>
      <dgm:t>
        <a:bodyPr/>
        <a:lstStyle/>
        <a:p>
          <a:r>
            <a:rPr lang="en-US" smtClean="0"/>
            <a:t>Demographic info</a:t>
          </a:r>
          <a:endParaRPr lang="en-US" dirty="0"/>
        </a:p>
      </dgm:t>
    </dgm:pt>
    <dgm:pt modelId="{7F3F5F75-948D-4D29-943E-62F26048D4DF}" type="parTrans" cxnId="{DD801511-55C6-4FC9-A6D6-E9B06C0BF409}">
      <dgm:prSet/>
      <dgm:spPr/>
      <dgm:t>
        <a:bodyPr/>
        <a:lstStyle/>
        <a:p>
          <a:endParaRPr lang="en-US"/>
        </a:p>
      </dgm:t>
    </dgm:pt>
    <dgm:pt modelId="{8EF211FB-9A6A-4D9E-B44F-0281CC7FA1FC}" type="sibTrans" cxnId="{DD801511-55C6-4FC9-A6D6-E9B06C0BF409}">
      <dgm:prSet/>
      <dgm:spPr/>
      <dgm:t>
        <a:bodyPr/>
        <a:lstStyle/>
        <a:p>
          <a:endParaRPr lang="en-US"/>
        </a:p>
      </dgm:t>
    </dgm:pt>
    <dgm:pt modelId="{70E9380E-D299-41EC-B5B7-CFB9D7EDA909}">
      <dgm:prSet/>
      <dgm:spPr/>
      <dgm:t>
        <a:bodyPr/>
        <a:lstStyle/>
        <a:p>
          <a:r>
            <a:rPr lang="en-US" dirty="0" smtClean="0"/>
            <a:t>Earthquake</a:t>
          </a:r>
          <a:endParaRPr lang="en-US" dirty="0"/>
        </a:p>
      </dgm:t>
    </dgm:pt>
    <dgm:pt modelId="{50C73ACA-E71D-481E-8FC8-ADCC42B080C7}" type="parTrans" cxnId="{75BB1864-ADCF-4EE9-82A5-5ACD8F984103}">
      <dgm:prSet/>
      <dgm:spPr/>
      <dgm:t>
        <a:bodyPr/>
        <a:lstStyle/>
        <a:p>
          <a:endParaRPr lang="en-US"/>
        </a:p>
      </dgm:t>
    </dgm:pt>
    <dgm:pt modelId="{BA9C0910-04B5-429C-B34A-C80D0D979905}" type="sibTrans" cxnId="{75BB1864-ADCF-4EE9-82A5-5ACD8F984103}">
      <dgm:prSet/>
      <dgm:spPr/>
      <dgm:t>
        <a:bodyPr/>
        <a:lstStyle/>
        <a:p>
          <a:endParaRPr lang="en-US"/>
        </a:p>
      </dgm:t>
    </dgm:pt>
    <dgm:pt modelId="{DB7925BB-97DD-4222-A568-F9E08D9B8EDE}">
      <dgm:prSet/>
      <dgm:spPr/>
      <dgm:t>
        <a:bodyPr/>
        <a:lstStyle/>
        <a:p>
          <a:r>
            <a:rPr lang="en-US" dirty="0" smtClean="0"/>
            <a:t>Need/availability  of infrastructure and services</a:t>
          </a:r>
          <a:endParaRPr lang="en-US" dirty="0"/>
        </a:p>
      </dgm:t>
    </dgm:pt>
    <dgm:pt modelId="{464136BE-52AC-4ABF-8647-B6083669D7E1}" type="parTrans" cxnId="{55F83B09-6FAF-4027-8A2E-A8007DBB32BB}">
      <dgm:prSet/>
      <dgm:spPr/>
      <dgm:t>
        <a:bodyPr/>
        <a:lstStyle/>
        <a:p>
          <a:endParaRPr lang="en-US"/>
        </a:p>
      </dgm:t>
    </dgm:pt>
    <dgm:pt modelId="{09A8C142-9CC9-439C-9E04-D0A790199F84}" type="sibTrans" cxnId="{55F83B09-6FAF-4027-8A2E-A8007DBB32BB}">
      <dgm:prSet/>
      <dgm:spPr/>
      <dgm:t>
        <a:bodyPr/>
        <a:lstStyle/>
        <a:p>
          <a:endParaRPr lang="en-US"/>
        </a:p>
      </dgm:t>
    </dgm:pt>
    <dgm:pt modelId="{1CB802E8-4C73-47C1-BD87-8DA32C48442F}">
      <dgm:prSet/>
      <dgm:spPr/>
      <dgm:t>
        <a:bodyPr/>
        <a:lstStyle/>
        <a:p>
          <a:r>
            <a:rPr lang="en-US" dirty="0" smtClean="0"/>
            <a:t>Stakeholders' interest</a:t>
          </a:r>
          <a:endParaRPr lang="en-US" dirty="0"/>
        </a:p>
      </dgm:t>
    </dgm:pt>
    <dgm:pt modelId="{471015D7-89E2-4757-973E-287505FFC491}" type="parTrans" cxnId="{9635EC85-BC2C-4B09-9404-1F97791D38CA}">
      <dgm:prSet/>
      <dgm:spPr/>
      <dgm:t>
        <a:bodyPr/>
        <a:lstStyle/>
        <a:p>
          <a:endParaRPr lang="en-US"/>
        </a:p>
      </dgm:t>
    </dgm:pt>
    <dgm:pt modelId="{BE4BADCA-91CD-4BCD-AB24-4AFD2BD3E7BB}" type="sibTrans" cxnId="{9635EC85-BC2C-4B09-9404-1F97791D38CA}">
      <dgm:prSet/>
      <dgm:spPr/>
      <dgm:t>
        <a:bodyPr/>
        <a:lstStyle/>
        <a:p>
          <a:endParaRPr lang="en-US"/>
        </a:p>
      </dgm:t>
    </dgm:pt>
    <dgm:pt modelId="{37C99D84-FB32-4F9C-9E48-48E47A255B10}">
      <dgm:prSet/>
      <dgm:spPr/>
      <dgm:t>
        <a:bodyPr/>
        <a:lstStyle/>
        <a:p>
          <a:r>
            <a:rPr lang="en-US" dirty="0" smtClean="0"/>
            <a:t>Rules, regulations</a:t>
          </a:r>
          <a:endParaRPr lang="en-US" dirty="0"/>
        </a:p>
      </dgm:t>
    </dgm:pt>
    <dgm:pt modelId="{783887CC-D864-4A18-87F2-04FA4EAB0222}" type="parTrans" cxnId="{4BF931B1-CA5E-46C8-BB4A-0C6DB9EC08B2}">
      <dgm:prSet/>
      <dgm:spPr/>
      <dgm:t>
        <a:bodyPr/>
        <a:lstStyle/>
        <a:p>
          <a:endParaRPr lang="en-US"/>
        </a:p>
      </dgm:t>
    </dgm:pt>
    <dgm:pt modelId="{1A4DC9E2-9FCA-4837-8930-7F838E17DF28}" type="sibTrans" cxnId="{4BF931B1-CA5E-46C8-BB4A-0C6DB9EC08B2}">
      <dgm:prSet/>
      <dgm:spPr/>
      <dgm:t>
        <a:bodyPr/>
        <a:lstStyle/>
        <a:p>
          <a:endParaRPr lang="en-US"/>
        </a:p>
      </dgm:t>
    </dgm:pt>
    <dgm:pt modelId="{4843C874-7E70-4513-A4E3-011F7207A845}">
      <dgm:prSet/>
      <dgm:spPr/>
      <dgm:t>
        <a:bodyPr/>
        <a:lstStyle/>
        <a:p>
          <a:r>
            <a:rPr lang="en-US" dirty="0" smtClean="0"/>
            <a:t>Social/cultural</a:t>
          </a:r>
          <a:endParaRPr lang="en-US" dirty="0"/>
        </a:p>
      </dgm:t>
    </dgm:pt>
    <dgm:pt modelId="{0C4492B1-73D5-4468-BF98-8E25B856C739}" type="parTrans" cxnId="{1DD40600-410E-4974-BB77-DD0F5A9044DC}">
      <dgm:prSet/>
      <dgm:spPr/>
      <dgm:t>
        <a:bodyPr/>
        <a:lstStyle/>
        <a:p>
          <a:endParaRPr lang="en-US"/>
        </a:p>
      </dgm:t>
    </dgm:pt>
    <dgm:pt modelId="{4DAECA89-E569-4015-8773-36B59F28656C}" type="sibTrans" cxnId="{1DD40600-410E-4974-BB77-DD0F5A9044DC}">
      <dgm:prSet/>
      <dgm:spPr/>
      <dgm:t>
        <a:bodyPr/>
        <a:lstStyle/>
        <a:p>
          <a:endParaRPr lang="en-US"/>
        </a:p>
      </dgm:t>
    </dgm:pt>
    <dgm:pt modelId="{E806A93F-3523-4546-98D0-73A620C39C3A}">
      <dgm:prSet/>
      <dgm:spPr/>
      <dgm:t>
        <a:bodyPr/>
        <a:lstStyle/>
        <a:p>
          <a:r>
            <a:rPr lang="en-US" smtClean="0"/>
            <a:t>Social/economical</a:t>
          </a:r>
          <a:endParaRPr lang="en-US" dirty="0"/>
        </a:p>
      </dgm:t>
    </dgm:pt>
    <dgm:pt modelId="{0A60DD1F-A578-49C5-9451-6F97576CB1C2}" type="parTrans" cxnId="{C800844D-D178-41AC-894E-9DDA809E6896}">
      <dgm:prSet/>
      <dgm:spPr/>
      <dgm:t>
        <a:bodyPr/>
        <a:lstStyle/>
        <a:p>
          <a:endParaRPr lang="en-US"/>
        </a:p>
      </dgm:t>
    </dgm:pt>
    <dgm:pt modelId="{90D0E803-CB34-4FC4-BE6C-255FCF5608A2}" type="sibTrans" cxnId="{C800844D-D178-41AC-894E-9DDA809E6896}">
      <dgm:prSet/>
      <dgm:spPr/>
      <dgm:t>
        <a:bodyPr/>
        <a:lstStyle/>
        <a:p>
          <a:endParaRPr lang="en-US"/>
        </a:p>
      </dgm:t>
    </dgm:pt>
    <dgm:pt modelId="{41DF5109-59F2-42B4-9DDC-25F2C6B4812E}">
      <dgm:prSet/>
      <dgm:spPr/>
      <dgm:t>
        <a:bodyPr/>
        <a:lstStyle/>
        <a:p>
          <a:r>
            <a:rPr lang="en-US" dirty="0" smtClean="0"/>
            <a:t>Urban structure </a:t>
          </a:r>
          <a:endParaRPr lang="en-US" dirty="0"/>
        </a:p>
      </dgm:t>
    </dgm:pt>
    <dgm:pt modelId="{2FFD8271-2517-4366-A9E8-393C06AE4CED}" type="parTrans" cxnId="{D56B60DD-3B50-445D-9A8C-7FEE2E3E18FE}">
      <dgm:prSet/>
      <dgm:spPr/>
      <dgm:t>
        <a:bodyPr/>
        <a:lstStyle/>
        <a:p>
          <a:endParaRPr lang="en-US"/>
        </a:p>
      </dgm:t>
    </dgm:pt>
    <dgm:pt modelId="{B9E0C3C4-2FEE-446B-890B-B3B23669BEFA}" type="sibTrans" cxnId="{D56B60DD-3B50-445D-9A8C-7FEE2E3E18FE}">
      <dgm:prSet/>
      <dgm:spPr/>
      <dgm:t>
        <a:bodyPr/>
        <a:lstStyle/>
        <a:p>
          <a:endParaRPr lang="en-US"/>
        </a:p>
      </dgm:t>
    </dgm:pt>
    <dgm:pt modelId="{49C0C126-571C-4D93-8CCC-A0CE280722AF}">
      <dgm:prSet/>
      <dgm:spPr/>
      <dgm:t>
        <a:bodyPr/>
        <a:lstStyle/>
        <a:p>
          <a:r>
            <a:rPr lang="en-US" dirty="0" smtClean="0"/>
            <a:t>Traffic management</a:t>
          </a:r>
          <a:endParaRPr lang="en-US" dirty="0"/>
        </a:p>
      </dgm:t>
    </dgm:pt>
    <dgm:pt modelId="{A8F7508A-A24C-49D5-A6BF-6E9821585B9F}" type="parTrans" cxnId="{4DE9999A-4FDA-4A2D-B980-D0EE1BFA26E8}">
      <dgm:prSet/>
      <dgm:spPr/>
      <dgm:t>
        <a:bodyPr/>
        <a:lstStyle/>
        <a:p>
          <a:endParaRPr lang="en-US"/>
        </a:p>
      </dgm:t>
    </dgm:pt>
    <dgm:pt modelId="{6AC23BC2-C9C5-4AD0-BC86-5E88FBA2E181}" type="sibTrans" cxnId="{4DE9999A-4FDA-4A2D-B980-D0EE1BFA26E8}">
      <dgm:prSet/>
      <dgm:spPr/>
      <dgm:t>
        <a:bodyPr/>
        <a:lstStyle/>
        <a:p>
          <a:endParaRPr lang="en-US"/>
        </a:p>
      </dgm:t>
    </dgm:pt>
    <dgm:pt modelId="{67EB18F8-FB6E-491C-A762-21B631EB65D7}">
      <dgm:prSet/>
      <dgm:spPr/>
      <dgm:t>
        <a:bodyPr/>
        <a:lstStyle/>
        <a:p>
          <a:r>
            <a:rPr lang="en-US" dirty="0" smtClean="0"/>
            <a:t>Local identity and </a:t>
          </a:r>
          <a:endParaRPr lang="en-US" dirty="0"/>
        </a:p>
      </dgm:t>
    </dgm:pt>
    <dgm:pt modelId="{385FAE0D-B300-4602-9875-36A39CD03F22}" type="parTrans" cxnId="{90E57884-1427-460B-8AC6-91CD70AD61B2}">
      <dgm:prSet/>
      <dgm:spPr/>
      <dgm:t>
        <a:bodyPr/>
        <a:lstStyle/>
        <a:p>
          <a:endParaRPr lang="en-US"/>
        </a:p>
      </dgm:t>
    </dgm:pt>
    <dgm:pt modelId="{C8D26131-E202-4C1E-AA70-2C5799CD43F4}" type="sibTrans" cxnId="{90E57884-1427-460B-8AC6-91CD70AD61B2}">
      <dgm:prSet/>
      <dgm:spPr/>
      <dgm:t>
        <a:bodyPr/>
        <a:lstStyle/>
        <a:p>
          <a:endParaRPr lang="en-US"/>
        </a:p>
      </dgm:t>
    </dgm:pt>
    <dgm:pt modelId="{809F6A10-530B-46ED-A77E-42387A6242C1}">
      <dgm:prSet phldrT="[Text]"/>
      <dgm:spPr/>
      <dgm:t>
        <a:bodyPr/>
        <a:lstStyle/>
        <a:p>
          <a:r>
            <a:rPr lang="de-DE" dirty="0" smtClean="0"/>
            <a:t>Minimalistic approach</a:t>
          </a:r>
          <a:endParaRPr lang="en-US" dirty="0"/>
        </a:p>
      </dgm:t>
    </dgm:pt>
    <dgm:pt modelId="{83089ADF-956E-4086-83B7-0E3E45CAEDC7}" type="parTrans" cxnId="{5EF3C039-41F9-46C1-948C-5F777A8FA63F}">
      <dgm:prSet/>
      <dgm:spPr/>
      <dgm:t>
        <a:bodyPr/>
        <a:lstStyle/>
        <a:p>
          <a:endParaRPr lang="en-US"/>
        </a:p>
      </dgm:t>
    </dgm:pt>
    <dgm:pt modelId="{A82E8AA7-73F2-4E4C-9968-5C7C73D159F4}" type="sibTrans" cxnId="{5EF3C039-41F9-46C1-948C-5F777A8FA63F}">
      <dgm:prSet/>
      <dgm:spPr/>
      <dgm:t>
        <a:bodyPr/>
        <a:lstStyle/>
        <a:p>
          <a:endParaRPr lang="en-US"/>
        </a:p>
      </dgm:t>
    </dgm:pt>
    <dgm:pt modelId="{9D8292A2-A3DD-4E8D-9C37-D0034C861338}">
      <dgm:prSet phldrT="[Text]"/>
      <dgm:spPr/>
      <dgm:t>
        <a:bodyPr/>
        <a:lstStyle/>
        <a:p>
          <a:r>
            <a:rPr lang="de-DE" dirty="0" smtClean="0"/>
            <a:t>Holistic approach  </a:t>
          </a:r>
          <a:endParaRPr lang="en-US" dirty="0"/>
        </a:p>
      </dgm:t>
    </dgm:pt>
    <dgm:pt modelId="{EE841F9E-82EC-4E8A-A9CD-DA7DC18D81F8}" type="parTrans" cxnId="{BECAE8D2-BD5B-4AF3-AAC3-1D255AE1522B}">
      <dgm:prSet/>
      <dgm:spPr/>
      <dgm:t>
        <a:bodyPr/>
        <a:lstStyle/>
        <a:p>
          <a:endParaRPr lang="en-US"/>
        </a:p>
      </dgm:t>
    </dgm:pt>
    <dgm:pt modelId="{C45E9BB7-3AA4-444F-8DB5-1CC8D9FDB887}" type="sibTrans" cxnId="{BECAE8D2-BD5B-4AF3-AAC3-1D255AE1522B}">
      <dgm:prSet/>
      <dgm:spPr/>
      <dgm:t>
        <a:bodyPr/>
        <a:lstStyle/>
        <a:p>
          <a:endParaRPr lang="en-US"/>
        </a:p>
      </dgm:t>
    </dgm:pt>
    <dgm:pt modelId="{3BAAEC1E-1473-4F48-B9B7-E08AC2BFFCE9}">
      <dgm:prSet phldrT="[Text]"/>
      <dgm:spPr/>
      <dgm:t>
        <a:bodyPr/>
        <a:lstStyle/>
        <a:p>
          <a:r>
            <a:rPr lang="en-US" dirty="0" smtClean="0"/>
            <a:t>Cost and revenue potential</a:t>
          </a:r>
          <a:endParaRPr lang="en-US" dirty="0"/>
        </a:p>
      </dgm:t>
    </dgm:pt>
    <dgm:pt modelId="{E545DE54-CA00-4598-96AC-E3E413AA56EF}" type="parTrans" cxnId="{1AE055D0-3D08-4335-A3DA-D258A9180ECD}">
      <dgm:prSet/>
      <dgm:spPr/>
      <dgm:t>
        <a:bodyPr/>
        <a:lstStyle/>
        <a:p>
          <a:endParaRPr lang="en-US"/>
        </a:p>
      </dgm:t>
    </dgm:pt>
    <dgm:pt modelId="{0129AF46-C544-4D91-9077-952084156683}" type="sibTrans" cxnId="{1AE055D0-3D08-4335-A3DA-D258A9180ECD}">
      <dgm:prSet/>
      <dgm:spPr/>
      <dgm:t>
        <a:bodyPr/>
        <a:lstStyle/>
        <a:p>
          <a:endParaRPr lang="en-US"/>
        </a:p>
      </dgm:t>
    </dgm:pt>
    <dgm:pt modelId="{140550C4-029A-4A75-A752-DA48A7693FC3}">
      <dgm:prSet phldrT="[Text]"/>
      <dgm:spPr/>
      <dgm:t>
        <a:bodyPr/>
        <a:lstStyle/>
        <a:p>
          <a:r>
            <a:rPr lang="en-US" dirty="0" smtClean="0"/>
            <a:t>Extent of intervention </a:t>
          </a:r>
          <a:endParaRPr lang="en-US" dirty="0"/>
        </a:p>
      </dgm:t>
    </dgm:pt>
    <dgm:pt modelId="{25BD889B-9A1A-4FB0-BAE3-47095F8F0120}" type="parTrans" cxnId="{F8EC0009-8FAF-4E85-AF86-2DF1FB92B0C5}">
      <dgm:prSet/>
      <dgm:spPr/>
      <dgm:t>
        <a:bodyPr/>
        <a:lstStyle/>
        <a:p>
          <a:endParaRPr lang="en-US"/>
        </a:p>
      </dgm:t>
    </dgm:pt>
    <dgm:pt modelId="{F364C753-23AF-42C0-9AFE-CEB0929964EC}" type="sibTrans" cxnId="{F8EC0009-8FAF-4E85-AF86-2DF1FB92B0C5}">
      <dgm:prSet/>
      <dgm:spPr/>
      <dgm:t>
        <a:bodyPr/>
        <a:lstStyle/>
        <a:p>
          <a:endParaRPr lang="en-US"/>
        </a:p>
      </dgm:t>
    </dgm:pt>
    <dgm:pt modelId="{ACBB705E-99E6-49E4-A57F-872E9F02549E}">
      <dgm:prSet/>
      <dgm:spPr/>
      <dgm:t>
        <a:bodyPr/>
        <a:lstStyle/>
        <a:p>
          <a:r>
            <a:rPr lang="de-DE" dirty="0" smtClean="0"/>
            <a:t>Environmental concern</a:t>
          </a:r>
          <a:endParaRPr lang="en-US" dirty="0"/>
        </a:p>
      </dgm:t>
    </dgm:pt>
    <dgm:pt modelId="{6D128F14-F311-49B2-96C2-F885464F8C63}" type="parTrans" cxnId="{A478BE8C-D0CB-489A-82B2-9E6BED553508}">
      <dgm:prSet/>
      <dgm:spPr/>
    </dgm:pt>
    <dgm:pt modelId="{F30B8D4F-750A-4532-8035-69BE43D7D7A7}" type="sibTrans" cxnId="{A478BE8C-D0CB-489A-82B2-9E6BED553508}">
      <dgm:prSet/>
      <dgm:spPr/>
    </dgm:pt>
    <dgm:pt modelId="{EA48EB88-50A2-4B16-BDA0-56440CCD19D2}">
      <dgm:prSet/>
      <dgm:spPr/>
      <dgm:t>
        <a:bodyPr/>
        <a:lstStyle/>
        <a:p>
          <a:r>
            <a:rPr lang="en-US" dirty="0" smtClean="0"/>
            <a:t>City landmark</a:t>
          </a:r>
          <a:endParaRPr lang="en-US" dirty="0"/>
        </a:p>
      </dgm:t>
    </dgm:pt>
    <dgm:pt modelId="{2F3511E7-C0BC-4D3C-93F4-D7AE41EAED3B}" type="parTrans" cxnId="{EB82BAEC-018F-413B-A06C-D60728E9121B}">
      <dgm:prSet/>
      <dgm:spPr/>
    </dgm:pt>
    <dgm:pt modelId="{10471ECB-5B5C-4F2B-9F12-05EAA76D9187}" type="sibTrans" cxnId="{EB82BAEC-018F-413B-A06C-D60728E9121B}">
      <dgm:prSet/>
      <dgm:spPr/>
    </dgm:pt>
    <dgm:pt modelId="{F80CB0A4-9A6A-45A7-8135-243F92368161}" type="pres">
      <dgm:prSet presAssocID="{5110CE94-6862-4813-AEFB-94A14C593134}" presName="linearFlow" presStyleCnt="0">
        <dgm:presLayoutVars>
          <dgm:dir/>
          <dgm:animLvl val="lvl"/>
          <dgm:resizeHandles val="exact"/>
        </dgm:presLayoutVars>
      </dgm:prSet>
      <dgm:spPr/>
      <dgm:t>
        <a:bodyPr/>
        <a:lstStyle/>
        <a:p>
          <a:endParaRPr lang="en-US"/>
        </a:p>
      </dgm:t>
    </dgm:pt>
    <dgm:pt modelId="{618232D8-2CC7-47A1-921E-9F7D72953282}" type="pres">
      <dgm:prSet presAssocID="{19E2C36B-61A5-4347-B1C6-3BD628CD9E37}" presName="composite" presStyleCnt="0"/>
      <dgm:spPr/>
      <dgm:t>
        <a:bodyPr/>
        <a:lstStyle/>
        <a:p>
          <a:endParaRPr lang="en-US"/>
        </a:p>
      </dgm:t>
    </dgm:pt>
    <dgm:pt modelId="{0D3E8FA0-232A-4AFE-91B8-B063889A651A}" type="pres">
      <dgm:prSet presAssocID="{19E2C36B-61A5-4347-B1C6-3BD628CD9E37}" presName="parTx" presStyleLbl="node1" presStyleIdx="0" presStyleCnt="4">
        <dgm:presLayoutVars>
          <dgm:chMax val="0"/>
          <dgm:chPref val="0"/>
          <dgm:bulletEnabled val="1"/>
        </dgm:presLayoutVars>
      </dgm:prSet>
      <dgm:spPr/>
      <dgm:t>
        <a:bodyPr/>
        <a:lstStyle/>
        <a:p>
          <a:endParaRPr lang="en-US"/>
        </a:p>
      </dgm:t>
    </dgm:pt>
    <dgm:pt modelId="{8A0D9D83-C7B4-4A89-B5D0-E33B31353770}" type="pres">
      <dgm:prSet presAssocID="{19E2C36B-61A5-4347-B1C6-3BD628CD9E37}" presName="parSh" presStyleLbl="node1" presStyleIdx="0" presStyleCnt="4"/>
      <dgm:spPr/>
      <dgm:t>
        <a:bodyPr/>
        <a:lstStyle/>
        <a:p>
          <a:endParaRPr lang="en-US"/>
        </a:p>
      </dgm:t>
    </dgm:pt>
    <dgm:pt modelId="{F0044B76-C4B4-41C8-A5A6-A225A87B54FD}" type="pres">
      <dgm:prSet presAssocID="{19E2C36B-61A5-4347-B1C6-3BD628CD9E37}" presName="desTx" presStyleLbl="fgAcc1" presStyleIdx="0" presStyleCnt="4" custScaleX="138556" custScaleY="77306" custLinFactNeighborX="8323" custLinFactNeighborY="-11246">
        <dgm:presLayoutVars>
          <dgm:bulletEnabled val="1"/>
        </dgm:presLayoutVars>
      </dgm:prSet>
      <dgm:spPr/>
      <dgm:t>
        <a:bodyPr/>
        <a:lstStyle/>
        <a:p>
          <a:endParaRPr lang="en-US"/>
        </a:p>
      </dgm:t>
    </dgm:pt>
    <dgm:pt modelId="{AE5F0CCD-CC00-44D7-A533-0571E45E2ED1}" type="pres">
      <dgm:prSet presAssocID="{90BD27D2-A410-4B86-AC9A-F3BDBD7A4674}" presName="sibTrans" presStyleLbl="sibTrans2D1" presStyleIdx="0" presStyleCnt="3"/>
      <dgm:spPr/>
      <dgm:t>
        <a:bodyPr/>
        <a:lstStyle/>
        <a:p>
          <a:endParaRPr lang="en-US"/>
        </a:p>
      </dgm:t>
    </dgm:pt>
    <dgm:pt modelId="{EFD05834-0A26-4C03-A6A2-FFF1B7D9D8B0}" type="pres">
      <dgm:prSet presAssocID="{90BD27D2-A410-4B86-AC9A-F3BDBD7A4674}" presName="connTx" presStyleLbl="sibTrans2D1" presStyleIdx="0" presStyleCnt="3"/>
      <dgm:spPr/>
      <dgm:t>
        <a:bodyPr/>
        <a:lstStyle/>
        <a:p>
          <a:endParaRPr lang="en-US"/>
        </a:p>
      </dgm:t>
    </dgm:pt>
    <dgm:pt modelId="{B606244D-D4DC-4D5D-A72D-F11FBD815989}" type="pres">
      <dgm:prSet presAssocID="{3CAFC5A8-192A-4B4B-96A1-66A18D3BC7E4}" presName="composite" presStyleCnt="0"/>
      <dgm:spPr/>
      <dgm:t>
        <a:bodyPr/>
        <a:lstStyle/>
        <a:p>
          <a:endParaRPr lang="en-US"/>
        </a:p>
      </dgm:t>
    </dgm:pt>
    <dgm:pt modelId="{310F3328-53AA-49DD-B448-9FE884468DF8}" type="pres">
      <dgm:prSet presAssocID="{3CAFC5A8-192A-4B4B-96A1-66A18D3BC7E4}" presName="parTx" presStyleLbl="node1" presStyleIdx="0" presStyleCnt="4">
        <dgm:presLayoutVars>
          <dgm:chMax val="0"/>
          <dgm:chPref val="0"/>
          <dgm:bulletEnabled val="1"/>
        </dgm:presLayoutVars>
      </dgm:prSet>
      <dgm:spPr/>
      <dgm:t>
        <a:bodyPr/>
        <a:lstStyle/>
        <a:p>
          <a:endParaRPr lang="en-US"/>
        </a:p>
      </dgm:t>
    </dgm:pt>
    <dgm:pt modelId="{9C6DFA05-8344-4DC8-AA57-8F80B0144A64}" type="pres">
      <dgm:prSet presAssocID="{3CAFC5A8-192A-4B4B-96A1-66A18D3BC7E4}" presName="parSh" presStyleLbl="node1" presStyleIdx="1" presStyleCnt="4"/>
      <dgm:spPr/>
      <dgm:t>
        <a:bodyPr/>
        <a:lstStyle/>
        <a:p>
          <a:endParaRPr lang="en-US"/>
        </a:p>
      </dgm:t>
    </dgm:pt>
    <dgm:pt modelId="{4A2727A5-3922-4FB8-886E-DE1754E94F26}" type="pres">
      <dgm:prSet presAssocID="{3CAFC5A8-192A-4B4B-96A1-66A18D3BC7E4}" presName="desTx" presStyleLbl="fgAcc1" presStyleIdx="1" presStyleCnt="4" custScaleX="138556" custScaleY="77306" custLinFactNeighborX="8816" custLinFactNeighborY="-11247">
        <dgm:presLayoutVars>
          <dgm:bulletEnabled val="1"/>
        </dgm:presLayoutVars>
      </dgm:prSet>
      <dgm:spPr/>
      <dgm:t>
        <a:bodyPr/>
        <a:lstStyle/>
        <a:p>
          <a:endParaRPr lang="en-US"/>
        </a:p>
      </dgm:t>
    </dgm:pt>
    <dgm:pt modelId="{2A28D97E-6D59-4E1D-AD18-383452BA6D3F}" type="pres">
      <dgm:prSet presAssocID="{BD7321CE-49C9-44DC-9A24-2FA7276D0BD3}" presName="sibTrans" presStyleLbl="sibTrans2D1" presStyleIdx="1" presStyleCnt="3"/>
      <dgm:spPr/>
      <dgm:t>
        <a:bodyPr/>
        <a:lstStyle/>
        <a:p>
          <a:endParaRPr lang="en-US"/>
        </a:p>
      </dgm:t>
    </dgm:pt>
    <dgm:pt modelId="{42C544DD-E852-44F9-B433-59642F67332A}" type="pres">
      <dgm:prSet presAssocID="{BD7321CE-49C9-44DC-9A24-2FA7276D0BD3}" presName="connTx" presStyleLbl="sibTrans2D1" presStyleIdx="1" presStyleCnt="3"/>
      <dgm:spPr/>
      <dgm:t>
        <a:bodyPr/>
        <a:lstStyle/>
        <a:p>
          <a:endParaRPr lang="en-US"/>
        </a:p>
      </dgm:t>
    </dgm:pt>
    <dgm:pt modelId="{CF286065-12E7-4F45-9656-D005A16176A9}" type="pres">
      <dgm:prSet presAssocID="{94E79DEC-1391-4DB5-BF26-C8D2C35D3C60}" presName="composite" presStyleCnt="0"/>
      <dgm:spPr/>
      <dgm:t>
        <a:bodyPr/>
        <a:lstStyle/>
        <a:p>
          <a:endParaRPr lang="en-US"/>
        </a:p>
      </dgm:t>
    </dgm:pt>
    <dgm:pt modelId="{FE61D98B-F3F1-4C91-8574-DEB288643B97}" type="pres">
      <dgm:prSet presAssocID="{94E79DEC-1391-4DB5-BF26-C8D2C35D3C60}" presName="parTx" presStyleLbl="node1" presStyleIdx="1" presStyleCnt="4">
        <dgm:presLayoutVars>
          <dgm:chMax val="0"/>
          <dgm:chPref val="0"/>
          <dgm:bulletEnabled val="1"/>
        </dgm:presLayoutVars>
      </dgm:prSet>
      <dgm:spPr/>
      <dgm:t>
        <a:bodyPr/>
        <a:lstStyle/>
        <a:p>
          <a:endParaRPr lang="en-US"/>
        </a:p>
      </dgm:t>
    </dgm:pt>
    <dgm:pt modelId="{FD14CD30-1E60-4E03-B9FD-E425CA0E1B6B}" type="pres">
      <dgm:prSet presAssocID="{94E79DEC-1391-4DB5-BF26-C8D2C35D3C60}" presName="parSh" presStyleLbl="node1" presStyleIdx="2" presStyleCnt="4"/>
      <dgm:spPr/>
      <dgm:t>
        <a:bodyPr/>
        <a:lstStyle/>
        <a:p>
          <a:endParaRPr lang="en-US"/>
        </a:p>
      </dgm:t>
    </dgm:pt>
    <dgm:pt modelId="{A9B9002E-3C8E-4AB7-9EA0-B3063D546BF7}" type="pres">
      <dgm:prSet presAssocID="{94E79DEC-1391-4DB5-BF26-C8D2C35D3C60}" presName="desTx" presStyleLbl="fgAcc1" presStyleIdx="2" presStyleCnt="4" custScaleX="138556" custScaleY="77306" custLinFactNeighborX="7604" custLinFactNeighborY="-11246">
        <dgm:presLayoutVars>
          <dgm:bulletEnabled val="1"/>
        </dgm:presLayoutVars>
      </dgm:prSet>
      <dgm:spPr/>
      <dgm:t>
        <a:bodyPr/>
        <a:lstStyle/>
        <a:p>
          <a:endParaRPr lang="en-US"/>
        </a:p>
      </dgm:t>
    </dgm:pt>
    <dgm:pt modelId="{BB476116-BD37-47A7-A030-5E74FBD3F445}" type="pres">
      <dgm:prSet presAssocID="{B10CA6C4-8B85-497B-86AF-46BF1520D604}" presName="sibTrans" presStyleLbl="sibTrans2D1" presStyleIdx="2" presStyleCnt="3"/>
      <dgm:spPr/>
      <dgm:t>
        <a:bodyPr/>
        <a:lstStyle/>
        <a:p>
          <a:endParaRPr lang="en-US"/>
        </a:p>
      </dgm:t>
    </dgm:pt>
    <dgm:pt modelId="{531D8918-079D-41F9-8DB1-02429BDBFD28}" type="pres">
      <dgm:prSet presAssocID="{B10CA6C4-8B85-497B-86AF-46BF1520D604}" presName="connTx" presStyleLbl="sibTrans2D1" presStyleIdx="2" presStyleCnt="3"/>
      <dgm:spPr/>
      <dgm:t>
        <a:bodyPr/>
        <a:lstStyle/>
        <a:p>
          <a:endParaRPr lang="en-US"/>
        </a:p>
      </dgm:t>
    </dgm:pt>
    <dgm:pt modelId="{CE3C6B6C-967C-44DF-A94D-0E0ADCF18D36}" type="pres">
      <dgm:prSet presAssocID="{A7D07D7A-035A-43D3-9A76-09B885798EA4}" presName="composite" presStyleCnt="0"/>
      <dgm:spPr/>
      <dgm:t>
        <a:bodyPr/>
        <a:lstStyle/>
        <a:p>
          <a:endParaRPr lang="en-US"/>
        </a:p>
      </dgm:t>
    </dgm:pt>
    <dgm:pt modelId="{BD07AA63-ED5D-451A-8A76-C396D11C90B4}" type="pres">
      <dgm:prSet presAssocID="{A7D07D7A-035A-43D3-9A76-09B885798EA4}" presName="parTx" presStyleLbl="node1" presStyleIdx="2" presStyleCnt="4">
        <dgm:presLayoutVars>
          <dgm:chMax val="0"/>
          <dgm:chPref val="0"/>
          <dgm:bulletEnabled val="1"/>
        </dgm:presLayoutVars>
      </dgm:prSet>
      <dgm:spPr/>
      <dgm:t>
        <a:bodyPr/>
        <a:lstStyle/>
        <a:p>
          <a:endParaRPr lang="en-US"/>
        </a:p>
      </dgm:t>
    </dgm:pt>
    <dgm:pt modelId="{FB9C8298-7EA0-4778-8D3B-CEA72BEBC7A2}" type="pres">
      <dgm:prSet presAssocID="{A7D07D7A-035A-43D3-9A76-09B885798EA4}" presName="parSh" presStyleLbl="node1" presStyleIdx="3" presStyleCnt="4"/>
      <dgm:spPr/>
      <dgm:t>
        <a:bodyPr/>
        <a:lstStyle/>
        <a:p>
          <a:endParaRPr lang="en-US"/>
        </a:p>
      </dgm:t>
    </dgm:pt>
    <dgm:pt modelId="{05419056-544F-4B74-A2EC-E66536B0E9CB}" type="pres">
      <dgm:prSet presAssocID="{A7D07D7A-035A-43D3-9A76-09B885798EA4}" presName="desTx" presStyleLbl="fgAcc1" presStyleIdx="3" presStyleCnt="4" custScaleX="138556" custScaleY="77306" custLinFactNeighborX="117" custLinFactNeighborY="-11246">
        <dgm:presLayoutVars>
          <dgm:bulletEnabled val="1"/>
        </dgm:presLayoutVars>
      </dgm:prSet>
      <dgm:spPr/>
      <dgm:t>
        <a:bodyPr/>
        <a:lstStyle/>
        <a:p>
          <a:endParaRPr lang="en-US"/>
        </a:p>
      </dgm:t>
    </dgm:pt>
  </dgm:ptLst>
  <dgm:cxnLst>
    <dgm:cxn modelId="{AD9BE76D-8433-45D1-883C-9ED1B0B092D8}" type="presOf" srcId="{D3DC0AC6-D581-44FE-A65F-C3B447054832}" destId="{4A2727A5-3922-4FB8-886E-DE1754E94F26}" srcOrd="0" destOrd="0" presId="urn:microsoft.com/office/officeart/2005/8/layout/process3"/>
    <dgm:cxn modelId="{C9963C76-3643-4400-B239-B1770B74F411}" type="presOf" srcId="{4A97B8E3-9D88-435C-A604-D204FED29677}" destId="{4A2727A5-3922-4FB8-886E-DE1754E94F26}" srcOrd="0" destOrd="10" presId="urn:microsoft.com/office/officeart/2005/8/layout/process3"/>
    <dgm:cxn modelId="{7F3D1AE5-2E38-4B44-8C73-AAFCD581CE72}" type="presOf" srcId="{70E9380E-D299-41EC-B5B7-CFB9D7EDA909}" destId="{F0044B76-C4B4-41C8-A5A6-A225A87B54FD}" srcOrd="0" destOrd="11" presId="urn:microsoft.com/office/officeart/2005/8/layout/process3"/>
    <dgm:cxn modelId="{518ED11A-AC5C-4B47-AE83-1106F440B5C4}" srcId="{3CAFC5A8-192A-4B4B-96A1-66A18D3BC7E4}" destId="{4A97B8E3-9D88-435C-A604-D204FED29677}" srcOrd="10" destOrd="0" parTransId="{8BCB9F6B-76F7-430A-A590-938743A33742}" sibTransId="{FAADB55A-878B-4EEA-B3F4-43D0E931EFE0}"/>
    <dgm:cxn modelId="{2FBD5E7A-672B-41F8-8DFF-11365E50D377}" type="presOf" srcId="{EDAE9104-C2BA-4580-A939-484077FB9C8B}" destId="{F0044B76-C4B4-41C8-A5A6-A225A87B54FD}" srcOrd="0" destOrd="0" presId="urn:microsoft.com/office/officeart/2005/8/layout/process3"/>
    <dgm:cxn modelId="{A4D23531-E470-4AAB-A5DA-5938BA59C8B3}" type="presOf" srcId="{4ABA161A-5131-4BAA-91B2-209D7A1E539E}" destId="{A9B9002E-3C8E-4AB7-9EA0-B3063D546BF7}" srcOrd="0" destOrd="0" presId="urn:microsoft.com/office/officeart/2005/8/layout/process3"/>
    <dgm:cxn modelId="{33BD29A7-3A63-4B77-8394-2C46BB901B84}" type="presOf" srcId="{94E79DEC-1391-4DB5-BF26-C8D2C35D3C60}" destId="{FD14CD30-1E60-4E03-B9FD-E425CA0E1B6B}" srcOrd="1" destOrd="0" presId="urn:microsoft.com/office/officeart/2005/8/layout/process3"/>
    <dgm:cxn modelId="{963A9AF2-A0BC-4BA1-A021-197D4E82D4F2}" type="presOf" srcId="{90BD27D2-A410-4B86-AC9A-F3BDBD7A4674}" destId="{AE5F0CCD-CC00-44D7-A533-0571E45E2ED1}" srcOrd="0" destOrd="0" presId="urn:microsoft.com/office/officeart/2005/8/layout/process3"/>
    <dgm:cxn modelId="{B997B16B-5A0A-455A-BF08-B888A23299EF}" type="presOf" srcId="{3BAAEC1E-1473-4F48-B9B7-E08AC2BFFCE9}" destId="{A9B9002E-3C8E-4AB7-9EA0-B3063D546BF7}" srcOrd="0" destOrd="3" presId="urn:microsoft.com/office/officeart/2005/8/layout/process3"/>
    <dgm:cxn modelId="{D4389F8F-9771-4D74-B129-14D679548DBF}" type="presOf" srcId="{A92120A7-24B1-4223-A2C8-65FE9116538C}" destId="{A9B9002E-3C8E-4AB7-9EA0-B3063D546BF7}" srcOrd="0" destOrd="5" presId="urn:microsoft.com/office/officeart/2005/8/layout/process3"/>
    <dgm:cxn modelId="{F8EC0009-8FAF-4E85-AF86-2DF1FB92B0C5}" srcId="{94E79DEC-1391-4DB5-BF26-C8D2C35D3C60}" destId="{140550C4-029A-4A75-A752-DA48A7693FC3}" srcOrd="4" destOrd="0" parTransId="{25BD889B-9A1A-4FB0-BAE3-47095F8F0120}" sibTransId="{F364C753-23AF-42C0-9AFE-CEB0929964EC}"/>
    <dgm:cxn modelId="{37C69245-9199-4733-AD2A-4E855F102337}" srcId="{3CAFC5A8-192A-4B4B-96A1-66A18D3BC7E4}" destId="{D3DC0AC6-D581-44FE-A65F-C3B447054832}" srcOrd="0" destOrd="0" parTransId="{C95BA26C-EDC0-472C-AEAC-A90A2A14AAD9}" sibTransId="{128607AE-ABA5-43AD-BB5F-2D88DC81E5BB}"/>
    <dgm:cxn modelId="{11C0D02A-BB13-4B46-8221-909569121B47}" srcId="{A7D07D7A-035A-43D3-9A76-09B885798EA4}" destId="{99B1A786-8656-4C53-824E-D17814B28673}" srcOrd="6" destOrd="0" parTransId="{CC038696-F021-43A8-BC64-7D165C3C933B}" sibTransId="{95048E77-54AF-4516-BC62-3142EA074320}"/>
    <dgm:cxn modelId="{E7B1273A-A120-4A51-BAF7-5E4364B4CECD}" type="presOf" srcId="{94E79DEC-1391-4DB5-BF26-C8D2C35D3C60}" destId="{FE61D98B-F3F1-4C91-8574-DEB288643B97}" srcOrd="0" destOrd="0" presId="urn:microsoft.com/office/officeart/2005/8/layout/process3"/>
    <dgm:cxn modelId="{6FC8B231-8729-4A3B-95AD-214F849CE41B}" type="presOf" srcId="{E9954778-B67D-4E82-86A7-59F3112E55A9}" destId="{05419056-544F-4B74-A2EC-E66536B0E9CB}" srcOrd="0" destOrd="7" presId="urn:microsoft.com/office/officeart/2005/8/layout/process3"/>
    <dgm:cxn modelId="{B161CB52-7074-4781-A95E-F392FAF09B29}" type="presOf" srcId="{809F6A10-530B-46ED-A77E-42387A6242C1}" destId="{A9B9002E-3C8E-4AB7-9EA0-B3063D546BF7}" srcOrd="0" destOrd="6" presId="urn:microsoft.com/office/officeart/2005/8/layout/process3"/>
    <dgm:cxn modelId="{D31FB250-ACB6-4A98-A29A-7AE0E9C3EA41}" type="presOf" srcId="{3CAFC5A8-192A-4B4B-96A1-66A18D3BC7E4}" destId="{310F3328-53AA-49DD-B448-9FE884468DF8}" srcOrd="0" destOrd="0" presId="urn:microsoft.com/office/officeart/2005/8/layout/process3"/>
    <dgm:cxn modelId="{EC64C433-3F8F-4DCA-8A8F-88953A06B44B}" type="presOf" srcId="{BD7321CE-49C9-44DC-9A24-2FA7276D0BD3}" destId="{42C544DD-E852-44F9-B433-59642F67332A}" srcOrd="1" destOrd="0" presId="urn:microsoft.com/office/officeart/2005/8/layout/process3"/>
    <dgm:cxn modelId="{57B15E49-4161-4577-8BB5-1C7B64A99F84}" type="presOf" srcId="{621B846C-0A10-4452-A2D4-B3E1CC58A337}" destId="{A9B9002E-3C8E-4AB7-9EA0-B3063D546BF7}" srcOrd="0" destOrd="8" presId="urn:microsoft.com/office/officeart/2005/8/layout/process3"/>
    <dgm:cxn modelId="{BB2D7C2D-80E8-4ECE-91A8-2778AE07EBDC}" srcId="{94E79DEC-1391-4DB5-BF26-C8D2C35D3C60}" destId="{A92120A7-24B1-4223-A2C8-65FE9116538C}" srcOrd="5" destOrd="0" parTransId="{0BAACBE4-8AEF-4F4E-9040-24808FDFDDDE}" sibTransId="{36A0E0D7-C1B5-4116-9C01-5FDF4D735DAF}"/>
    <dgm:cxn modelId="{973A7A5A-64EC-4950-B548-88E501EEDD24}" type="presOf" srcId="{A7D07D7A-035A-43D3-9A76-09B885798EA4}" destId="{FB9C8298-7EA0-4778-8D3B-CEA72BEBC7A2}" srcOrd="1" destOrd="0" presId="urn:microsoft.com/office/officeart/2005/8/layout/process3"/>
    <dgm:cxn modelId="{0238C606-67B4-4A03-9AE7-8D098214D292}" srcId="{A7D07D7A-035A-43D3-9A76-09B885798EA4}" destId="{A36AD07F-B500-493F-97AF-9A6C5E45C1FE}" srcOrd="5" destOrd="0" parTransId="{90205AEB-58DE-421C-9E05-193E1C640C2F}" sibTransId="{4FE15875-B443-4A67-8EEF-D2B0A21850FD}"/>
    <dgm:cxn modelId="{AA6D20AB-F93E-4FBA-B3CC-0EB199E0F870}" type="presOf" srcId="{41DF5109-59F2-42B4-9DDC-25F2C6B4812E}" destId="{4A2727A5-3922-4FB8-886E-DE1754E94F26}" srcOrd="0" destOrd="8" presId="urn:microsoft.com/office/officeart/2005/8/layout/process3"/>
    <dgm:cxn modelId="{7A9F30A6-5BAC-4667-B25E-7F04CCDC443E}" srcId="{19E2C36B-61A5-4347-B1C6-3BD628CD9E37}" destId="{70091FEB-E3BB-42F2-9AA1-61A40FFCD4C5}" srcOrd="6" destOrd="0" parTransId="{D3AC39F7-4F56-4469-90BC-419C9F934698}" sibTransId="{797F4417-6E84-44F7-AFC1-99008CCDF91E}"/>
    <dgm:cxn modelId="{6031B3F6-7CFC-4BB8-A71D-3C3932CE3700}" srcId="{19E2C36B-61A5-4347-B1C6-3BD628CD9E37}" destId="{29ED2893-F7E1-42E7-859A-DE657D0D6430}" srcOrd="7" destOrd="0" parTransId="{D1F0A9AA-3F52-48B6-88E8-3C3FB2242E8E}" sibTransId="{9F161E6D-CF1A-4AE5-8823-FF678542DF19}"/>
    <dgm:cxn modelId="{BC32DF0E-664C-490E-8855-69B46293F575}" type="presOf" srcId="{A7D07D7A-035A-43D3-9A76-09B885798EA4}" destId="{BD07AA63-ED5D-451A-8A76-C396D11C90B4}" srcOrd="0" destOrd="0" presId="urn:microsoft.com/office/officeart/2005/8/layout/process3"/>
    <dgm:cxn modelId="{CED9EAB6-EEF6-45AF-BB07-D121F6C11975}" type="presOf" srcId="{9D8292A2-A3DD-4E8D-9C37-D0034C861338}" destId="{A9B9002E-3C8E-4AB7-9EA0-B3063D546BF7}" srcOrd="0" destOrd="7" presId="urn:microsoft.com/office/officeart/2005/8/layout/process3"/>
    <dgm:cxn modelId="{A04CCC8B-9DE7-4406-BD42-4A3FBCCFDBD4}" type="presOf" srcId="{2D8E16CC-C1A8-459F-8A6D-C4EC6D762710}" destId="{05419056-544F-4B74-A2EC-E66536B0E9CB}" srcOrd="0" destOrd="8" presId="urn:microsoft.com/office/officeart/2005/8/layout/process3"/>
    <dgm:cxn modelId="{9635EC85-BC2C-4B09-9404-1F97791D38CA}" srcId="{3CAFC5A8-192A-4B4B-96A1-66A18D3BC7E4}" destId="{1CB802E8-4C73-47C1-BD87-8DA32C48442F}" srcOrd="4" destOrd="0" parTransId="{471015D7-89E2-4757-973E-287505FFC491}" sibTransId="{BE4BADCA-91CD-4BCD-AB24-4AFD2BD3E7BB}"/>
    <dgm:cxn modelId="{30CDD731-B6E9-41A7-AB9B-FBCFDE199CF1}" srcId="{19E2C36B-61A5-4347-B1C6-3BD628CD9E37}" destId="{DD7B58CB-9B5F-403F-8ECB-7E539581E564}" srcOrd="2" destOrd="0" parTransId="{789AEF2C-145C-4D2C-A7A7-A5F7093CFE24}" sibTransId="{E946899F-128D-4024-8BF0-472AE6CDD10B}"/>
    <dgm:cxn modelId="{1DD40600-410E-4974-BB77-DD0F5A9044DC}" srcId="{3CAFC5A8-192A-4B4B-96A1-66A18D3BC7E4}" destId="{4843C874-7E70-4513-A4E3-011F7207A845}" srcOrd="6" destOrd="0" parTransId="{0C4492B1-73D5-4468-BF98-8E25B856C739}" sibTransId="{4DAECA89-E569-4015-8773-36B59F28656C}"/>
    <dgm:cxn modelId="{4B4DFB49-E181-426B-99E8-CE1AF0D02795}" srcId="{A7D07D7A-035A-43D3-9A76-09B885798EA4}" destId="{456FFEDD-8A68-4C0D-B550-F20A21ED2B4A}" srcOrd="2" destOrd="0" parTransId="{3EDCE6B4-422C-4B2C-AA59-87002D921F26}" sibTransId="{8577F8B9-57D8-46EF-A4CD-DAA340F1709A}"/>
    <dgm:cxn modelId="{B52F9700-37C9-4872-9893-0B66521314FE}" type="presOf" srcId="{4843C874-7E70-4513-A4E3-011F7207A845}" destId="{4A2727A5-3922-4FB8-886E-DE1754E94F26}" srcOrd="0" destOrd="6" presId="urn:microsoft.com/office/officeart/2005/8/layout/process3"/>
    <dgm:cxn modelId="{7ACAD74D-21B2-4ADC-90F4-624BB3F5C73A}" srcId="{A7D07D7A-035A-43D3-9A76-09B885798EA4}" destId="{E9954778-B67D-4E82-86A7-59F3112E55A9}" srcOrd="7" destOrd="0" parTransId="{10C56B37-05AE-46F8-931C-1B15BB2A039E}" sibTransId="{25FAAB7F-6DFF-4DA7-A712-4DC9DAC39481}"/>
    <dgm:cxn modelId="{D78469F3-0381-40EE-AB39-395122638F1A}" type="presOf" srcId="{70091FEB-E3BB-42F2-9AA1-61A40FFCD4C5}" destId="{F0044B76-C4B4-41C8-A5A6-A225A87B54FD}" srcOrd="0" destOrd="6" presId="urn:microsoft.com/office/officeart/2005/8/layout/process3"/>
    <dgm:cxn modelId="{5EEB231E-F2E7-4821-A733-1A07E504DA12}" type="presOf" srcId="{10C9FCDE-11FA-428F-A6C6-6030B1723EE4}" destId="{4A2727A5-3922-4FB8-886E-DE1754E94F26}" srcOrd="0" destOrd="11" presId="urn:microsoft.com/office/officeart/2005/8/layout/process3"/>
    <dgm:cxn modelId="{5A9D588F-BF88-4F16-B368-CC36E2AEF606}" type="presOf" srcId="{C6A4AEE8-C5B5-4637-AFBA-A36EA9BDF782}" destId="{A9B9002E-3C8E-4AB7-9EA0-B3063D546BF7}" srcOrd="0" destOrd="2" presId="urn:microsoft.com/office/officeart/2005/8/layout/process3"/>
    <dgm:cxn modelId="{E2C86521-CD36-46E6-90A1-230DC7CDA28A}" type="presOf" srcId="{B2A5633A-B54D-434D-9742-478939098FAE}" destId="{05419056-544F-4B74-A2EC-E66536B0E9CB}" srcOrd="0" destOrd="4" presId="urn:microsoft.com/office/officeart/2005/8/layout/process3"/>
    <dgm:cxn modelId="{8A5009B1-7B57-452A-9C3F-C7A58B980FAA}" srcId="{94E79DEC-1391-4DB5-BF26-C8D2C35D3C60}" destId="{C6A4AEE8-C5B5-4637-AFBA-A36EA9BDF782}" srcOrd="2" destOrd="0" parTransId="{253947AA-50D1-4A30-BF68-1F56ED15D832}" sibTransId="{4EC10F4F-89A7-4446-BFEC-D16669DB0E5B}"/>
    <dgm:cxn modelId="{70DD4992-F242-447A-BEC1-03C0E0DBFC5C}" type="presOf" srcId="{19E2C36B-61A5-4347-B1C6-3BD628CD9E37}" destId="{0D3E8FA0-232A-4AFE-91B8-B063889A651A}" srcOrd="0" destOrd="0" presId="urn:microsoft.com/office/officeart/2005/8/layout/process3"/>
    <dgm:cxn modelId="{C6C7A8F4-E87A-4B76-8EB9-B458DEE28DC0}" type="presOf" srcId="{90BD27D2-A410-4B86-AC9A-F3BDBD7A4674}" destId="{EFD05834-0A26-4C03-A6A2-FFF1B7D9D8B0}" srcOrd="1" destOrd="0" presId="urn:microsoft.com/office/officeart/2005/8/layout/process3"/>
    <dgm:cxn modelId="{EB82BAEC-018F-413B-A06C-D60728E9121B}" srcId="{A7D07D7A-035A-43D3-9A76-09B885798EA4}" destId="{EA48EB88-50A2-4B16-BDA0-56440CCD19D2}" srcOrd="3" destOrd="0" parTransId="{2F3511E7-C0BC-4D3C-93F4-D7AE41EAED3B}" sibTransId="{10471ECB-5B5C-4F2B-9F12-05EAA76D9187}"/>
    <dgm:cxn modelId="{C800844D-D178-41AC-894E-9DDA809E6896}" srcId="{3CAFC5A8-192A-4B4B-96A1-66A18D3BC7E4}" destId="{E806A93F-3523-4546-98D0-73A620C39C3A}" srcOrd="7" destOrd="0" parTransId="{0A60DD1F-A578-49C5-9451-6F97576CB1C2}" sibTransId="{90D0E803-CB34-4FC4-BE6C-255FCF5608A2}"/>
    <dgm:cxn modelId="{A88412EF-D60E-45FC-8498-A048765EFCF3}" srcId="{3CAFC5A8-192A-4B4B-96A1-66A18D3BC7E4}" destId="{A213EF1E-B5F0-4A77-A12B-8A00B7DF94AC}" srcOrd="9" destOrd="0" parTransId="{00E6428E-5500-4405-89E2-FD0964CA38F8}" sibTransId="{931F087F-A94D-42E7-A106-F0E2DAA174FE}"/>
    <dgm:cxn modelId="{653BEC16-79C1-4757-BDD5-BA77D972CECD}" srcId="{A7D07D7A-035A-43D3-9A76-09B885798EA4}" destId="{4ACC2B1F-746A-48A4-A954-E26219207E9C}" srcOrd="9" destOrd="0" parTransId="{B5904273-73A3-4134-8192-662754A80ACD}" sibTransId="{C1E77EB9-113F-4469-977B-BDD8C6FF0280}"/>
    <dgm:cxn modelId="{FD61F4FF-81F0-4176-A7A2-4120DA63DAAD}" type="presOf" srcId="{99B1A786-8656-4C53-824E-D17814B28673}" destId="{05419056-544F-4B74-A2EC-E66536B0E9CB}" srcOrd="0" destOrd="6" presId="urn:microsoft.com/office/officeart/2005/8/layout/process3"/>
    <dgm:cxn modelId="{C754611E-B747-43D3-9379-AEF290ECDF6B}" type="presOf" srcId="{456FFEDD-8A68-4C0D-B550-F20A21ED2B4A}" destId="{05419056-544F-4B74-A2EC-E66536B0E9CB}" srcOrd="0" destOrd="2" presId="urn:microsoft.com/office/officeart/2005/8/layout/process3"/>
    <dgm:cxn modelId="{CD277EC2-09A4-4204-97B3-7051E7E07E35}" type="presOf" srcId="{ACBB705E-99E6-49E4-A57F-872E9F02549E}" destId="{05419056-544F-4B74-A2EC-E66536B0E9CB}" srcOrd="0" destOrd="1" presId="urn:microsoft.com/office/officeart/2005/8/layout/process3"/>
    <dgm:cxn modelId="{E772E12C-6984-4831-9EE2-36AC21A1B4B9}" srcId="{5110CE94-6862-4813-AEFB-94A14C593134}" destId="{3CAFC5A8-192A-4B4B-96A1-66A18D3BC7E4}" srcOrd="1" destOrd="0" parTransId="{E80AA92F-4C1F-4D46-9790-55D61A3BE76B}" sibTransId="{BD7321CE-49C9-44DC-9A24-2FA7276D0BD3}"/>
    <dgm:cxn modelId="{E115B70E-3D88-4BAC-B56D-72E40ACC9AF6}" type="presOf" srcId="{B10CA6C4-8B85-497B-86AF-46BF1520D604}" destId="{BB476116-BD37-47A7-A030-5E74FBD3F445}" srcOrd="0" destOrd="0" presId="urn:microsoft.com/office/officeart/2005/8/layout/process3"/>
    <dgm:cxn modelId="{75BB1864-ADCF-4EE9-82A5-5ACD8F984103}" srcId="{19E2C36B-61A5-4347-B1C6-3BD628CD9E37}" destId="{70E9380E-D299-41EC-B5B7-CFB9D7EDA909}" srcOrd="11" destOrd="0" parTransId="{50C73ACA-E71D-481E-8FC8-ADCC42B080C7}" sibTransId="{BA9C0910-04B5-429C-B34A-C80D0D979905}"/>
    <dgm:cxn modelId="{23891EB5-FFC1-4CB2-88FF-63C5C23DB885}" srcId="{5110CE94-6862-4813-AEFB-94A14C593134}" destId="{19E2C36B-61A5-4347-B1C6-3BD628CD9E37}" srcOrd="0" destOrd="0" parTransId="{72D4D89E-BF84-4501-9EB6-AB51391B5A78}" sibTransId="{90BD27D2-A410-4B86-AC9A-F3BDBD7A4674}"/>
    <dgm:cxn modelId="{34E02425-7DDD-47D8-BBB3-30D4BD430F03}" srcId="{A7D07D7A-035A-43D3-9A76-09B885798EA4}" destId="{2D8E16CC-C1A8-459F-8A6D-C4EC6D762710}" srcOrd="8" destOrd="0" parTransId="{47B58F0C-195E-4BEF-8F98-7D356189C9D4}" sibTransId="{3CBC82FE-53D8-48D5-9C18-915A0AC7B416}"/>
    <dgm:cxn modelId="{55F8BB05-8ACB-425B-9760-53D8AB59B173}" srcId="{A7D07D7A-035A-43D3-9A76-09B885798EA4}" destId="{7978170A-BCAE-44C2-BA43-F826E223E687}" srcOrd="0" destOrd="0" parTransId="{43CD5D11-7A9B-45D7-B705-1D01604E2577}" sibTransId="{5FA3A93D-0EE2-459B-A685-C8740ECE05ED}"/>
    <dgm:cxn modelId="{772931DD-7D24-4749-BBA2-306C8EF59605}" type="presOf" srcId="{7978170A-BCAE-44C2-BA43-F826E223E687}" destId="{05419056-544F-4B74-A2EC-E66536B0E9CB}" srcOrd="0" destOrd="0" presId="urn:microsoft.com/office/officeart/2005/8/layout/process3"/>
    <dgm:cxn modelId="{081074EE-DCC6-466D-B48E-EAE30F1FC681}" type="presOf" srcId="{A36AD07F-B500-493F-97AF-9A6C5E45C1FE}" destId="{05419056-544F-4B74-A2EC-E66536B0E9CB}" srcOrd="0" destOrd="5" presId="urn:microsoft.com/office/officeart/2005/8/layout/process3"/>
    <dgm:cxn modelId="{B80DD2E0-B10A-4533-B6F1-BE0DF4CB69AF}" type="presOf" srcId="{A213EF1E-B5F0-4A77-A12B-8A00B7DF94AC}" destId="{4A2727A5-3922-4FB8-886E-DE1754E94F26}" srcOrd="0" destOrd="9" presId="urn:microsoft.com/office/officeart/2005/8/layout/process3"/>
    <dgm:cxn modelId="{4DE9999A-4FDA-4A2D-B980-D0EE1BFA26E8}" srcId="{3CAFC5A8-192A-4B4B-96A1-66A18D3BC7E4}" destId="{49C0C126-571C-4D93-8CCC-A0CE280722AF}" srcOrd="2" destOrd="0" parTransId="{A8F7508A-A24C-49D5-A6BF-6E9821585B9F}" sibTransId="{6AC23BC2-C9C5-4AD0-BC86-5E88FBA2E181}"/>
    <dgm:cxn modelId="{55F83B09-6FAF-4027-8A2E-A8007DBB32BB}" srcId="{3CAFC5A8-192A-4B4B-96A1-66A18D3BC7E4}" destId="{DB7925BB-97DD-4222-A568-F9E08D9B8EDE}" srcOrd="1" destOrd="0" parTransId="{464136BE-52AC-4ABF-8647-B6083669D7E1}" sibTransId="{09A8C142-9CC9-439C-9E04-D0A790199F84}"/>
    <dgm:cxn modelId="{FDABC96C-0432-427A-B236-80294C016DC3}" srcId="{5110CE94-6862-4813-AEFB-94A14C593134}" destId="{A7D07D7A-035A-43D3-9A76-09B885798EA4}" srcOrd="3" destOrd="0" parTransId="{C611245E-2989-4381-A569-402887C9CECA}" sibTransId="{0D829493-5DA1-4748-9BDD-F7E82E017867}"/>
    <dgm:cxn modelId="{1AE055D0-3D08-4335-A3DA-D258A9180ECD}" srcId="{94E79DEC-1391-4DB5-BF26-C8D2C35D3C60}" destId="{3BAAEC1E-1473-4F48-B9B7-E08AC2BFFCE9}" srcOrd="3" destOrd="0" parTransId="{E545DE54-CA00-4598-96AC-E3E413AA56EF}" sibTransId="{0129AF46-C544-4D91-9077-952084156683}"/>
    <dgm:cxn modelId="{A6B75F28-9F65-485B-BD83-D18862CEE83A}" type="presOf" srcId="{0DF2B24C-F17F-4105-AA36-65ECE4A66085}" destId="{A9B9002E-3C8E-4AB7-9EA0-B3063D546BF7}" srcOrd="0" destOrd="1" presId="urn:microsoft.com/office/officeart/2005/8/layout/process3"/>
    <dgm:cxn modelId="{90E57884-1427-460B-8AC6-91CD70AD61B2}" srcId="{3CAFC5A8-192A-4B4B-96A1-66A18D3BC7E4}" destId="{67EB18F8-FB6E-491C-A762-21B631EB65D7}" srcOrd="3" destOrd="0" parTransId="{385FAE0D-B300-4602-9875-36A39CD03F22}" sibTransId="{C8D26131-E202-4C1E-AA70-2C5799CD43F4}"/>
    <dgm:cxn modelId="{4BFF1661-33AE-4593-A195-273BFEF918B0}" type="presOf" srcId="{5110CE94-6862-4813-AEFB-94A14C593134}" destId="{F80CB0A4-9A6A-45A7-8135-243F92368161}" srcOrd="0" destOrd="0" presId="urn:microsoft.com/office/officeart/2005/8/layout/process3"/>
    <dgm:cxn modelId="{BECAE8D2-BD5B-4AF3-AAC3-1D255AE1522B}" srcId="{94E79DEC-1391-4DB5-BF26-C8D2C35D3C60}" destId="{9D8292A2-A3DD-4E8D-9C37-D0034C861338}" srcOrd="7" destOrd="0" parTransId="{EE841F9E-82EC-4E8A-A9CD-DA7DC18D81F8}" sibTransId="{C45E9BB7-3AA4-444F-8DB5-1CC8D9FDB887}"/>
    <dgm:cxn modelId="{40D46C6E-E36D-47DA-B73F-AE8683EF32DD}" type="presOf" srcId="{FFD71CD2-8F02-44FE-ABA8-423334AA062C}" destId="{F0044B76-C4B4-41C8-A5A6-A225A87B54FD}" srcOrd="0" destOrd="9" presId="urn:microsoft.com/office/officeart/2005/8/layout/process3"/>
    <dgm:cxn modelId="{318A3324-1FC6-4FE7-87CA-D82CC36E358C}" srcId="{A7D07D7A-035A-43D3-9A76-09B885798EA4}" destId="{B2A5633A-B54D-434D-9742-478939098FAE}" srcOrd="4" destOrd="0" parTransId="{655386AF-9BE9-48E0-A8A9-4B2E1ED13A9A}" sibTransId="{292C298D-979A-4F81-96F2-4D01E57C060C}"/>
    <dgm:cxn modelId="{CB1A63B2-E662-4E75-A849-94EEB25A16C5}" type="presOf" srcId="{3CAFC5A8-192A-4B4B-96A1-66A18D3BC7E4}" destId="{9C6DFA05-8344-4DC8-AA57-8F80B0144A64}" srcOrd="1" destOrd="0" presId="urn:microsoft.com/office/officeart/2005/8/layout/process3"/>
    <dgm:cxn modelId="{B40FCE8A-24BE-406E-A3AB-D636F3038A5B}" type="presOf" srcId="{19E2C36B-61A5-4347-B1C6-3BD628CD9E37}" destId="{8A0D9D83-C7B4-4A89-B5D0-E33B31353770}" srcOrd="1" destOrd="0" presId="urn:microsoft.com/office/officeart/2005/8/layout/process3"/>
    <dgm:cxn modelId="{3DDCD870-1B5F-42EA-9981-41E6306B41EE}" srcId="{19E2C36B-61A5-4347-B1C6-3BD628CD9E37}" destId="{EDAE9104-C2BA-4580-A939-484077FB9C8B}" srcOrd="0" destOrd="0" parTransId="{4B9CECB1-981D-48BE-B558-E69DC6236F8C}" sibTransId="{8F783693-7716-4DDE-91C4-BFD737210AA8}"/>
    <dgm:cxn modelId="{01C648F4-92E8-4968-B3D3-1120ECC4DA79}" type="presOf" srcId="{67EB18F8-FB6E-491C-A762-21B631EB65D7}" destId="{4A2727A5-3922-4FB8-886E-DE1754E94F26}" srcOrd="0" destOrd="3" presId="urn:microsoft.com/office/officeart/2005/8/layout/process3"/>
    <dgm:cxn modelId="{EBBA7B85-89C0-4AD5-9C1E-F283CFC828F1}" type="presOf" srcId="{4AD1BFAF-13D3-4CED-AC53-C3AD59A17FC2}" destId="{F0044B76-C4B4-41C8-A5A6-A225A87B54FD}" srcOrd="0" destOrd="8" presId="urn:microsoft.com/office/officeart/2005/8/layout/process3"/>
    <dgm:cxn modelId="{A9B1D197-2F09-4581-B433-C28A9CBD39F7}" type="presOf" srcId="{DB7925BB-97DD-4222-A568-F9E08D9B8EDE}" destId="{4A2727A5-3922-4FB8-886E-DE1754E94F26}" srcOrd="0" destOrd="1" presId="urn:microsoft.com/office/officeart/2005/8/layout/process3"/>
    <dgm:cxn modelId="{A478BE8C-D0CB-489A-82B2-9E6BED553508}" srcId="{A7D07D7A-035A-43D3-9A76-09B885798EA4}" destId="{ACBB705E-99E6-49E4-A57F-872E9F02549E}" srcOrd="1" destOrd="0" parTransId="{6D128F14-F311-49B2-96C2-F885464F8C63}" sibTransId="{F30B8D4F-750A-4532-8035-69BE43D7D7A7}"/>
    <dgm:cxn modelId="{570609D6-1AEA-4AC9-B523-85A87D2C1359}" srcId="{94E79DEC-1391-4DB5-BF26-C8D2C35D3C60}" destId="{621B846C-0A10-4452-A2D4-B3E1CC58A337}" srcOrd="8" destOrd="0" parTransId="{18372826-58F2-41D1-B929-5631E3D2FC5D}" sibTransId="{9D6070F8-73AE-42AE-AAC2-7C142E40AAD5}"/>
    <dgm:cxn modelId="{4CDB480F-232E-41B0-97D5-92C03F501123}" type="presOf" srcId="{7825992B-903F-4B96-BFF4-AF5861B42262}" destId="{F0044B76-C4B4-41C8-A5A6-A225A87B54FD}" srcOrd="0" destOrd="5" presId="urn:microsoft.com/office/officeart/2005/8/layout/process3"/>
    <dgm:cxn modelId="{C37584BA-3E14-4BF4-89F3-D7EFAB0E5EAD}" type="presOf" srcId="{DD7B58CB-9B5F-403F-8ECB-7E539581E564}" destId="{F0044B76-C4B4-41C8-A5A6-A225A87B54FD}" srcOrd="0" destOrd="2" presId="urn:microsoft.com/office/officeart/2005/8/layout/process3"/>
    <dgm:cxn modelId="{6ED7CB75-83FC-4333-8A74-3857577008AA}" type="presOf" srcId="{E806A93F-3523-4546-98D0-73A620C39C3A}" destId="{4A2727A5-3922-4FB8-886E-DE1754E94F26}" srcOrd="0" destOrd="7" presId="urn:microsoft.com/office/officeart/2005/8/layout/process3"/>
    <dgm:cxn modelId="{DD801511-55C6-4FC9-A6D6-E9B06C0BF409}" srcId="{19E2C36B-61A5-4347-B1C6-3BD628CD9E37}" destId="{34ABA9CC-F18B-45A7-986B-7DA419F4C8AD}" srcOrd="10" destOrd="0" parTransId="{7F3F5F75-948D-4D29-943E-62F26048D4DF}" sibTransId="{8EF211FB-9A6A-4D9E-B44F-0281CC7FA1FC}"/>
    <dgm:cxn modelId="{6CC8F554-C5AC-460A-B35A-B7EC4EBFD31E}" type="presOf" srcId="{49C0C126-571C-4D93-8CCC-A0CE280722AF}" destId="{4A2727A5-3922-4FB8-886E-DE1754E94F26}" srcOrd="0" destOrd="2" presId="urn:microsoft.com/office/officeart/2005/8/layout/process3"/>
    <dgm:cxn modelId="{646E2714-D606-4786-BD42-B2E624E9B6F9}" type="presOf" srcId="{1CB802E8-4C73-47C1-BD87-8DA32C48442F}" destId="{4A2727A5-3922-4FB8-886E-DE1754E94F26}" srcOrd="0" destOrd="4" presId="urn:microsoft.com/office/officeart/2005/8/layout/process3"/>
    <dgm:cxn modelId="{4B52EB00-2826-4DAA-B4F0-47E983C47939}" type="presOf" srcId="{EA48EB88-50A2-4B16-BDA0-56440CCD19D2}" destId="{05419056-544F-4B74-A2EC-E66536B0E9CB}" srcOrd="0" destOrd="3" presId="urn:microsoft.com/office/officeart/2005/8/layout/process3"/>
    <dgm:cxn modelId="{138CBA1D-7876-4A9C-B656-B88A01635C28}" type="presOf" srcId="{37C99D84-FB32-4F9C-9E48-48E47A255B10}" destId="{4A2727A5-3922-4FB8-886E-DE1754E94F26}" srcOrd="0" destOrd="5" presId="urn:microsoft.com/office/officeart/2005/8/layout/process3"/>
    <dgm:cxn modelId="{BF14F1C9-0494-4748-820E-BF7B0CB13D29}" srcId="{94E79DEC-1391-4DB5-BF26-C8D2C35D3C60}" destId="{0DF2B24C-F17F-4105-AA36-65ECE4A66085}" srcOrd="1" destOrd="0" parTransId="{DC1A6EAE-4EE6-4761-A87E-152C27BABAA4}" sibTransId="{E3A38BCB-1561-41F1-9489-158F970BA7A8}"/>
    <dgm:cxn modelId="{5EF3C039-41F9-46C1-948C-5F777A8FA63F}" srcId="{94E79DEC-1391-4DB5-BF26-C8D2C35D3C60}" destId="{809F6A10-530B-46ED-A77E-42387A6242C1}" srcOrd="6" destOrd="0" parTransId="{83089ADF-956E-4086-83B7-0E3E45CAEDC7}" sibTransId="{A82E8AA7-73F2-4E4C-9968-5C7C73D159F4}"/>
    <dgm:cxn modelId="{279EC2F4-CABD-48E3-BCC5-FD3B1BD906B0}" srcId="{19E2C36B-61A5-4347-B1C6-3BD628CD9E37}" destId="{D3AC743C-9CBE-430B-8F3D-7BF9271CD126}" srcOrd="4" destOrd="0" parTransId="{CFE34D83-09DA-48C8-9BA3-D363E8A36DBC}" sibTransId="{D780BE11-2CDA-48DE-B2D5-FFA781F80450}"/>
    <dgm:cxn modelId="{4BF931B1-CA5E-46C8-BB4A-0C6DB9EC08B2}" srcId="{3CAFC5A8-192A-4B4B-96A1-66A18D3BC7E4}" destId="{37C99D84-FB32-4F9C-9E48-48E47A255B10}" srcOrd="5" destOrd="0" parTransId="{783887CC-D864-4A18-87F2-04FA4EAB0222}" sibTransId="{1A4DC9E2-9FCA-4837-8930-7F838E17DF28}"/>
    <dgm:cxn modelId="{0B7D1D6F-1B4A-473B-BF64-0907D5E01809}" type="presOf" srcId="{2DFB8A10-10E9-4A7C-8DB7-DDA82718030F}" destId="{F0044B76-C4B4-41C8-A5A6-A225A87B54FD}" srcOrd="0" destOrd="3" presId="urn:microsoft.com/office/officeart/2005/8/layout/process3"/>
    <dgm:cxn modelId="{16BB7EB1-1EAF-4041-9D86-3E9874D68F6E}" type="presOf" srcId="{BD7321CE-49C9-44DC-9A24-2FA7276D0BD3}" destId="{2A28D97E-6D59-4E1D-AD18-383452BA6D3F}" srcOrd="0" destOrd="0" presId="urn:microsoft.com/office/officeart/2005/8/layout/process3"/>
    <dgm:cxn modelId="{4810B563-2757-48B1-A19A-38944C84C27A}" type="presOf" srcId="{34ABA9CC-F18B-45A7-986B-7DA419F4C8AD}" destId="{F0044B76-C4B4-41C8-A5A6-A225A87B54FD}" srcOrd="0" destOrd="10" presId="urn:microsoft.com/office/officeart/2005/8/layout/process3"/>
    <dgm:cxn modelId="{D56B60DD-3B50-445D-9A8C-7FEE2E3E18FE}" srcId="{3CAFC5A8-192A-4B4B-96A1-66A18D3BC7E4}" destId="{41DF5109-59F2-42B4-9DDC-25F2C6B4812E}" srcOrd="8" destOrd="0" parTransId="{2FFD8271-2517-4366-A9E8-393C06AE4CED}" sibTransId="{B9E0C3C4-2FEE-446B-890B-B3B23669BEFA}"/>
    <dgm:cxn modelId="{DD830E0A-C977-4A60-A315-2A7DB6781D63}" type="presOf" srcId="{140550C4-029A-4A75-A752-DA48A7693FC3}" destId="{A9B9002E-3C8E-4AB7-9EA0-B3063D546BF7}" srcOrd="0" destOrd="4" presId="urn:microsoft.com/office/officeart/2005/8/layout/process3"/>
    <dgm:cxn modelId="{F766D16A-388B-45B0-8EC3-D2BA4DA5373A}" srcId="{19E2C36B-61A5-4347-B1C6-3BD628CD9E37}" destId="{7825992B-903F-4B96-BFF4-AF5861B42262}" srcOrd="5" destOrd="0" parTransId="{B56C726F-7663-4C4F-92BF-6BA83F292248}" sibTransId="{1ADDEB9E-5808-49B7-9740-A3BC83E52AEC}"/>
    <dgm:cxn modelId="{72E924BB-50EB-46D4-9867-55AA86804EED}" srcId="{19E2C36B-61A5-4347-B1C6-3BD628CD9E37}" destId="{2DFB8A10-10E9-4A7C-8DB7-DDA82718030F}" srcOrd="3" destOrd="0" parTransId="{DBC26FB7-BDC0-4451-BFA7-238E80672F13}" sibTransId="{6F36A18C-5FEF-4981-8911-AE5BC464DF7D}"/>
    <dgm:cxn modelId="{EF94A15C-564D-4005-89DC-E5D4E492B264}" type="presOf" srcId="{739AADAD-2BD8-4125-93E4-EAA015C25004}" destId="{F0044B76-C4B4-41C8-A5A6-A225A87B54FD}" srcOrd="0" destOrd="1" presId="urn:microsoft.com/office/officeart/2005/8/layout/process3"/>
    <dgm:cxn modelId="{FC3706EA-7F89-454E-A5D7-EDE061CBD08C}" type="presOf" srcId="{B10CA6C4-8B85-497B-86AF-46BF1520D604}" destId="{531D8918-079D-41F9-8DB1-02429BDBFD28}" srcOrd="1" destOrd="0" presId="urn:microsoft.com/office/officeart/2005/8/layout/process3"/>
    <dgm:cxn modelId="{CCD4FAEC-081E-4020-A8D2-0FDEAAF59BEF}" type="presOf" srcId="{29ED2893-F7E1-42E7-859A-DE657D0D6430}" destId="{F0044B76-C4B4-41C8-A5A6-A225A87B54FD}" srcOrd="0" destOrd="7" presId="urn:microsoft.com/office/officeart/2005/8/layout/process3"/>
    <dgm:cxn modelId="{FDE6BDF3-6502-4EC5-94F8-7978F67C2444}" srcId="{19E2C36B-61A5-4347-B1C6-3BD628CD9E37}" destId="{FFD71CD2-8F02-44FE-ABA8-423334AA062C}" srcOrd="9" destOrd="0" parTransId="{31677263-A720-4573-AED3-74EE4700F351}" sibTransId="{2176ED70-2B06-4A9F-B777-834DC1BA6ECF}"/>
    <dgm:cxn modelId="{F4B42B30-6891-4108-BC4F-04DAC911F253}" srcId="{5110CE94-6862-4813-AEFB-94A14C593134}" destId="{94E79DEC-1391-4DB5-BF26-C8D2C35D3C60}" srcOrd="2" destOrd="0" parTransId="{131BFBA9-3ED0-4635-9E24-EB3D16FE62DF}" sibTransId="{B10CA6C4-8B85-497B-86AF-46BF1520D604}"/>
    <dgm:cxn modelId="{3C823ADA-90A1-433E-906C-79282870E4A1}" srcId="{19E2C36B-61A5-4347-B1C6-3BD628CD9E37}" destId="{739AADAD-2BD8-4125-93E4-EAA015C25004}" srcOrd="1" destOrd="0" parTransId="{018E47DB-A2AD-45FC-9A6D-5C91AE3FFDE9}" sibTransId="{4E289982-2AA6-4781-827C-076408151E9F}"/>
    <dgm:cxn modelId="{423B7631-E5C0-4368-9EE4-379F01783A94}" srcId="{19E2C36B-61A5-4347-B1C6-3BD628CD9E37}" destId="{4AD1BFAF-13D3-4CED-AC53-C3AD59A17FC2}" srcOrd="8" destOrd="0" parTransId="{DB098AF3-F72B-4AE6-AED7-4C8CA7A43421}" sibTransId="{BCAF057F-2976-4F3A-A16A-CEDCC94DE759}"/>
    <dgm:cxn modelId="{734B42AC-955C-41D8-A5FA-F3DF888A72AD}" srcId="{94E79DEC-1391-4DB5-BF26-C8D2C35D3C60}" destId="{4ABA161A-5131-4BAA-91B2-209D7A1E539E}" srcOrd="0" destOrd="0" parTransId="{27BFFA3D-48B0-4A42-A707-C39E96615C34}" sibTransId="{0BD8C657-599E-45C2-BD3F-1AAB27610744}"/>
    <dgm:cxn modelId="{8BB9534A-6B49-4470-BCCA-662A4CE57C1A}" srcId="{3CAFC5A8-192A-4B4B-96A1-66A18D3BC7E4}" destId="{10C9FCDE-11FA-428F-A6C6-6030B1723EE4}" srcOrd="11" destOrd="0" parTransId="{3814F937-F935-4CBF-8EA7-6E50D0396EF3}" sibTransId="{59E8D66D-7E3D-42BE-A168-5F26D5E7BDD3}"/>
    <dgm:cxn modelId="{38103B82-DB8C-43CF-9C1F-42F2427EDB1A}" type="presOf" srcId="{D3AC743C-9CBE-430B-8F3D-7BF9271CD126}" destId="{F0044B76-C4B4-41C8-A5A6-A225A87B54FD}" srcOrd="0" destOrd="4" presId="urn:microsoft.com/office/officeart/2005/8/layout/process3"/>
    <dgm:cxn modelId="{ACA99299-5071-42CB-AE42-F1A914B9A86C}" type="presOf" srcId="{4ACC2B1F-746A-48A4-A954-E26219207E9C}" destId="{05419056-544F-4B74-A2EC-E66536B0E9CB}" srcOrd="0" destOrd="9" presId="urn:microsoft.com/office/officeart/2005/8/layout/process3"/>
    <dgm:cxn modelId="{150491F5-010E-4DFE-A2F4-77502A03EDF1}" type="presParOf" srcId="{F80CB0A4-9A6A-45A7-8135-243F92368161}" destId="{618232D8-2CC7-47A1-921E-9F7D72953282}" srcOrd="0" destOrd="0" presId="urn:microsoft.com/office/officeart/2005/8/layout/process3"/>
    <dgm:cxn modelId="{77D0396F-67A8-4E95-9422-19B3E72FEB8B}" type="presParOf" srcId="{618232D8-2CC7-47A1-921E-9F7D72953282}" destId="{0D3E8FA0-232A-4AFE-91B8-B063889A651A}" srcOrd="0" destOrd="0" presId="urn:microsoft.com/office/officeart/2005/8/layout/process3"/>
    <dgm:cxn modelId="{25E8EA21-23A7-45BE-A65A-2042BE09B17F}" type="presParOf" srcId="{618232D8-2CC7-47A1-921E-9F7D72953282}" destId="{8A0D9D83-C7B4-4A89-B5D0-E33B31353770}" srcOrd="1" destOrd="0" presId="urn:microsoft.com/office/officeart/2005/8/layout/process3"/>
    <dgm:cxn modelId="{93B53E08-6C33-4556-9AF8-A2F51538BAF9}" type="presParOf" srcId="{618232D8-2CC7-47A1-921E-9F7D72953282}" destId="{F0044B76-C4B4-41C8-A5A6-A225A87B54FD}" srcOrd="2" destOrd="0" presId="urn:microsoft.com/office/officeart/2005/8/layout/process3"/>
    <dgm:cxn modelId="{4E89E161-22B4-48E9-9F0A-9AD067621305}" type="presParOf" srcId="{F80CB0A4-9A6A-45A7-8135-243F92368161}" destId="{AE5F0CCD-CC00-44D7-A533-0571E45E2ED1}" srcOrd="1" destOrd="0" presId="urn:microsoft.com/office/officeart/2005/8/layout/process3"/>
    <dgm:cxn modelId="{013DAC95-6543-4EC5-94BD-8C8A3C5A9C48}" type="presParOf" srcId="{AE5F0CCD-CC00-44D7-A533-0571E45E2ED1}" destId="{EFD05834-0A26-4C03-A6A2-FFF1B7D9D8B0}" srcOrd="0" destOrd="0" presId="urn:microsoft.com/office/officeart/2005/8/layout/process3"/>
    <dgm:cxn modelId="{95ED3832-8FB4-49A8-89A5-D8566B3231B5}" type="presParOf" srcId="{F80CB0A4-9A6A-45A7-8135-243F92368161}" destId="{B606244D-D4DC-4D5D-A72D-F11FBD815989}" srcOrd="2" destOrd="0" presId="urn:microsoft.com/office/officeart/2005/8/layout/process3"/>
    <dgm:cxn modelId="{50255C77-C968-4D30-8103-2D2B324B54A4}" type="presParOf" srcId="{B606244D-D4DC-4D5D-A72D-F11FBD815989}" destId="{310F3328-53AA-49DD-B448-9FE884468DF8}" srcOrd="0" destOrd="0" presId="urn:microsoft.com/office/officeart/2005/8/layout/process3"/>
    <dgm:cxn modelId="{638121E8-CE66-4D82-9B2D-4DA2E25B52F2}" type="presParOf" srcId="{B606244D-D4DC-4D5D-A72D-F11FBD815989}" destId="{9C6DFA05-8344-4DC8-AA57-8F80B0144A64}" srcOrd="1" destOrd="0" presId="urn:microsoft.com/office/officeart/2005/8/layout/process3"/>
    <dgm:cxn modelId="{205FE176-7CE9-4D09-B847-DC3E19C58CAC}" type="presParOf" srcId="{B606244D-D4DC-4D5D-A72D-F11FBD815989}" destId="{4A2727A5-3922-4FB8-886E-DE1754E94F26}" srcOrd="2" destOrd="0" presId="urn:microsoft.com/office/officeart/2005/8/layout/process3"/>
    <dgm:cxn modelId="{5E597ED3-2F44-40EC-92A5-C4DE3B4CCFE8}" type="presParOf" srcId="{F80CB0A4-9A6A-45A7-8135-243F92368161}" destId="{2A28D97E-6D59-4E1D-AD18-383452BA6D3F}" srcOrd="3" destOrd="0" presId="urn:microsoft.com/office/officeart/2005/8/layout/process3"/>
    <dgm:cxn modelId="{5C823ADE-8228-4A82-BBE6-FEC4C31A2A0B}" type="presParOf" srcId="{2A28D97E-6D59-4E1D-AD18-383452BA6D3F}" destId="{42C544DD-E852-44F9-B433-59642F67332A}" srcOrd="0" destOrd="0" presId="urn:microsoft.com/office/officeart/2005/8/layout/process3"/>
    <dgm:cxn modelId="{3A24D9D5-92FC-4635-BFD9-4A2EC663B894}" type="presParOf" srcId="{F80CB0A4-9A6A-45A7-8135-243F92368161}" destId="{CF286065-12E7-4F45-9656-D005A16176A9}" srcOrd="4" destOrd="0" presId="urn:microsoft.com/office/officeart/2005/8/layout/process3"/>
    <dgm:cxn modelId="{23B48B10-A79E-4D68-88EF-B3BA43411CDD}" type="presParOf" srcId="{CF286065-12E7-4F45-9656-D005A16176A9}" destId="{FE61D98B-F3F1-4C91-8574-DEB288643B97}" srcOrd="0" destOrd="0" presId="urn:microsoft.com/office/officeart/2005/8/layout/process3"/>
    <dgm:cxn modelId="{9AFB2D8A-1DCB-445B-9D7C-22CE321D8A2A}" type="presParOf" srcId="{CF286065-12E7-4F45-9656-D005A16176A9}" destId="{FD14CD30-1E60-4E03-B9FD-E425CA0E1B6B}" srcOrd="1" destOrd="0" presId="urn:microsoft.com/office/officeart/2005/8/layout/process3"/>
    <dgm:cxn modelId="{0B362747-614A-43BA-8310-1F42D602AD1D}" type="presParOf" srcId="{CF286065-12E7-4F45-9656-D005A16176A9}" destId="{A9B9002E-3C8E-4AB7-9EA0-B3063D546BF7}" srcOrd="2" destOrd="0" presId="urn:microsoft.com/office/officeart/2005/8/layout/process3"/>
    <dgm:cxn modelId="{9E420DFB-CE50-4DE3-B0DA-C0797714AB13}" type="presParOf" srcId="{F80CB0A4-9A6A-45A7-8135-243F92368161}" destId="{BB476116-BD37-47A7-A030-5E74FBD3F445}" srcOrd="5" destOrd="0" presId="urn:microsoft.com/office/officeart/2005/8/layout/process3"/>
    <dgm:cxn modelId="{70C0DE70-4DF1-470B-8E76-701ED4B382D6}" type="presParOf" srcId="{BB476116-BD37-47A7-A030-5E74FBD3F445}" destId="{531D8918-079D-41F9-8DB1-02429BDBFD28}" srcOrd="0" destOrd="0" presId="urn:microsoft.com/office/officeart/2005/8/layout/process3"/>
    <dgm:cxn modelId="{019D2FE6-A3E5-4A93-9F03-94B9F2155624}" type="presParOf" srcId="{F80CB0A4-9A6A-45A7-8135-243F92368161}" destId="{CE3C6B6C-967C-44DF-A94D-0E0ADCF18D36}" srcOrd="6" destOrd="0" presId="urn:microsoft.com/office/officeart/2005/8/layout/process3"/>
    <dgm:cxn modelId="{53CD9B9C-6811-4E83-BC06-BB591F95FF9C}" type="presParOf" srcId="{CE3C6B6C-967C-44DF-A94D-0E0ADCF18D36}" destId="{BD07AA63-ED5D-451A-8A76-C396D11C90B4}" srcOrd="0" destOrd="0" presId="urn:microsoft.com/office/officeart/2005/8/layout/process3"/>
    <dgm:cxn modelId="{3E0E507C-30C2-4309-9ED3-8E19E6A293C0}" type="presParOf" srcId="{CE3C6B6C-967C-44DF-A94D-0E0ADCF18D36}" destId="{FB9C8298-7EA0-4778-8D3B-CEA72BEBC7A2}" srcOrd="1" destOrd="0" presId="urn:microsoft.com/office/officeart/2005/8/layout/process3"/>
    <dgm:cxn modelId="{214BE138-0217-406E-9369-FFCCBA4CF811}" type="presParOf" srcId="{CE3C6B6C-967C-44DF-A94D-0E0ADCF18D36}" destId="{05419056-544F-4B74-A2EC-E66536B0E9CB}"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10CE94-6862-4813-AEFB-94A14C593134}" type="doc">
      <dgm:prSet loTypeId="urn:microsoft.com/office/officeart/2005/8/layout/process3" loCatId="process" qsTypeId="urn:microsoft.com/office/officeart/2005/8/quickstyle/simple1" qsCatId="simple" csTypeId="urn:microsoft.com/office/officeart/2005/8/colors/colorful4" csCatId="colorful" phldr="1"/>
      <dgm:spPr/>
      <dgm:t>
        <a:bodyPr/>
        <a:lstStyle/>
        <a:p>
          <a:endParaRPr lang="en-US"/>
        </a:p>
      </dgm:t>
    </dgm:pt>
    <dgm:pt modelId="{19E2C36B-61A5-4347-B1C6-3BD628CD9E37}">
      <dgm:prSet phldrT="[Text]"/>
      <dgm:spPr/>
      <dgm:t>
        <a:bodyPr/>
        <a:lstStyle/>
        <a:p>
          <a:r>
            <a:rPr lang="en-US" dirty="0" smtClean="0"/>
            <a:t>Contextual study </a:t>
          </a:r>
          <a:endParaRPr lang="en-US" dirty="0"/>
        </a:p>
      </dgm:t>
    </dgm:pt>
    <dgm:pt modelId="{72D4D89E-BF84-4501-9EB6-AB51391B5A78}" type="parTrans" cxnId="{23891EB5-FFC1-4CB2-88FF-63C5C23DB885}">
      <dgm:prSet/>
      <dgm:spPr/>
      <dgm:t>
        <a:bodyPr/>
        <a:lstStyle/>
        <a:p>
          <a:endParaRPr lang="en-US"/>
        </a:p>
      </dgm:t>
    </dgm:pt>
    <dgm:pt modelId="{90BD27D2-A410-4B86-AC9A-F3BDBD7A4674}" type="sibTrans" cxnId="{23891EB5-FFC1-4CB2-88FF-63C5C23DB885}">
      <dgm:prSet/>
      <dgm:spPr/>
      <dgm:t>
        <a:bodyPr/>
        <a:lstStyle/>
        <a:p>
          <a:endParaRPr lang="en-US"/>
        </a:p>
      </dgm:t>
    </dgm:pt>
    <dgm:pt modelId="{EDAE9104-C2BA-4580-A939-484077FB9C8B}">
      <dgm:prSet phldrT="[Text]"/>
      <dgm:spPr/>
      <dgm:t>
        <a:bodyPr/>
        <a:lstStyle/>
        <a:p>
          <a:r>
            <a:rPr lang="en-US" smtClean="0"/>
            <a:t>Land use</a:t>
          </a:r>
          <a:endParaRPr lang="en-US" dirty="0"/>
        </a:p>
      </dgm:t>
    </dgm:pt>
    <dgm:pt modelId="{4B9CECB1-981D-48BE-B558-E69DC6236F8C}" type="parTrans" cxnId="{3DDCD870-1B5F-42EA-9981-41E6306B41EE}">
      <dgm:prSet/>
      <dgm:spPr/>
      <dgm:t>
        <a:bodyPr/>
        <a:lstStyle/>
        <a:p>
          <a:endParaRPr lang="en-US"/>
        </a:p>
      </dgm:t>
    </dgm:pt>
    <dgm:pt modelId="{8F783693-7716-4DDE-91C4-BFD737210AA8}" type="sibTrans" cxnId="{3DDCD870-1B5F-42EA-9981-41E6306B41EE}">
      <dgm:prSet/>
      <dgm:spPr/>
      <dgm:t>
        <a:bodyPr/>
        <a:lstStyle/>
        <a:p>
          <a:endParaRPr lang="en-US"/>
        </a:p>
      </dgm:t>
    </dgm:pt>
    <dgm:pt modelId="{3CAFC5A8-192A-4B4B-96A1-66A18D3BC7E4}">
      <dgm:prSet phldrT="[Text]"/>
      <dgm:spPr/>
      <dgm:t>
        <a:bodyPr/>
        <a:lstStyle/>
        <a:p>
          <a:r>
            <a:rPr lang="en-US" dirty="0" smtClean="0"/>
            <a:t>Conflict analysis </a:t>
          </a:r>
          <a:endParaRPr lang="en-US" dirty="0"/>
        </a:p>
      </dgm:t>
    </dgm:pt>
    <dgm:pt modelId="{E80AA92F-4C1F-4D46-9790-55D61A3BE76B}" type="parTrans" cxnId="{E772E12C-6984-4831-9EE2-36AC21A1B4B9}">
      <dgm:prSet/>
      <dgm:spPr/>
      <dgm:t>
        <a:bodyPr/>
        <a:lstStyle/>
        <a:p>
          <a:endParaRPr lang="en-US"/>
        </a:p>
      </dgm:t>
    </dgm:pt>
    <dgm:pt modelId="{BD7321CE-49C9-44DC-9A24-2FA7276D0BD3}" type="sibTrans" cxnId="{E772E12C-6984-4831-9EE2-36AC21A1B4B9}">
      <dgm:prSet/>
      <dgm:spPr/>
      <dgm:t>
        <a:bodyPr/>
        <a:lstStyle/>
        <a:p>
          <a:endParaRPr lang="en-US"/>
        </a:p>
      </dgm:t>
    </dgm:pt>
    <dgm:pt modelId="{D3DC0AC6-D581-44FE-A65F-C3B447054832}">
      <dgm:prSet phldrT="[Text]"/>
      <dgm:spPr/>
      <dgm:t>
        <a:bodyPr/>
        <a:lstStyle/>
        <a:p>
          <a:r>
            <a:rPr lang="en-US" dirty="0" smtClean="0"/>
            <a:t>Land use conflict</a:t>
          </a:r>
          <a:endParaRPr lang="en-US" dirty="0"/>
        </a:p>
      </dgm:t>
    </dgm:pt>
    <dgm:pt modelId="{C95BA26C-EDC0-472C-AEAC-A90A2A14AAD9}" type="parTrans" cxnId="{37C69245-9199-4733-AD2A-4E855F102337}">
      <dgm:prSet/>
      <dgm:spPr/>
      <dgm:t>
        <a:bodyPr/>
        <a:lstStyle/>
        <a:p>
          <a:endParaRPr lang="en-US"/>
        </a:p>
      </dgm:t>
    </dgm:pt>
    <dgm:pt modelId="{128607AE-ABA5-43AD-BB5F-2D88DC81E5BB}" type="sibTrans" cxnId="{37C69245-9199-4733-AD2A-4E855F102337}">
      <dgm:prSet/>
      <dgm:spPr/>
      <dgm:t>
        <a:bodyPr/>
        <a:lstStyle/>
        <a:p>
          <a:endParaRPr lang="en-US"/>
        </a:p>
      </dgm:t>
    </dgm:pt>
    <dgm:pt modelId="{94E79DEC-1391-4DB5-BF26-C8D2C35D3C60}">
      <dgm:prSet phldrT="[Text]"/>
      <dgm:spPr/>
      <dgm:t>
        <a:bodyPr/>
        <a:lstStyle/>
        <a:p>
          <a:r>
            <a:rPr lang="en-US" dirty="0" smtClean="0"/>
            <a:t>Intervention scope policy formulation</a:t>
          </a:r>
          <a:endParaRPr lang="en-US" dirty="0"/>
        </a:p>
      </dgm:t>
    </dgm:pt>
    <dgm:pt modelId="{131BFBA9-3ED0-4635-9E24-EB3D16FE62DF}" type="parTrans" cxnId="{F4B42B30-6891-4108-BC4F-04DAC911F253}">
      <dgm:prSet/>
      <dgm:spPr/>
      <dgm:t>
        <a:bodyPr/>
        <a:lstStyle/>
        <a:p>
          <a:endParaRPr lang="en-US"/>
        </a:p>
      </dgm:t>
    </dgm:pt>
    <dgm:pt modelId="{B10CA6C4-8B85-497B-86AF-46BF1520D604}" type="sibTrans" cxnId="{F4B42B30-6891-4108-BC4F-04DAC911F253}">
      <dgm:prSet/>
      <dgm:spPr/>
      <dgm:t>
        <a:bodyPr/>
        <a:lstStyle/>
        <a:p>
          <a:endParaRPr lang="en-US"/>
        </a:p>
      </dgm:t>
    </dgm:pt>
    <dgm:pt modelId="{4ABA161A-5131-4BAA-91B2-209D7A1E539E}">
      <dgm:prSet phldrT="[Text]"/>
      <dgm:spPr/>
      <dgm:t>
        <a:bodyPr/>
        <a:lstStyle/>
        <a:p>
          <a:r>
            <a:rPr lang="de-DE" dirty="0" smtClean="0"/>
            <a:t>Feasibility of physical development</a:t>
          </a:r>
          <a:endParaRPr lang="en-US" dirty="0"/>
        </a:p>
      </dgm:t>
    </dgm:pt>
    <dgm:pt modelId="{0BD8C657-599E-45C2-BD3F-1AAB27610744}" type="sibTrans" cxnId="{734B42AC-955C-41D8-A5FA-F3DF888A72AD}">
      <dgm:prSet/>
      <dgm:spPr/>
      <dgm:t>
        <a:bodyPr/>
        <a:lstStyle/>
        <a:p>
          <a:endParaRPr lang="en-US"/>
        </a:p>
      </dgm:t>
    </dgm:pt>
    <dgm:pt modelId="{27BFFA3D-48B0-4A42-A707-C39E96615C34}" type="parTrans" cxnId="{734B42AC-955C-41D8-A5FA-F3DF888A72AD}">
      <dgm:prSet/>
      <dgm:spPr/>
      <dgm:t>
        <a:bodyPr/>
        <a:lstStyle/>
        <a:p>
          <a:endParaRPr lang="en-US"/>
        </a:p>
      </dgm:t>
    </dgm:pt>
    <dgm:pt modelId="{A7D07D7A-035A-43D3-9A76-09B885798EA4}">
      <dgm:prSet phldrT="[Text]"/>
      <dgm:spPr/>
      <dgm:t>
        <a:bodyPr/>
        <a:lstStyle/>
        <a:p>
          <a:r>
            <a:rPr lang="en-US" dirty="0" smtClean="0"/>
            <a:t>Detail design </a:t>
          </a:r>
          <a:endParaRPr lang="en-US" dirty="0"/>
        </a:p>
      </dgm:t>
    </dgm:pt>
    <dgm:pt modelId="{C611245E-2989-4381-A569-402887C9CECA}" type="parTrans" cxnId="{FDABC96C-0432-427A-B236-80294C016DC3}">
      <dgm:prSet/>
      <dgm:spPr/>
      <dgm:t>
        <a:bodyPr/>
        <a:lstStyle/>
        <a:p>
          <a:endParaRPr lang="en-US"/>
        </a:p>
      </dgm:t>
    </dgm:pt>
    <dgm:pt modelId="{0D829493-5DA1-4748-9BDD-F7E82E017867}" type="sibTrans" cxnId="{FDABC96C-0432-427A-B236-80294C016DC3}">
      <dgm:prSet/>
      <dgm:spPr/>
      <dgm:t>
        <a:bodyPr/>
        <a:lstStyle/>
        <a:p>
          <a:endParaRPr lang="en-US"/>
        </a:p>
      </dgm:t>
    </dgm:pt>
    <dgm:pt modelId="{7978170A-BCAE-44C2-BA43-F826E223E687}">
      <dgm:prSet/>
      <dgm:spPr/>
      <dgm:t>
        <a:bodyPr/>
        <a:lstStyle/>
        <a:p>
          <a:r>
            <a:rPr lang="en-US" dirty="0" smtClean="0"/>
            <a:t>Target group of tourists</a:t>
          </a:r>
          <a:endParaRPr lang="en-US" dirty="0"/>
        </a:p>
      </dgm:t>
    </dgm:pt>
    <dgm:pt modelId="{43CD5D11-7A9B-45D7-B705-1D01604E2577}" type="parTrans" cxnId="{55F8BB05-8ACB-425B-9760-53D8AB59B173}">
      <dgm:prSet/>
      <dgm:spPr/>
      <dgm:t>
        <a:bodyPr/>
        <a:lstStyle/>
        <a:p>
          <a:endParaRPr lang="en-US"/>
        </a:p>
      </dgm:t>
    </dgm:pt>
    <dgm:pt modelId="{5FA3A93D-0EE2-459B-A685-C8740ECE05ED}" type="sibTrans" cxnId="{55F8BB05-8ACB-425B-9760-53D8AB59B173}">
      <dgm:prSet/>
      <dgm:spPr/>
      <dgm:t>
        <a:bodyPr/>
        <a:lstStyle/>
        <a:p>
          <a:endParaRPr lang="en-US"/>
        </a:p>
      </dgm:t>
    </dgm:pt>
    <dgm:pt modelId="{A213EF1E-B5F0-4A77-A12B-8A00B7DF94AC}">
      <dgm:prSet phldrT="[Text]"/>
      <dgm:spPr/>
      <dgm:t>
        <a:bodyPr/>
        <a:lstStyle/>
        <a:p>
          <a:r>
            <a:rPr lang="en-US" dirty="0" smtClean="0"/>
            <a:t>Legal and policy</a:t>
          </a:r>
          <a:r>
            <a:rPr lang="de-DE" dirty="0" smtClean="0"/>
            <a:t>y framework</a:t>
          </a:r>
          <a:endParaRPr lang="en-US" dirty="0"/>
        </a:p>
      </dgm:t>
    </dgm:pt>
    <dgm:pt modelId="{00E6428E-5500-4405-89E2-FD0964CA38F8}" type="parTrans" cxnId="{A88412EF-D60E-45FC-8498-A048765EFCF3}">
      <dgm:prSet/>
      <dgm:spPr/>
      <dgm:t>
        <a:bodyPr/>
        <a:lstStyle/>
        <a:p>
          <a:endParaRPr lang="en-US"/>
        </a:p>
      </dgm:t>
    </dgm:pt>
    <dgm:pt modelId="{931F087F-A94D-42E7-A106-F0E2DAA174FE}" type="sibTrans" cxnId="{A88412EF-D60E-45FC-8498-A048765EFCF3}">
      <dgm:prSet/>
      <dgm:spPr/>
      <dgm:t>
        <a:bodyPr/>
        <a:lstStyle/>
        <a:p>
          <a:endParaRPr lang="en-US"/>
        </a:p>
      </dgm:t>
    </dgm:pt>
    <dgm:pt modelId="{10C9FCDE-11FA-428F-A6C6-6030B1723EE4}">
      <dgm:prSet phldrT="[Text]"/>
      <dgm:spPr/>
      <dgm:t>
        <a:bodyPr/>
        <a:lstStyle/>
        <a:p>
          <a:endParaRPr lang="en-US" dirty="0"/>
        </a:p>
      </dgm:t>
    </dgm:pt>
    <dgm:pt modelId="{3814F937-F935-4CBF-8EA7-6E50D0396EF3}" type="parTrans" cxnId="{8BB9534A-6B49-4470-BCCA-662A4CE57C1A}">
      <dgm:prSet/>
      <dgm:spPr/>
      <dgm:t>
        <a:bodyPr/>
        <a:lstStyle/>
        <a:p>
          <a:endParaRPr lang="en-US"/>
        </a:p>
      </dgm:t>
    </dgm:pt>
    <dgm:pt modelId="{59E8D66D-7E3D-42BE-A168-5F26D5E7BDD3}" type="sibTrans" cxnId="{8BB9534A-6B49-4470-BCCA-662A4CE57C1A}">
      <dgm:prSet/>
      <dgm:spPr/>
      <dgm:t>
        <a:bodyPr/>
        <a:lstStyle/>
        <a:p>
          <a:endParaRPr lang="en-US"/>
        </a:p>
      </dgm:t>
    </dgm:pt>
    <dgm:pt modelId="{4A97B8E3-9D88-435C-A604-D204FED29677}">
      <dgm:prSet phldrT="[Text]"/>
      <dgm:spPr/>
      <dgm:t>
        <a:bodyPr/>
        <a:lstStyle/>
        <a:p>
          <a:r>
            <a:rPr lang="de-DE" dirty="0" smtClean="0"/>
            <a:t>Stakeholders‘ interests </a:t>
          </a:r>
          <a:endParaRPr lang="en-US" dirty="0"/>
        </a:p>
      </dgm:t>
    </dgm:pt>
    <dgm:pt modelId="{8BCB9F6B-76F7-430A-A590-938743A33742}" type="parTrans" cxnId="{518ED11A-AC5C-4B47-AE83-1106F440B5C4}">
      <dgm:prSet/>
      <dgm:spPr/>
      <dgm:t>
        <a:bodyPr/>
        <a:lstStyle/>
        <a:p>
          <a:endParaRPr lang="en-US"/>
        </a:p>
      </dgm:t>
    </dgm:pt>
    <dgm:pt modelId="{FAADB55A-878B-4EEA-B3F4-43D0E931EFE0}" type="sibTrans" cxnId="{518ED11A-AC5C-4B47-AE83-1106F440B5C4}">
      <dgm:prSet/>
      <dgm:spPr/>
      <dgm:t>
        <a:bodyPr/>
        <a:lstStyle/>
        <a:p>
          <a:endParaRPr lang="en-US"/>
        </a:p>
      </dgm:t>
    </dgm:pt>
    <dgm:pt modelId="{621B846C-0A10-4452-A2D4-B3E1CC58A337}">
      <dgm:prSet phldrT="[Text]"/>
      <dgm:spPr/>
      <dgm:t>
        <a:bodyPr/>
        <a:lstStyle/>
        <a:p>
          <a:endParaRPr lang="en-US" dirty="0"/>
        </a:p>
      </dgm:t>
    </dgm:pt>
    <dgm:pt modelId="{18372826-58F2-41D1-B929-5631E3D2FC5D}" type="parTrans" cxnId="{570609D6-1AEA-4AC9-B523-85A87D2C1359}">
      <dgm:prSet/>
      <dgm:spPr/>
      <dgm:t>
        <a:bodyPr/>
        <a:lstStyle/>
        <a:p>
          <a:endParaRPr lang="en-US"/>
        </a:p>
      </dgm:t>
    </dgm:pt>
    <dgm:pt modelId="{9D6070F8-73AE-42AE-AAC2-7C142E40AAD5}" type="sibTrans" cxnId="{570609D6-1AEA-4AC9-B523-85A87D2C1359}">
      <dgm:prSet/>
      <dgm:spPr/>
      <dgm:t>
        <a:bodyPr/>
        <a:lstStyle/>
        <a:p>
          <a:endParaRPr lang="en-US"/>
        </a:p>
      </dgm:t>
    </dgm:pt>
    <dgm:pt modelId="{0DF2B24C-F17F-4105-AA36-65ECE4A66085}">
      <dgm:prSet phldrT="[Text]"/>
      <dgm:spPr/>
      <dgm:t>
        <a:bodyPr/>
        <a:lstStyle/>
        <a:p>
          <a:r>
            <a:rPr lang="de-DE" dirty="0" smtClean="0"/>
            <a:t>Environmental Concern</a:t>
          </a:r>
          <a:endParaRPr lang="en-US" dirty="0"/>
        </a:p>
      </dgm:t>
    </dgm:pt>
    <dgm:pt modelId="{DC1A6EAE-4EE6-4761-A87E-152C27BABAA4}" type="parTrans" cxnId="{BF14F1C9-0494-4748-820E-BF7B0CB13D29}">
      <dgm:prSet/>
      <dgm:spPr/>
      <dgm:t>
        <a:bodyPr/>
        <a:lstStyle/>
        <a:p>
          <a:endParaRPr lang="en-US"/>
        </a:p>
      </dgm:t>
    </dgm:pt>
    <dgm:pt modelId="{E3A38BCB-1561-41F1-9489-158F970BA7A8}" type="sibTrans" cxnId="{BF14F1C9-0494-4748-820E-BF7B0CB13D29}">
      <dgm:prSet/>
      <dgm:spPr/>
      <dgm:t>
        <a:bodyPr/>
        <a:lstStyle/>
        <a:p>
          <a:endParaRPr lang="en-US"/>
        </a:p>
      </dgm:t>
    </dgm:pt>
    <dgm:pt modelId="{C6A4AEE8-C5B5-4637-AFBA-A36EA9BDF782}">
      <dgm:prSet phldrT="[Text]"/>
      <dgm:spPr/>
      <dgm:t>
        <a:bodyPr/>
        <a:lstStyle/>
        <a:p>
          <a:r>
            <a:rPr lang="de-DE" dirty="0" smtClean="0"/>
            <a:t>Sustainability</a:t>
          </a:r>
          <a:endParaRPr lang="en-US" dirty="0"/>
        </a:p>
      </dgm:t>
    </dgm:pt>
    <dgm:pt modelId="{253947AA-50D1-4A30-BF68-1F56ED15D832}" type="parTrans" cxnId="{8A5009B1-7B57-452A-9C3F-C7A58B980FAA}">
      <dgm:prSet/>
      <dgm:spPr/>
      <dgm:t>
        <a:bodyPr/>
        <a:lstStyle/>
        <a:p>
          <a:endParaRPr lang="en-US"/>
        </a:p>
      </dgm:t>
    </dgm:pt>
    <dgm:pt modelId="{4EC10F4F-89A7-4446-BFEC-D16669DB0E5B}" type="sibTrans" cxnId="{8A5009B1-7B57-452A-9C3F-C7A58B980FAA}">
      <dgm:prSet/>
      <dgm:spPr/>
      <dgm:t>
        <a:bodyPr/>
        <a:lstStyle/>
        <a:p>
          <a:endParaRPr lang="en-US"/>
        </a:p>
      </dgm:t>
    </dgm:pt>
    <dgm:pt modelId="{A92120A7-24B1-4223-A2C8-65FE9116538C}">
      <dgm:prSet phldrT="[Text]"/>
      <dgm:spPr/>
      <dgm:t>
        <a:bodyPr/>
        <a:lstStyle/>
        <a:p>
          <a:r>
            <a:rPr lang="de-DE" dirty="0" smtClean="0"/>
            <a:t>Implementation strategy</a:t>
          </a:r>
          <a:endParaRPr lang="en-US" dirty="0"/>
        </a:p>
      </dgm:t>
    </dgm:pt>
    <dgm:pt modelId="{0BAACBE4-8AEF-4F4E-9040-24808FDFDDDE}" type="parTrans" cxnId="{BB2D7C2D-80E8-4ECE-91A8-2778AE07EBDC}">
      <dgm:prSet/>
      <dgm:spPr/>
      <dgm:t>
        <a:bodyPr/>
        <a:lstStyle/>
        <a:p>
          <a:endParaRPr lang="en-US"/>
        </a:p>
      </dgm:t>
    </dgm:pt>
    <dgm:pt modelId="{36A0E0D7-C1B5-4116-9C01-5FDF4D735DAF}" type="sibTrans" cxnId="{BB2D7C2D-80E8-4ECE-91A8-2778AE07EBDC}">
      <dgm:prSet/>
      <dgm:spPr/>
      <dgm:t>
        <a:bodyPr/>
        <a:lstStyle/>
        <a:p>
          <a:endParaRPr lang="en-US"/>
        </a:p>
      </dgm:t>
    </dgm:pt>
    <dgm:pt modelId="{4ACC2B1F-746A-48A4-A954-E26219207E9C}">
      <dgm:prSet/>
      <dgm:spPr/>
      <dgm:t>
        <a:bodyPr/>
        <a:lstStyle/>
        <a:p>
          <a:endParaRPr lang="en-US" dirty="0"/>
        </a:p>
      </dgm:t>
    </dgm:pt>
    <dgm:pt modelId="{B5904273-73A3-4134-8192-662754A80ACD}" type="parTrans" cxnId="{653BEC16-79C1-4757-BDD5-BA77D972CECD}">
      <dgm:prSet/>
      <dgm:spPr/>
      <dgm:t>
        <a:bodyPr/>
        <a:lstStyle/>
        <a:p>
          <a:endParaRPr lang="en-US"/>
        </a:p>
      </dgm:t>
    </dgm:pt>
    <dgm:pt modelId="{C1E77EB9-113F-4469-977B-BDD8C6FF0280}" type="sibTrans" cxnId="{653BEC16-79C1-4757-BDD5-BA77D972CECD}">
      <dgm:prSet/>
      <dgm:spPr/>
      <dgm:t>
        <a:bodyPr/>
        <a:lstStyle/>
        <a:p>
          <a:endParaRPr lang="en-US"/>
        </a:p>
      </dgm:t>
    </dgm:pt>
    <dgm:pt modelId="{E9954778-B67D-4E82-86A7-59F3112E55A9}">
      <dgm:prSet/>
      <dgm:spPr/>
      <dgm:t>
        <a:bodyPr/>
        <a:lstStyle/>
        <a:p>
          <a:r>
            <a:rPr lang="de-DE" dirty="0" smtClean="0"/>
            <a:t>Rules and regulation</a:t>
          </a:r>
          <a:endParaRPr lang="en-US" dirty="0"/>
        </a:p>
      </dgm:t>
    </dgm:pt>
    <dgm:pt modelId="{10C56B37-05AE-46F8-931C-1B15BB2A039E}" type="parTrans" cxnId="{7ACAD74D-21B2-4ADC-90F4-624BB3F5C73A}">
      <dgm:prSet/>
      <dgm:spPr/>
      <dgm:t>
        <a:bodyPr/>
        <a:lstStyle/>
        <a:p>
          <a:endParaRPr lang="en-US"/>
        </a:p>
      </dgm:t>
    </dgm:pt>
    <dgm:pt modelId="{25FAAB7F-6DFF-4DA7-A712-4DC9DAC39481}" type="sibTrans" cxnId="{7ACAD74D-21B2-4ADC-90F4-624BB3F5C73A}">
      <dgm:prSet/>
      <dgm:spPr/>
      <dgm:t>
        <a:bodyPr/>
        <a:lstStyle/>
        <a:p>
          <a:endParaRPr lang="en-US"/>
        </a:p>
      </dgm:t>
    </dgm:pt>
    <dgm:pt modelId="{2D8E16CC-C1A8-459F-8A6D-C4EC6D762710}">
      <dgm:prSet/>
      <dgm:spPr/>
      <dgm:t>
        <a:bodyPr/>
        <a:lstStyle/>
        <a:p>
          <a:r>
            <a:rPr lang="de-DE" dirty="0" smtClean="0"/>
            <a:t>Earthquake</a:t>
          </a:r>
          <a:endParaRPr lang="en-US" dirty="0"/>
        </a:p>
      </dgm:t>
    </dgm:pt>
    <dgm:pt modelId="{47B58F0C-195E-4BEF-8F98-7D356189C9D4}" type="parTrans" cxnId="{34E02425-7DDD-47D8-BBB3-30D4BD430F03}">
      <dgm:prSet/>
      <dgm:spPr/>
      <dgm:t>
        <a:bodyPr/>
        <a:lstStyle/>
        <a:p>
          <a:endParaRPr lang="en-US"/>
        </a:p>
      </dgm:t>
    </dgm:pt>
    <dgm:pt modelId="{3CBC82FE-53D8-48D5-9C18-915A0AC7B416}" type="sibTrans" cxnId="{34E02425-7DDD-47D8-BBB3-30D4BD430F03}">
      <dgm:prSet/>
      <dgm:spPr/>
      <dgm:t>
        <a:bodyPr/>
        <a:lstStyle/>
        <a:p>
          <a:endParaRPr lang="en-US"/>
        </a:p>
      </dgm:t>
    </dgm:pt>
    <dgm:pt modelId="{739AADAD-2BD8-4125-93E4-EAA015C25004}">
      <dgm:prSet/>
      <dgm:spPr/>
      <dgm:t>
        <a:bodyPr/>
        <a:lstStyle/>
        <a:p>
          <a:r>
            <a:rPr lang="en-US" smtClean="0"/>
            <a:t>Infrastructure</a:t>
          </a:r>
          <a:endParaRPr lang="en-US" dirty="0"/>
        </a:p>
      </dgm:t>
    </dgm:pt>
    <dgm:pt modelId="{018E47DB-A2AD-45FC-9A6D-5C91AE3FFDE9}" type="parTrans" cxnId="{3C823ADA-90A1-433E-906C-79282870E4A1}">
      <dgm:prSet/>
      <dgm:spPr/>
      <dgm:t>
        <a:bodyPr/>
        <a:lstStyle/>
        <a:p>
          <a:endParaRPr lang="en-US"/>
        </a:p>
      </dgm:t>
    </dgm:pt>
    <dgm:pt modelId="{4E289982-2AA6-4781-827C-076408151E9F}" type="sibTrans" cxnId="{3C823ADA-90A1-433E-906C-79282870E4A1}">
      <dgm:prSet/>
      <dgm:spPr/>
      <dgm:t>
        <a:bodyPr/>
        <a:lstStyle/>
        <a:p>
          <a:endParaRPr lang="en-US"/>
        </a:p>
      </dgm:t>
    </dgm:pt>
    <dgm:pt modelId="{D3AC743C-9CBE-430B-8F3D-7BF9271CD126}">
      <dgm:prSet/>
      <dgm:spPr/>
      <dgm:t>
        <a:bodyPr/>
        <a:lstStyle/>
        <a:p>
          <a:r>
            <a:rPr lang="en-US" dirty="0" smtClean="0"/>
            <a:t>Transportation, connectivity </a:t>
          </a:r>
          <a:endParaRPr lang="en-US" dirty="0"/>
        </a:p>
      </dgm:t>
    </dgm:pt>
    <dgm:pt modelId="{CFE34D83-09DA-48C8-9BA3-D363E8A36DBC}" type="parTrans" cxnId="{279EC2F4-CABD-48E3-BCC5-FD3B1BD906B0}">
      <dgm:prSet/>
      <dgm:spPr/>
      <dgm:t>
        <a:bodyPr/>
        <a:lstStyle/>
        <a:p>
          <a:endParaRPr lang="en-US"/>
        </a:p>
      </dgm:t>
    </dgm:pt>
    <dgm:pt modelId="{D780BE11-2CDA-48DE-B2D5-FFA781F80450}" type="sibTrans" cxnId="{279EC2F4-CABD-48E3-BCC5-FD3B1BD906B0}">
      <dgm:prSet/>
      <dgm:spPr/>
      <dgm:t>
        <a:bodyPr/>
        <a:lstStyle/>
        <a:p>
          <a:endParaRPr lang="en-US"/>
        </a:p>
      </dgm:t>
    </dgm:pt>
    <dgm:pt modelId="{7825992B-903F-4B96-BFF4-AF5861B42262}">
      <dgm:prSet/>
      <dgm:spPr/>
      <dgm:t>
        <a:bodyPr/>
        <a:lstStyle/>
        <a:p>
          <a:r>
            <a:rPr lang="en-US" smtClean="0"/>
            <a:t>Recreational</a:t>
          </a:r>
          <a:endParaRPr lang="en-US" dirty="0"/>
        </a:p>
      </dgm:t>
    </dgm:pt>
    <dgm:pt modelId="{B56C726F-7663-4C4F-92BF-6BA83F292248}" type="parTrans" cxnId="{F766D16A-388B-45B0-8EC3-D2BA4DA5373A}">
      <dgm:prSet/>
      <dgm:spPr/>
      <dgm:t>
        <a:bodyPr/>
        <a:lstStyle/>
        <a:p>
          <a:endParaRPr lang="en-US"/>
        </a:p>
      </dgm:t>
    </dgm:pt>
    <dgm:pt modelId="{1ADDEB9E-5808-49B7-9740-A3BC83E52AEC}" type="sibTrans" cxnId="{F766D16A-388B-45B0-8EC3-D2BA4DA5373A}">
      <dgm:prSet/>
      <dgm:spPr/>
      <dgm:t>
        <a:bodyPr/>
        <a:lstStyle/>
        <a:p>
          <a:endParaRPr lang="en-US"/>
        </a:p>
      </dgm:t>
    </dgm:pt>
    <dgm:pt modelId="{34ABA9CC-F18B-45A7-986B-7DA419F4C8AD}">
      <dgm:prSet/>
      <dgm:spPr/>
      <dgm:t>
        <a:bodyPr/>
        <a:lstStyle/>
        <a:p>
          <a:r>
            <a:rPr lang="en-US" dirty="0" smtClean="0"/>
            <a:t>Demographic info</a:t>
          </a:r>
          <a:endParaRPr lang="en-US" dirty="0"/>
        </a:p>
      </dgm:t>
    </dgm:pt>
    <dgm:pt modelId="{7F3F5F75-948D-4D29-943E-62F26048D4DF}" type="parTrans" cxnId="{DD801511-55C6-4FC9-A6D6-E9B06C0BF409}">
      <dgm:prSet/>
      <dgm:spPr/>
      <dgm:t>
        <a:bodyPr/>
        <a:lstStyle/>
        <a:p>
          <a:endParaRPr lang="en-US"/>
        </a:p>
      </dgm:t>
    </dgm:pt>
    <dgm:pt modelId="{8EF211FB-9A6A-4D9E-B44F-0281CC7FA1FC}" type="sibTrans" cxnId="{DD801511-55C6-4FC9-A6D6-E9B06C0BF409}">
      <dgm:prSet/>
      <dgm:spPr/>
      <dgm:t>
        <a:bodyPr/>
        <a:lstStyle/>
        <a:p>
          <a:endParaRPr lang="en-US"/>
        </a:p>
      </dgm:t>
    </dgm:pt>
    <dgm:pt modelId="{70E9380E-D299-41EC-B5B7-CFB9D7EDA909}">
      <dgm:prSet/>
      <dgm:spPr/>
      <dgm:t>
        <a:bodyPr/>
        <a:lstStyle/>
        <a:p>
          <a:r>
            <a:rPr lang="en-US" dirty="0" smtClean="0"/>
            <a:t>Earthquake</a:t>
          </a:r>
          <a:endParaRPr lang="en-US" dirty="0"/>
        </a:p>
      </dgm:t>
    </dgm:pt>
    <dgm:pt modelId="{50C73ACA-E71D-481E-8FC8-ADCC42B080C7}" type="parTrans" cxnId="{75BB1864-ADCF-4EE9-82A5-5ACD8F984103}">
      <dgm:prSet/>
      <dgm:spPr/>
      <dgm:t>
        <a:bodyPr/>
        <a:lstStyle/>
        <a:p>
          <a:endParaRPr lang="en-US"/>
        </a:p>
      </dgm:t>
    </dgm:pt>
    <dgm:pt modelId="{BA9C0910-04B5-429C-B34A-C80D0D979905}" type="sibTrans" cxnId="{75BB1864-ADCF-4EE9-82A5-5ACD8F984103}">
      <dgm:prSet/>
      <dgm:spPr/>
      <dgm:t>
        <a:bodyPr/>
        <a:lstStyle/>
        <a:p>
          <a:endParaRPr lang="en-US"/>
        </a:p>
      </dgm:t>
    </dgm:pt>
    <dgm:pt modelId="{DB7925BB-97DD-4222-A568-F9E08D9B8EDE}">
      <dgm:prSet/>
      <dgm:spPr/>
      <dgm:t>
        <a:bodyPr/>
        <a:lstStyle/>
        <a:p>
          <a:r>
            <a:rPr lang="en-US" dirty="0" smtClean="0"/>
            <a:t>Need/availability  of infrastructure and services</a:t>
          </a:r>
          <a:endParaRPr lang="en-US" dirty="0"/>
        </a:p>
      </dgm:t>
    </dgm:pt>
    <dgm:pt modelId="{464136BE-52AC-4ABF-8647-B6083669D7E1}" type="parTrans" cxnId="{55F83B09-6FAF-4027-8A2E-A8007DBB32BB}">
      <dgm:prSet/>
      <dgm:spPr/>
      <dgm:t>
        <a:bodyPr/>
        <a:lstStyle/>
        <a:p>
          <a:endParaRPr lang="en-US"/>
        </a:p>
      </dgm:t>
    </dgm:pt>
    <dgm:pt modelId="{09A8C142-9CC9-439C-9E04-D0A790199F84}" type="sibTrans" cxnId="{55F83B09-6FAF-4027-8A2E-A8007DBB32BB}">
      <dgm:prSet/>
      <dgm:spPr/>
      <dgm:t>
        <a:bodyPr/>
        <a:lstStyle/>
        <a:p>
          <a:endParaRPr lang="en-US"/>
        </a:p>
      </dgm:t>
    </dgm:pt>
    <dgm:pt modelId="{3BAAEC1E-1473-4F48-B9B7-E08AC2BFFCE9}">
      <dgm:prSet phldrT="[Text]"/>
      <dgm:spPr/>
      <dgm:t>
        <a:bodyPr/>
        <a:lstStyle/>
        <a:p>
          <a:r>
            <a:rPr lang="en-US" dirty="0" smtClean="0"/>
            <a:t>Cost and revenue potential</a:t>
          </a:r>
          <a:endParaRPr lang="en-US" dirty="0"/>
        </a:p>
      </dgm:t>
    </dgm:pt>
    <dgm:pt modelId="{E545DE54-CA00-4598-96AC-E3E413AA56EF}" type="parTrans" cxnId="{1AE055D0-3D08-4335-A3DA-D258A9180ECD}">
      <dgm:prSet/>
      <dgm:spPr/>
      <dgm:t>
        <a:bodyPr/>
        <a:lstStyle/>
        <a:p>
          <a:endParaRPr lang="en-US"/>
        </a:p>
      </dgm:t>
    </dgm:pt>
    <dgm:pt modelId="{0129AF46-C544-4D91-9077-952084156683}" type="sibTrans" cxnId="{1AE055D0-3D08-4335-A3DA-D258A9180ECD}">
      <dgm:prSet/>
      <dgm:spPr/>
      <dgm:t>
        <a:bodyPr/>
        <a:lstStyle/>
        <a:p>
          <a:endParaRPr lang="en-US"/>
        </a:p>
      </dgm:t>
    </dgm:pt>
    <dgm:pt modelId="{140550C4-029A-4A75-A752-DA48A7693FC3}">
      <dgm:prSet phldrT="[Text]"/>
      <dgm:spPr/>
      <dgm:t>
        <a:bodyPr/>
        <a:lstStyle/>
        <a:p>
          <a:r>
            <a:rPr lang="en-US" dirty="0" smtClean="0"/>
            <a:t>Extent of intervention </a:t>
          </a:r>
          <a:endParaRPr lang="en-US" dirty="0"/>
        </a:p>
      </dgm:t>
    </dgm:pt>
    <dgm:pt modelId="{25BD889B-9A1A-4FB0-BAE3-47095F8F0120}" type="parTrans" cxnId="{F8EC0009-8FAF-4E85-AF86-2DF1FB92B0C5}">
      <dgm:prSet/>
      <dgm:spPr/>
      <dgm:t>
        <a:bodyPr/>
        <a:lstStyle/>
        <a:p>
          <a:endParaRPr lang="en-US"/>
        </a:p>
      </dgm:t>
    </dgm:pt>
    <dgm:pt modelId="{F364C753-23AF-42C0-9AFE-CEB0929964EC}" type="sibTrans" cxnId="{F8EC0009-8FAF-4E85-AF86-2DF1FB92B0C5}">
      <dgm:prSet/>
      <dgm:spPr/>
      <dgm:t>
        <a:bodyPr/>
        <a:lstStyle/>
        <a:p>
          <a:endParaRPr lang="en-US"/>
        </a:p>
      </dgm:t>
    </dgm:pt>
    <dgm:pt modelId="{DD7B58CB-9B5F-403F-8ECB-7E539581E564}">
      <dgm:prSet/>
      <dgm:spPr/>
      <dgm:t>
        <a:bodyPr/>
        <a:lstStyle/>
        <a:p>
          <a:r>
            <a:rPr lang="en-US" smtClean="0"/>
            <a:t>Urban </a:t>
          </a:r>
          <a:r>
            <a:rPr lang="en-US" dirty="0" smtClean="0"/>
            <a:t>services</a:t>
          </a:r>
          <a:endParaRPr lang="en-US" dirty="0"/>
        </a:p>
      </dgm:t>
    </dgm:pt>
    <dgm:pt modelId="{E946899F-128D-4024-8BF0-472AE6CDD10B}" type="sibTrans" cxnId="{30CDD731-B6E9-41A7-AB9B-FBCFDE199CF1}">
      <dgm:prSet/>
      <dgm:spPr/>
      <dgm:t>
        <a:bodyPr/>
        <a:lstStyle/>
        <a:p>
          <a:endParaRPr lang="en-US"/>
        </a:p>
      </dgm:t>
    </dgm:pt>
    <dgm:pt modelId="{789AEF2C-145C-4D2C-A7A7-A5F7093CFE24}" type="parTrans" cxnId="{30CDD731-B6E9-41A7-AB9B-FBCFDE199CF1}">
      <dgm:prSet/>
      <dgm:spPr/>
      <dgm:t>
        <a:bodyPr/>
        <a:lstStyle/>
        <a:p>
          <a:endParaRPr lang="en-US"/>
        </a:p>
      </dgm:t>
    </dgm:pt>
    <dgm:pt modelId="{A9C70869-DF38-4BDE-986E-9BF0E7FB0EF1}">
      <dgm:prSet/>
      <dgm:spPr/>
      <dgm:t>
        <a:bodyPr/>
        <a:lstStyle/>
        <a:p>
          <a:r>
            <a:rPr lang="en-US" dirty="0" smtClean="0"/>
            <a:t>Agricultural use</a:t>
          </a:r>
          <a:endParaRPr lang="en-US" dirty="0"/>
        </a:p>
      </dgm:t>
    </dgm:pt>
    <dgm:pt modelId="{379BB632-DD60-425B-9F7A-FDE84B5B743D}" type="parTrans" cxnId="{E0CD9A5D-8496-4835-80DF-D2EAF4C0BCEA}">
      <dgm:prSet/>
      <dgm:spPr/>
    </dgm:pt>
    <dgm:pt modelId="{C4629855-2976-4C60-96BE-2BF097E1EBC9}" type="sibTrans" cxnId="{E0CD9A5D-8496-4835-80DF-D2EAF4C0BCEA}">
      <dgm:prSet/>
      <dgm:spPr/>
    </dgm:pt>
    <dgm:pt modelId="{C70A4C84-8463-45DB-B93B-B63642C80693}">
      <dgm:prSet/>
      <dgm:spPr/>
      <dgm:t>
        <a:bodyPr/>
        <a:lstStyle/>
        <a:p>
          <a:r>
            <a:rPr lang="en-US" dirty="0" smtClean="0"/>
            <a:t>Flooding events </a:t>
          </a:r>
          <a:endParaRPr lang="en-US" dirty="0"/>
        </a:p>
      </dgm:t>
    </dgm:pt>
    <dgm:pt modelId="{ABD0F60F-69A3-4E9A-A4BE-0825F75F30D6}" type="parTrans" cxnId="{D05B0046-6022-4729-B474-59C88249AEB3}">
      <dgm:prSet/>
      <dgm:spPr/>
    </dgm:pt>
    <dgm:pt modelId="{2B76D603-28C0-45D4-B526-FC5603660FAB}" type="sibTrans" cxnId="{D05B0046-6022-4729-B474-59C88249AEB3}">
      <dgm:prSet/>
      <dgm:spPr/>
    </dgm:pt>
    <dgm:pt modelId="{A9570470-19A2-420F-A04C-E96970386D47}">
      <dgm:prSet/>
      <dgm:spPr/>
      <dgm:t>
        <a:bodyPr/>
        <a:lstStyle/>
        <a:p>
          <a:r>
            <a:rPr lang="en-US" dirty="0" smtClean="0"/>
            <a:t>Flooding events</a:t>
          </a:r>
          <a:endParaRPr lang="en-US" dirty="0"/>
        </a:p>
      </dgm:t>
    </dgm:pt>
    <dgm:pt modelId="{8179210C-E5C4-4C86-98EE-B29FE622BB56}" type="parTrans" cxnId="{1FA64ADE-A538-4160-A5BE-01D3049C4F96}">
      <dgm:prSet/>
      <dgm:spPr/>
    </dgm:pt>
    <dgm:pt modelId="{B27DAF49-B79C-435F-AC73-BB5B4C04232C}" type="sibTrans" cxnId="{1FA64ADE-A538-4160-A5BE-01D3049C4F96}">
      <dgm:prSet/>
      <dgm:spPr/>
    </dgm:pt>
    <dgm:pt modelId="{91B8C802-E9F5-400D-9992-6BF1DC28DDE2}">
      <dgm:prSet/>
      <dgm:spPr/>
      <dgm:t>
        <a:bodyPr/>
        <a:lstStyle/>
        <a:p>
          <a:r>
            <a:rPr lang="en-US" dirty="0" smtClean="0"/>
            <a:t>Agricultural activity</a:t>
          </a:r>
          <a:endParaRPr lang="en-US" dirty="0"/>
        </a:p>
      </dgm:t>
    </dgm:pt>
    <dgm:pt modelId="{B1B7E182-5D33-4996-B686-B862BECCCD07}" type="parTrans" cxnId="{52DC3B1C-8A13-4A59-8749-3868513B0E85}">
      <dgm:prSet/>
      <dgm:spPr/>
    </dgm:pt>
    <dgm:pt modelId="{E3CF0505-208A-4926-A2D8-C3C78FE2C6EF}" type="sibTrans" cxnId="{52DC3B1C-8A13-4A59-8749-3868513B0E85}">
      <dgm:prSet/>
      <dgm:spPr/>
    </dgm:pt>
    <dgm:pt modelId="{132A2799-64A9-4B82-A05E-8B5C28B5724C}">
      <dgm:prSet/>
      <dgm:spPr/>
      <dgm:t>
        <a:bodyPr/>
        <a:lstStyle/>
        <a:p>
          <a:r>
            <a:rPr lang="en-US" dirty="0" smtClean="0"/>
            <a:t>Security </a:t>
          </a:r>
          <a:endParaRPr lang="en-US" dirty="0"/>
        </a:p>
      </dgm:t>
    </dgm:pt>
    <dgm:pt modelId="{0FDB65AD-EFA7-4227-BE18-E366B8D4D7A6}" type="parTrans" cxnId="{8FBD0C9F-C509-436C-926D-81FA116A6856}">
      <dgm:prSet/>
      <dgm:spPr/>
    </dgm:pt>
    <dgm:pt modelId="{71B4031C-7BC8-450A-BBD6-1D6002A748A8}" type="sibTrans" cxnId="{8FBD0C9F-C509-436C-926D-81FA116A6856}">
      <dgm:prSet/>
      <dgm:spPr/>
    </dgm:pt>
    <dgm:pt modelId="{41BC356C-8C23-4F6C-9779-5E633E120137}">
      <dgm:prSet phldrT="[Text]"/>
      <dgm:spPr/>
      <dgm:t>
        <a:bodyPr/>
        <a:lstStyle/>
        <a:p>
          <a:r>
            <a:rPr lang="en-US" dirty="0" smtClean="0"/>
            <a:t>Flood management</a:t>
          </a:r>
          <a:endParaRPr lang="en-US" dirty="0"/>
        </a:p>
      </dgm:t>
    </dgm:pt>
    <dgm:pt modelId="{A27FC1BF-93A1-4900-B109-3591CA9B7E17}" type="parTrans" cxnId="{097C607E-25B1-4F02-B23D-0D4427C86298}">
      <dgm:prSet/>
      <dgm:spPr/>
    </dgm:pt>
    <dgm:pt modelId="{943B1BEF-E7F1-446B-9F09-AAF9D3D7B47B}" type="sibTrans" cxnId="{097C607E-25B1-4F02-B23D-0D4427C86298}">
      <dgm:prSet/>
      <dgm:spPr/>
    </dgm:pt>
    <dgm:pt modelId="{38F3B507-139C-4E25-B2A9-4E0A90B14530}">
      <dgm:prSet phldrT="[Text]"/>
      <dgm:spPr/>
      <dgm:t>
        <a:bodyPr/>
        <a:lstStyle/>
        <a:p>
          <a:r>
            <a:rPr lang="en-US" dirty="0" smtClean="0"/>
            <a:t>Agricultural use </a:t>
          </a:r>
          <a:endParaRPr lang="en-US" dirty="0"/>
        </a:p>
      </dgm:t>
    </dgm:pt>
    <dgm:pt modelId="{224F428D-C4A4-4B95-B137-A38F8CEC56E2}" type="parTrans" cxnId="{7162C42F-DB8D-4824-96FD-28D27DD00756}">
      <dgm:prSet/>
      <dgm:spPr/>
    </dgm:pt>
    <dgm:pt modelId="{D33BD66C-3F4A-4A5B-8C0F-F8156F66C677}" type="sibTrans" cxnId="{7162C42F-DB8D-4824-96FD-28D27DD00756}">
      <dgm:prSet/>
      <dgm:spPr/>
    </dgm:pt>
    <dgm:pt modelId="{F25447A0-AD50-42C2-AB87-8BE74887DCAF}">
      <dgm:prSet phldrT="[Text]"/>
      <dgm:spPr/>
      <dgm:t>
        <a:bodyPr/>
        <a:lstStyle/>
        <a:p>
          <a:r>
            <a:rPr lang="en-US" dirty="0" smtClean="0"/>
            <a:t>Security </a:t>
          </a:r>
          <a:endParaRPr lang="en-US" dirty="0"/>
        </a:p>
      </dgm:t>
    </dgm:pt>
    <dgm:pt modelId="{032CFED0-9A47-437D-A057-F3FF56A5823B}" type="parTrans" cxnId="{9D9D88E4-881D-44DB-BE65-82D3C450E53E}">
      <dgm:prSet/>
      <dgm:spPr/>
    </dgm:pt>
    <dgm:pt modelId="{5D40EC52-63C6-4ADD-99D0-F05BE6828A42}" type="sibTrans" cxnId="{9D9D88E4-881D-44DB-BE65-82D3C450E53E}">
      <dgm:prSet/>
      <dgm:spPr/>
    </dgm:pt>
    <dgm:pt modelId="{C5FACDC2-8523-4C75-B1B4-54C5937D571E}">
      <dgm:prSet/>
      <dgm:spPr/>
      <dgm:t>
        <a:bodyPr/>
        <a:lstStyle/>
        <a:p>
          <a:r>
            <a:rPr lang="en-US" dirty="0" smtClean="0"/>
            <a:t>Legal and policy framework</a:t>
          </a:r>
          <a:endParaRPr lang="en-US" dirty="0"/>
        </a:p>
      </dgm:t>
    </dgm:pt>
    <dgm:pt modelId="{0115260E-FA28-4F93-82FB-AC31963678EC}" type="parTrans" cxnId="{CFFF9E7B-CF32-460A-9FE0-EDD6D36C5BD0}">
      <dgm:prSet/>
      <dgm:spPr/>
    </dgm:pt>
    <dgm:pt modelId="{84E46649-6B93-4C07-B24B-5BE46A231EBD}" type="sibTrans" cxnId="{CFFF9E7B-CF32-460A-9FE0-EDD6D36C5BD0}">
      <dgm:prSet/>
      <dgm:spPr/>
    </dgm:pt>
    <dgm:pt modelId="{78123151-B789-4429-A650-07BA5DFAD2FD}">
      <dgm:prSet phldrT="[Text]"/>
      <dgm:spPr/>
      <dgm:t>
        <a:bodyPr/>
        <a:lstStyle/>
        <a:p>
          <a:r>
            <a:rPr lang="en-US" dirty="0" smtClean="0"/>
            <a:t>Land ownership </a:t>
          </a:r>
          <a:endParaRPr lang="en-US" dirty="0"/>
        </a:p>
      </dgm:t>
    </dgm:pt>
    <dgm:pt modelId="{C5E89209-3574-4BFF-B79E-1094A82510EE}" type="parTrans" cxnId="{0C944808-1B3A-4DAE-9E1B-C98D5695EDC8}">
      <dgm:prSet/>
      <dgm:spPr/>
    </dgm:pt>
    <dgm:pt modelId="{A6FBC40A-D306-4D0F-A188-6A50E5E93353}" type="sibTrans" cxnId="{0C944808-1B3A-4DAE-9E1B-C98D5695EDC8}">
      <dgm:prSet/>
      <dgm:spPr/>
    </dgm:pt>
    <dgm:pt modelId="{EB3D91B9-D79E-4F52-86E5-C9726524054A}">
      <dgm:prSet/>
      <dgm:spPr/>
      <dgm:t>
        <a:bodyPr/>
        <a:lstStyle/>
        <a:p>
          <a:r>
            <a:rPr lang="en-US" dirty="0" smtClean="0"/>
            <a:t>Local acceptance </a:t>
          </a:r>
          <a:endParaRPr lang="en-US" dirty="0"/>
        </a:p>
      </dgm:t>
    </dgm:pt>
    <dgm:pt modelId="{1FDC80A6-76C0-45A3-A467-4045A6EAD9C0}" type="parTrans" cxnId="{7AD2D921-22A1-409D-9811-132717404F34}">
      <dgm:prSet/>
      <dgm:spPr/>
    </dgm:pt>
    <dgm:pt modelId="{A51AE567-1282-438D-AAB1-E98F03435B03}" type="sibTrans" cxnId="{7AD2D921-22A1-409D-9811-132717404F34}">
      <dgm:prSet/>
      <dgm:spPr/>
    </dgm:pt>
    <dgm:pt modelId="{A543A9D5-93AC-486C-A5EB-F71BC2CDED48}">
      <dgm:prSet/>
      <dgm:spPr/>
      <dgm:t>
        <a:bodyPr/>
        <a:lstStyle/>
        <a:p>
          <a:r>
            <a:rPr lang="en-US" dirty="0" smtClean="0"/>
            <a:t>Security concern</a:t>
          </a:r>
          <a:endParaRPr lang="en-US" dirty="0"/>
        </a:p>
      </dgm:t>
    </dgm:pt>
    <dgm:pt modelId="{B8572410-77E8-43CE-B13D-210BF90BAEF1}" type="parTrans" cxnId="{0F6EF2F8-29E8-4D2F-AB79-76F60980544D}">
      <dgm:prSet/>
      <dgm:spPr/>
    </dgm:pt>
    <dgm:pt modelId="{3142BE7A-AA3C-42B3-8A55-38D44EC3247C}" type="sibTrans" cxnId="{0F6EF2F8-29E8-4D2F-AB79-76F60980544D}">
      <dgm:prSet/>
      <dgm:spPr/>
    </dgm:pt>
    <dgm:pt modelId="{A7A76735-E666-4BC3-B9D2-6EBBE2E1D734}">
      <dgm:prSet/>
      <dgm:spPr/>
      <dgm:t>
        <a:bodyPr/>
        <a:lstStyle/>
        <a:p>
          <a:r>
            <a:rPr lang="en-US" dirty="0" smtClean="0"/>
            <a:t>Environmental concern</a:t>
          </a:r>
          <a:endParaRPr lang="en-US" dirty="0"/>
        </a:p>
      </dgm:t>
    </dgm:pt>
    <dgm:pt modelId="{8060A8EE-A6C0-4DE2-BD0B-51FF5BD89111}" type="parTrans" cxnId="{F6B4C676-B91B-4A48-846B-4075A789F18C}">
      <dgm:prSet/>
      <dgm:spPr/>
    </dgm:pt>
    <dgm:pt modelId="{234B0277-2619-4D6B-87D8-16AEC9841FC6}" type="sibTrans" cxnId="{F6B4C676-B91B-4A48-846B-4075A789F18C}">
      <dgm:prSet/>
      <dgm:spPr/>
    </dgm:pt>
    <dgm:pt modelId="{E43B15FA-2BF9-40D7-9432-CE07F3EF212D}">
      <dgm:prSet/>
      <dgm:spPr/>
      <dgm:t>
        <a:bodyPr/>
        <a:lstStyle/>
        <a:p>
          <a:r>
            <a:rPr lang="en-US" dirty="0" smtClean="0"/>
            <a:t>Sustainable design</a:t>
          </a:r>
          <a:endParaRPr lang="en-US" dirty="0"/>
        </a:p>
      </dgm:t>
    </dgm:pt>
    <dgm:pt modelId="{5E8E9B40-91E3-4C43-A9DB-B21996E80109}" type="parTrans" cxnId="{1C39E6BB-3DBD-4005-8C97-9C6A63C2BB57}">
      <dgm:prSet/>
      <dgm:spPr/>
    </dgm:pt>
    <dgm:pt modelId="{02267FD8-9A8B-44EB-BB2B-1ACA49CB220D}" type="sibTrans" cxnId="{1C39E6BB-3DBD-4005-8C97-9C6A63C2BB57}">
      <dgm:prSet/>
      <dgm:spPr/>
    </dgm:pt>
    <dgm:pt modelId="{B73A66A4-35F8-4BF9-9BC7-7BBBF8CA227A}">
      <dgm:prSet/>
      <dgm:spPr/>
      <dgm:t>
        <a:bodyPr/>
        <a:lstStyle/>
        <a:p>
          <a:r>
            <a:rPr lang="en-US" dirty="0" smtClean="0"/>
            <a:t>Cost and revenue</a:t>
          </a:r>
          <a:endParaRPr lang="en-US" dirty="0"/>
        </a:p>
      </dgm:t>
    </dgm:pt>
    <dgm:pt modelId="{573D102E-4872-4076-AD8E-0F5366ABE447}" type="parTrans" cxnId="{92E26503-E027-45BF-8852-B858F23B7521}">
      <dgm:prSet/>
      <dgm:spPr/>
    </dgm:pt>
    <dgm:pt modelId="{DE6A3354-F499-4493-AE9C-C231B0A36A7D}" type="sibTrans" cxnId="{92E26503-E027-45BF-8852-B858F23B7521}">
      <dgm:prSet/>
      <dgm:spPr/>
    </dgm:pt>
    <dgm:pt modelId="{F80CB0A4-9A6A-45A7-8135-243F92368161}" type="pres">
      <dgm:prSet presAssocID="{5110CE94-6862-4813-AEFB-94A14C593134}" presName="linearFlow" presStyleCnt="0">
        <dgm:presLayoutVars>
          <dgm:dir/>
          <dgm:animLvl val="lvl"/>
          <dgm:resizeHandles val="exact"/>
        </dgm:presLayoutVars>
      </dgm:prSet>
      <dgm:spPr/>
      <dgm:t>
        <a:bodyPr/>
        <a:lstStyle/>
        <a:p>
          <a:endParaRPr lang="en-US"/>
        </a:p>
      </dgm:t>
    </dgm:pt>
    <dgm:pt modelId="{618232D8-2CC7-47A1-921E-9F7D72953282}" type="pres">
      <dgm:prSet presAssocID="{19E2C36B-61A5-4347-B1C6-3BD628CD9E37}" presName="composite" presStyleCnt="0"/>
      <dgm:spPr/>
      <dgm:t>
        <a:bodyPr/>
        <a:lstStyle/>
        <a:p>
          <a:endParaRPr lang="en-US"/>
        </a:p>
      </dgm:t>
    </dgm:pt>
    <dgm:pt modelId="{0D3E8FA0-232A-4AFE-91B8-B063889A651A}" type="pres">
      <dgm:prSet presAssocID="{19E2C36B-61A5-4347-B1C6-3BD628CD9E37}" presName="parTx" presStyleLbl="node1" presStyleIdx="0" presStyleCnt="4">
        <dgm:presLayoutVars>
          <dgm:chMax val="0"/>
          <dgm:chPref val="0"/>
          <dgm:bulletEnabled val="1"/>
        </dgm:presLayoutVars>
      </dgm:prSet>
      <dgm:spPr/>
      <dgm:t>
        <a:bodyPr/>
        <a:lstStyle/>
        <a:p>
          <a:endParaRPr lang="en-US"/>
        </a:p>
      </dgm:t>
    </dgm:pt>
    <dgm:pt modelId="{8A0D9D83-C7B4-4A89-B5D0-E33B31353770}" type="pres">
      <dgm:prSet presAssocID="{19E2C36B-61A5-4347-B1C6-3BD628CD9E37}" presName="parSh" presStyleLbl="node1" presStyleIdx="0" presStyleCnt="4"/>
      <dgm:spPr/>
      <dgm:t>
        <a:bodyPr/>
        <a:lstStyle/>
        <a:p>
          <a:endParaRPr lang="en-US"/>
        </a:p>
      </dgm:t>
    </dgm:pt>
    <dgm:pt modelId="{F0044B76-C4B4-41C8-A5A6-A225A87B54FD}" type="pres">
      <dgm:prSet presAssocID="{19E2C36B-61A5-4347-B1C6-3BD628CD9E37}" presName="desTx" presStyleLbl="fgAcc1" presStyleIdx="0" presStyleCnt="4" custScaleX="138556" custScaleY="77306" custLinFactNeighborX="8323" custLinFactNeighborY="-11246">
        <dgm:presLayoutVars>
          <dgm:bulletEnabled val="1"/>
        </dgm:presLayoutVars>
      </dgm:prSet>
      <dgm:spPr/>
      <dgm:t>
        <a:bodyPr/>
        <a:lstStyle/>
        <a:p>
          <a:endParaRPr lang="en-US"/>
        </a:p>
      </dgm:t>
    </dgm:pt>
    <dgm:pt modelId="{AE5F0CCD-CC00-44D7-A533-0571E45E2ED1}" type="pres">
      <dgm:prSet presAssocID="{90BD27D2-A410-4B86-AC9A-F3BDBD7A4674}" presName="sibTrans" presStyleLbl="sibTrans2D1" presStyleIdx="0" presStyleCnt="3"/>
      <dgm:spPr/>
      <dgm:t>
        <a:bodyPr/>
        <a:lstStyle/>
        <a:p>
          <a:endParaRPr lang="en-US"/>
        </a:p>
      </dgm:t>
    </dgm:pt>
    <dgm:pt modelId="{EFD05834-0A26-4C03-A6A2-FFF1B7D9D8B0}" type="pres">
      <dgm:prSet presAssocID="{90BD27D2-A410-4B86-AC9A-F3BDBD7A4674}" presName="connTx" presStyleLbl="sibTrans2D1" presStyleIdx="0" presStyleCnt="3"/>
      <dgm:spPr/>
      <dgm:t>
        <a:bodyPr/>
        <a:lstStyle/>
        <a:p>
          <a:endParaRPr lang="en-US"/>
        </a:p>
      </dgm:t>
    </dgm:pt>
    <dgm:pt modelId="{B606244D-D4DC-4D5D-A72D-F11FBD815989}" type="pres">
      <dgm:prSet presAssocID="{3CAFC5A8-192A-4B4B-96A1-66A18D3BC7E4}" presName="composite" presStyleCnt="0"/>
      <dgm:spPr/>
      <dgm:t>
        <a:bodyPr/>
        <a:lstStyle/>
        <a:p>
          <a:endParaRPr lang="en-US"/>
        </a:p>
      </dgm:t>
    </dgm:pt>
    <dgm:pt modelId="{310F3328-53AA-49DD-B448-9FE884468DF8}" type="pres">
      <dgm:prSet presAssocID="{3CAFC5A8-192A-4B4B-96A1-66A18D3BC7E4}" presName="parTx" presStyleLbl="node1" presStyleIdx="0" presStyleCnt="4">
        <dgm:presLayoutVars>
          <dgm:chMax val="0"/>
          <dgm:chPref val="0"/>
          <dgm:bulletEnabled val="1"/>
        </dgm:presLayoutVars>
      </dgm:prSet>
      <dgm:spPr/>
      <dgm:t>
        <a:bodyPr/>
        <a:lstStyle/>
        <a:p>
          <a:endParaRPr lang="en-US"/>
        </a:p>
      </dgm:t>
    </dgm:pt>
    <dgm:pt modelId="{9C6DFA05-8344-4DC8-AA57-8F80B0144A64}" type="pres">
      <dgm:prSet presAssocID="{3CAFC5A8-192A-4B4B-96A1-66A18D3BC7E4}" presName="parSh" presStyleLbl="node1" presStyleIdx="1" presStyleCnt="4"/>
      <dgm:spPr/>
      <dgm:t>
        <a:bodyPr/>
        <a:lstStyle/>
        <a:p>
          <a:endParaRPr lang="en-US"/>
        </a:p>
      </dgm:t>
    </dgm:pt>
    <dgm:pt modelId="{4A2727A5-3922-4FB8-886E-DE1754E94F26}" type="pres">
      <dgm:prSet presAssocID="{3CAFC5A8-192A-4B4B-96A1-66A18D3BC7E4}" presName="desTx" presStyleLbl="fgAcc1" presStyleIdx="1" presStyleCnt="4" custScaleX="138556" custScaleY="77306" custLinFactNeighborX="8816" custLinFactNeighborY="-11247">
        <dgm:presLayoutVars>
          <dgm:bulletEnabled val="1"/>
        </dgm:presLayoutVars>
      </dgm:prSet>
      <dgm:spPr/>
      <dgm:t>
        <a:bodyPr/>
        <a:lstStyle/>
        <a:p>
          <a:endParaRPr lang="en-US"/>
        </a:p>
      </dgm:t>
    </dgm:pt>
    <dgm:pt modelId="{2A28D97E-6D59-4E1D-AD18-383452BA6D3F}" type="pres">
      <dgm:prSet presAssocID="{BD7321CE-49C9-44DC-9A24-2FA7276D0BD3}" presName="sibTrans" presStyleLbl="sibTrans2D1" presStyleIdx="1" presStyleCnt="3"/>
      <dgm:spPr/>
      <dgm:t>
        <a:bodyPr/>
        <a:lstStyle/>
        <a:p>
          <a:endParaRPr lang="en-US"/>
        </a:p>
      </dgm:t>
    </dgm:pt>
    <dgm:pt modelId="{42C544DD-E852-44F9-B433-59642F67332A}" type="pres">
      <dgm:prSet presAssocID="{BD7321CE-49C9-44DC-9A24-2FA7276D0BD3}" presName="connTx" presStyleLbl="sibTrans2D1" presStyleIdx="1" presStyleCnt="3"/>
      <dgm:spPr/>
      <dgm:t>
        <a:bodyPr/>
        <a:lstStyle/>
        <a:p>
          <a:endParaRPr lang="en-US"/>
        </a:p>
      </dgm:t>
    </dgm:pt>
    <dgm:pt modelId="{CF286065-12E7-4F45-9656-D005A16176A9}" type="pres">
      <dgm:prSet presAssocID="{94E79DEC-1391-4DB5-BF26-C8D2C35D3C60}" presName="composite" presStyleCnt="0"/>
      <dgm:spPr/>
      <dgm:t>
        <a:bodyPr/>
        <a:lstStyle/>
        <a:p>
          <a:endParaRPr lang="en-US"/>
        </a:p>
      </dgm:t>
    </dgm:pt>
    <dgm:pt modelId="{FE61D98B-F3F1-4C91-8574-DEB288643B97}" type="pres">
      <dgm:prSet presAssocID="{94E79DEC-1391-4DB5-BF26-C8D2C35D3C60}" presName="parTx" presStyleLbl="node1" presStyleIdx="1" presStyleCnt="4">
        <dgm:presLayoutVars>
          <dgm:chMax val="0"/>
          <dgm:chPref val="0"/>
          <dgm:bulletEnabled val="1"/>
        </dgm:presLayoutVars>
      </dgm:prSet>
      <dgm:spPr/>
      <dgm:t>
        <a:bodyPr/>
        <a:lstStyle/>
        <a:p>
          <a:endParaRPr lang="en-US"/>
        </a:p>
      </dgm:t>
    </dgm:pt>
    <dgm:pt modelId="{FD14CD30-1E60-4E03-B9FD-E425CA0E1B6B}" type="pres">
      <dgm:prSet presAssocID="{94E79DEC-1391-4DB5-BF26-C8D2C35D3C60}" presName="parSh" presStyleLbl="node1" presStyleIdx="2" presStyleCnt="4"/>
      <dgm:spPr/>
      <dgm:t>
        <a:bodyPr/>
        <a:lstStyle/>
        <a:p>
          <a:endParaRPr lang="en-US"/>
        </a:p>
      </dgm:t>
    </dgm:pt>
    <dgm:pt modelId="{A9B9002E-3C8E-4AB7-9EA0-B3063D546BF7}" type="pres">
      <dgm:prSet presAssocID="{94E79DEC-1391-4DB5-BF26-C8D2C35D3C60}" presName="desTx" presStyleLbl="fgAcc1" presStyleIdx="2" presStyleCnt="4" custScaleX="138556" custScaleY="77306" custLinFactNeighborX="7604" custLinFactNeighborY="-11246">
        <dgm:presLayoutVars>
          <dgm:bulletEnabled val="1"/>
        </dgm:presLayoutVars>
      </dgm:prSet>
      <dgm:spPr/>
      <dgm:t>
        <a:bodyPr/>
        <a:lstStyle/>
        <a:p>
          <a:endParaRPr lang="en-US"/>
        </a:p>
      </dgm:t>
    </dgm:pt>
    <dgm:pt modelId="{BB476116-BD37-47A7-A030-5E74FBD3F445}" type="pres">
      <dgm:prSet presAssocID="{B10CA6C4-8B85-497B-86AF-46BF1520D604}" presName="sibTrans" presStyleLbl="sibTrans2D1" presStyleIdx="2" presStyleCnt="3"/>
      <dgm:spPr/>
      <dgm:t>
        <a:bodyPr/>
        <a:lstStyle/>
        <a:p>
          <a:endParaRPr lang="en-US"/>
        </a:p>
      </dgm:t>
    </dgm:pt>
    <dgm:pt modelId="{531D8918-079D-41F9-8DB1-02429BDBFD28}" type="pres">
      <dgm:prSet presAssocID="{B10CA6C4-8B85-497B-86AF-46BF1520D604}" presName="connTx" presStyleLbl="sibTrans2D1" presStyleIdx="2" presStyleCnt="3"/>
      <dgm:spPr/>
      <dgm:t>
        <a:bodyPr/>
        <a:lstStyle/>
        <a:p>
          <a:endParaRPr lang="en-US"/>
        </a:p>
      </dgm:t>
    </dgm:pt>
    <dgm:pt modelId="{CE3C6B6C-967C-44DF-A94D-0E0ADCF18D36}" type="pres">
      <dgm:prSet presAssocID="{A7D07D7A-035A-43D3-9A76-09B885798EA4}" presName="composite" presStyleCnt="0"/>
      <dgm:spPr/>
      <dgm:t>
        <a:bodyPr/>
        <a:lstStyle/>
        <a:p>
          <a:endParaRPr lang="en-US"/>
        </a:p>
      </dgm:t>
    </dgm:pt>
    <dgm:pt modelId="{BD07AA63-ED5D-451A-8A76-C396D11C90B4}" type="pres">
      <dgm:prSet presAssocID="{A7D07D7A-035A-43D3-9A76-09B885798EA4}" presName="parTx" presStyleLbl="node1" presStyleIdx="2" presStyleCnt="4">
        <dgm:presLayoutVars>
          <dgm:chMax val="0"/>
          <dgm:chPref val="0"/>
          <dgm:bulletEnabled val="1"/>
        </dgm:presLayoutVars>
      </dgm:prSet>
      <dgm:spPr/>
      <dgm:t>
        <a:bodyPr/>
        <a:lstStyle/>
        <a:p>
          <a:endParaRPr lang="en-US"/>
        </a:p>
      </dgm:t>
    </dgm:pt>
    <dgm:pt modelId="{FB9C8298-7EA0-4778-8D3B-CEA72BEBC7A2}" type="pres">
      <dgm:prSet presAssocID="{A7D07D7A-035A-43D3-9A76-09B885798EA4}" presName="parSh" presStyleLbl="node1" presStyleIdx="3" presStyleCnt="4"/>
      <dgm:spPr/>
      <dgm:t>
        <a:bodyPr/>
        <a:lstStyle/>
        <a:p>
          <a:endParaRPr lang="en-US"/>
        </a:p>
      </dgm:t>
    </dgm:pt>
    <dgm:pt modelId="{05419056-544F-4B74-A2EC-E66536B0E9CB}" type="pres">
      <dgm:prSet presAssocID="{A7D07D7A-035A-43D3-9A76-09B885798EA4}" presName="desTx" presStyleLbl="fgAcc1" presStyleIdx="3" presStyleCnt="4" custScaleX="138556" custScaleY="77306" custLinFactNeighborX="117" custLinFactNeighborY="-11246">
        <dgm:presLayoutVars>
          <dgm:bulletEnabled val="1"/>
        </dgm:presLayoutVars>
      </dgm:prSet>
      <dgm:spPr/>
      <dgm:t>
        <a:bodyPr/>
        <a:lstStyle/>
        <a:p>
          <a:endParaRPr lang="en-US"/>
        </a:p>
      </dgm:t>
    </dgm:pt>
  </dgm:ptLst>
  <dgm:cxnLst>
    <dgm:cxn modelId="{518ED11A-AC5C-4B47-AE83-1106F440B5C4}" srcId="{3CAFC5A8-192A-4B4B-96A1-66A18D3BC7E4}" destId="{4A97B8E3-9D88-435C-A604-D204FED29677}" srcOrd="7" destOrd="0" parTransId="{8BCB9F6B-76F7-430A-A590-938743A33742}" sibTransId="{FAADB55A-878B-4EEA-B3F4-43D0E931EFE0}"/>
    <dgm:cxn modelId="{C8B9342B-C971-4760-82E0-DA034FE4453F}" type="presOf" srcId="{D3AC743C-9CBE-430B-8F3D-7BF9271CD126}" destId="{F0044B76-C4B4-41C8-A5A6-A225A87B54FD}" srcOrd="0" destOrd="3" presId="urn:microsoft.com/office/officeart/2005/8/layout/process3"/>
    <dgm:cxn modelId="{3B2834C5-1DB7-4D2E-83AA-1131E9739F5E}" type="presOf" srcId="{C70A4C84-8463-45DB-B93B-B63642C80693}" destId="{F0044B76-C4B4-41C8-A5A6-A225A87B54FD}" srcOrd="0" destOrd="7" presId="urn:microsoft.com/office/officeart/2005/8/layout/process3"/>
    <dgm:cxn modelId="{7162C42F-DB8D-4824-96FD-28D27DD00756}" srcId="{94E79DEC-1391-4DB5-BF26-C8D2C35D3C60}" destId="{38F3B507-139C-4E25-B2A9-4E0A90B14530}" srcOrd="6" destOrd="0" parTransId="{224F428D-C4A4-4B95-B137-A38F8CEC56E2}" sibTransId="{D33BD66C-3F4A-4A5B-8C0F-F8156F66C677}"/>
    <dgm:cxn modelId="{F8EC0009-8FAF-4E85-AF86-2DF1FB92B0C5}" srcId="{94E79DEC-1391-4DB5-BF26-C8D2C35D3C60}" destId="{140550C4-029A-4A75-A752-DA48A7693FC3}" srcOrd="4" destOrd="0" parTransId="{25BD889B-9A1A-4FB0-BAE3-47095F8F0120}" sibTransId="{F364C753-23AF-42C0-9AFE-CEB0929964EC}"/>
    <dgm:cxn modelId="{37C69245-9199-4733-AD2A-4E855F102337}" srcId="{3CAFC5A8-192A-4B4B-96A1-66A18D3BC7E4}" destId="{D3DC0AC6-D581-44FE-A65F-C3B447054832}" srcOrd="0" destOrd="0" parTransId="{C95BA26C-EDC0-472C-AEAC-A90A2A14AAD9}" sibTransId="{128607AE-ABA5-43AD-BB5F-2D88DC81E5BB}"/>
    <dgm:cxn modelId="{9F57A3E2-2621-41CA-BA7C-4B0D4C788AA8}" type="presOf" srcId="{EDAE9104-C2BA-4580-A939-484077FB9C8B}" destId="{F0044B76-C4B4-41C8-A5A6-A225A87B54FD}" srcOrd="0" destOrd="0" presId="urn:microsoft.com/office/officeart/2005/8/layout/process3"/>
    <dgm:cxn modelId="{5C898E60-6632-4C10-8888-81F153A8EEF2}" type="presOf" srcId="{10C9FCDE-11FA-428F-A6C6-6030B1723EE4}" destId="{4A2727A5-3922-4FB8-886E-DE1754E94F26}" srcOrd="0" destOrd="8" presId="urn:microsoft.com/office/officeart/2005/8/layout/process3"/>
    <dgm:cxn modelId="{F02118BB-FFC1-4754-9554-BF85DC022728}" type="presOf" srcId="{D3DC0AC6-D581-44FE-A65F-C3B447054832}" destId="{4A2727A5-3922-4FB8-886E-DE1754E94F26}" srcOrd="0" destOrd="0" presId="urn:microsoft.com/office/officeart/2005/8/layout/process3"/>
    <dgm:cxn modelId="{B33CC413-A97C-441B-A90D-89AB444F1772}" type="presOf" srcId="{7825992B-903F-4B96-BFF4-AF5861B42262}" destId="{F0044B76-C4B4-41C8-A5A6-A225A87B54FD}" srcOrd="0" destOrd="4" presId="urn:microsoft.com/office/officeart/2005/8/layout/process3"/>
    <dgm:cxn modelId="{3AB31C63-20D1-41BD-B0E1-580811BF24AF}" type="presOf" srcId="{7978170A-BCAE-44C2-BA43-F826E223E687}" destId="{05419056-544F-4B74-A2EC-E66536B0E9CB}" srcOrd="0" destOrd="0" presId="urn:microsoft.com/office/officeart/2005/8/layout/process3"/>
    <dgm:cxn modelId="{52DC3B1C-8A13-4A59-8749-3868513B0E85}" srcId="{3CAFC5A8-192A-4B4B-96A1-66A18D3BC7E4}" destId="{91B8C802-E9F5-400D-9992-6BF1DC28DDE2}" srcOrd="4" destOrd="0" parTransId="{B1B7E182-5D33-4996-B686-B862BECCCD07}" sibTransId="{E3CF0505-208A-4926-A2D8-C3C78FE2C6EF}"/>
    <dgm:cxn modelId="{4DB75005-9A83-462D-AADC-FD6A11166DD9}" type="presOf" srcId="{A7A76735-E666-4BC3-B9D2-6EBBE2E1D734}" destId="{05419056-544F-4B74-A2EC-E66536B0E9CB}" srcOrd="0" destOrd="3" presId="urn:microsoft.com/office/officeart/2005/8/layout/process3"/>
    <dgm:cxn modelId="{E668C7EC-A58B-4444-97E5-D0A1CB4AD51C}" type="presOf" srcId="{B10CA6C4-8B85-497B-86AF-46BF1520D604}" destId="{531D8918-079D-41F9-8DB1-02429BDBFD28}" srcOrd="1" destOrd="0" presId="urn:microsoft.com/office/officeart/2005/8/layout/process3"/>
    <dgm:cxn modelId="{BB2D7C2D-80E8-4ECE-91A8-2778AE07EBDC}" srcId="{94E79DEC-1391-4DB5-BF26-C8D2C35D3C60}" destId="{A92120A7-24B1-4223-A2C8-65FE9116538C}" srcOrd="8" destOrd="0" parTransId="{0BAACBE4-8AEF-4F4E-9040-24808FDFDDDE}" sibTransId="{36A0E0D7-C1B5-4116-9C01-5FDF4D735DAF}"/>
    <dgm:cxn modelId="{4786E251-4C6E-4D7E-B312-3CB77A4A2BB4}" type="presOf" srcId="{41BC356C-8C23-4F6C-9779-5E633E120137}" destId="{A9B9002E-3C8E-4AB7-9EA0-B3063D546BF7}" srcOrd="0" destOrd="5" presId="urn:microsoft.com/office/officeart/2005/8/layout/process3"/>
    <dgm:cxn modelId="{DB74D62C-F95E-4748-9C9F-54A6C7B84A2A}" type="presOf" srcId="{B73A66A4-35F8-4BF9-9BC7-7BBBF8CA227A}" destId="{05419056-544F-4B74-A2EC-E66536B0E9CB}" srcOrd="0" destOrd="5" presId="urn:microsoft.com/office/officeart/2005/8/layout/process3"/>
    <dgm:cxn modelId="{C583D799-BF44-4506-A4FD-7CD358913C50}" type="presOf" srcId="{BD7321CE-49C9-44DC-9A24-2FA7276D0BD3}" destId="{2A28D97E-6D59-4E1D-AD18-383452BA6D3F}" srcOrd="0" destOrd="0" presId="urn:microsoft.com/office/officeart/2005/8/layout/process3"/>
    <dgm:cxn modelId="{C688E1F3-A7A0-45C5-9103-6B50F8EBFEBA}" type="presOf" srcId="{4A97B8E3-9D88-435C-A604-D204FED29677}" destId="{4A2727A5-3922-4FB8-886E-DE1754E94F26}" srcOrd="0" destOrd="7" presId="urn:microsoft.com/office/officeart/2005/8/layout/process3"/>
    <dgm:cxn modelId="{1FA64ADE-A538-4160-A5BE-01D3049C4F96}" srcId="{3CAFC5A8-192A-4B4B-96A1-66A18D3BC7E4}" destId="{A9570470-19A2-420F-A04C-E96970386D47}" srcOrd="3" destOrd="0" parTransId="{8179210C-E5C4-4C86-98EE-B29FE622BB56}" sibTransId="{B27DAF49-B79C-435F-AC73-BB5B4C04232C}"/>
    <dgm:cxn modelId="{0F6EF2F8-29E8-4D2F-AB79-76F60980544D}" srcId="{A7D07D7A-035A-43D3-9A76-09B885798EA4}" destId="{A543A9D5-93AC-486C-A5EB-F71BC2CDED48}" srcOrd="2" destOrd="0" parTransId="{B8572410-77E8-43CE-B13D-210BF90BAEF1}" sibTransId="{3142BE7A-AA3C-42B3-8A55-38D44EC3247C}"/>
    <dgm:cxn modelId="{B64AC354-A871-4D44-AED9-3C44B7585916}" type="presOf" srcId="{B10CA6C4-8B85-497B-86AF-46BF1520D604}" destId="{BB476116-BD37-47A7-A030-5E74FBD3F445}" srcOrd="0" destOrd="0" presId="urn:microsoft.com/office/officeart/2005/8/layout/process3"/>
    <dgm:cxn modelId="{92E26503-E027-45BF-8852-B858F23B7521}" srcId="{A7D07D7A-035A-43D3-9A76-09B885798EA4}" destId="{B73A66A4-35F8-4BF9-9BC7-7BBBF8CA227A}" srcOrd="5" destOrd="0" parTransId="{573D102E-4872-4076-AD8E-0F5366ABE447}" sibTransId="{DE6A3354-F499-4493-AE9C-C231B0A36A7D}"/>
    <dgm:cxn modelId="{30CDD731-B6E9-41A7-AB9B-FBCFDE199CF1}" srcId="{19E2C36B-61A5-4347-B1C6-3BD628CD9E37}" destId="{DD7B58CB-9B5F-403F-8ECB-7E539581E564}" srcOrd="2" destOrd="0" parTransId="{789AEF2C-145C-4D2C-A7A7-A5F7093CFE24}" sibTransId="{E946899F-128D-4024-8BF0-472AE6CDD10B}"/>
    <dgm:cxn modelId="{F0C094A1-8268-4CB9-9414-A5AC7FFF4CE1}" type="presOf" srcId="{78123151-B789-4429-A650-07BA5DFAD2FD}" destId="{4A2727A5-3922-4FB8-886E-DE1754E94F26}" srcOrd="0" destOrd="1" presId="urn:microsoft.com/office/officeart/2005/8/layout/process3"/>
    <dgm:cxn modelId="{AA39BE98-C201-4FCA-8490-A47E0E3BE7B2}" type="presOf" srcId="{4ABA161A-5131-4BAA-91B2-209D7A1E539E}" destId="{A9B9002E-3C8E-4AB7-9EA0-B3063D546BF7}" srcOrd="0" destOrd="0" presId="urn:microsoft.com/office/officeart/2005/8/layout/process3"/>
    <dgm:cxn modelId="{6B9BF9C8-C864-4D54-A99B-7A053143E086}" type="presOf" srcId="{A9570470-19A2-420F-A04C-E96970386D47}" destId="{4A2727A5-3922-4FB8-886E-DE1754E94F26}" srcOrd="0" destOrd="3" presId="urn:microsoft.com/office/officeart/2005/8/layout/process3"/>
    <dgm:cxn modelId="{7ACAD74D-21B2-4ADC-90F4-624BB3F5C73A}" srcId="{A7D07D7A-035A-43D3-9A76-09B885798EA4}" destId="{E9954778-B67D-4E82-86A7-59F3112E55A9}" srcOrd="7" destOrd="0" parTransId="{10C56B37-05AE-46F8-931C-1B15BB2A039E}" sibTransId="{25FAAB7F-6DFF-4DA7-A712-4DC9DAC39481}"/>
    <dgm:cxn modelId="{ED5D3C7A-7804-497B-9E88-EC69247D7366}" type="presOf" srcId="{A7D07D7A-035A-43D3-9A76-09B885798EA4}" destId="{FB9C8298-7EA0-4778-8D3B-CEA72BEBC7A2}" srcOrd="1" destOrd="0" presId="urn:microsoft.com/office/officeart/2005/8/layout/process3"/>
    <dgm:cxn modelId="{F0ED73E2-C568-4812-A93A-F66887E8E096}" type="presOf" srcId="{F25447A0-AD50-42C2-AB87-8BE74887DCAF}" destId="{A9B9002E-3C8E-4AB7-9EA0-B3063D546BF7}" srcOrd="0" destOrd="7" presId="urn:microsoft.com/office/officeart/2005/8/layout/process3"/>
    <dgm:cxn modelId="{BD3F2757-8D10-4E1C-B957-50E8953D6256}" type="presOf" srcId="{38F3B507-139C-4E25-B2A9-4E0A90B14530}" destId="{A9B9002E-3C8E-4AB7-9EA0-B3063D546BF7}" srcOrd="0" destOrd="6" presId="urn:microsoft.com/office/officeart/2005/8/layout/process3"/>
    <dgm:cxn modelId="{3BD566F3-07C3-4E47-9531-3BDCB0FB505D}" type="presOf" srcId="{EB3D91B9-D79E-4F52-86E5-C9726524054A}" destId="{05419056-544F-4B74-A2EC-E66536B0E9CB}" srcOrd="0" destOrd="1" presId="urn:microsoft.com/office/officeart/2005/8/layout/process3"/>
    <dgm:cxn modelId="{8A5009B1-7B57-452A-9C3F-C7A58B980FAA}" srcId="{94E79DEC-1391-4DB5-BF26-C8D2C35D3C60}" destId="{C6A4AEE8-C5B5-4637-AFBA-A36EA9BDF782}" srcOrd="2" destOrd="0" parTransId="{253947AA-50D1-4A30-BF68-1F56ED15D832}" sibTransId="{4EC10F4F-89A7-4446-BFEC-D16669DB0E5B}"/>
    <dgm:cxn modelId="{8E3569BC-3AD4-40A7-8CE9-8BE7A09C71DB}" type="presOf" srcId="{621B846C-0A10-4452-A2D4-B3E1CC58A337}" destId="{A9B9002E-3C8E-4AB7-9EA0-B3063D546BF7}" srcOrd="0" destOrd="9" presId="urn:microsoft.com/office/officeart/2005/8/layout/process3"/>
    <dgm:cxn modelId="{15EB43E9-C4D2-44D5-AD08-89EBCC151159}" type="presOf" srcId="{90BD27D2-A410-4B86-AC9A-F3BDBD7A4674}" destId="{EFD05834-0A26-4C03-A6A2-FFF1B7D9D8B0}" srcOrd="1" destOrd="0" presId="urn:microsoft.com/office/officeart/2005/8/layout/process3"/>
    <dgm:cxn modelId="{15DEA1CF-9F0D-44C1-A631-316C21A96BEA}" type="presOf" srcId="{3CAFC5A8-192A-4B4B-96A1-66A18D3BC7E4}" destId="{310F3328-53AA-49DD-B448-9FE884468DF8}" srcOrd="0" destOrd="0" presId="urn:microsoft.com/office/officeart/2005/8/layout/process3"/>
    <dgm:cxn modelId="{A88412EF-D60E-45FC-8498-A048765EFCF3}" srcId="{3CAFC5A8-192A-4B4B-96A1-66A18D3BC7E4}" destId="{A213EF1E-B5F0-4A77-A12B-8A00B7DF94AC}" srcOrd="6" destOrd="0" parTransId="{00E6428E-5500-4405-89E2-FD0964CA38F8}" sibTransId="{931F087F-A94D-42E7-A106-F0E2DAA174FE}"/>
    <dgm:cxn modelId="{653BEC16-79C1-4757-BDD5-BA77D972CECD}" srcId="{A7D07D7A-035A-43D3-9A76-09B885798EA4}" destId="{4ACC2B1F-746A-48A4-A954-E26219207E9C}" srcOrd="9" destOrd="0" parTransId="{B5904273-73A3-4134-8192-662754A80ACD}" sibTransId="{C1E77EB9-113F-4469-977B-BDD8C6FF0280}"/>
    <dgm:cxn modelId="{9D9D88E4-881D-44DB-BE65-82D3C450E53E}" srcId="{94E79DEC-1391-4DB5-BF26-C8D2C35D3C60}" destId="{F25447A0-AD50-42C2-AB87-8BE74887DCAF}" srcOrd="7" destOrd="0" parTransId="{032CFED0-9A47-437D-A057-F3FF56A5823B}" sibTransId="{5D40EC52-63C6-4ADD-99D0-F05BE6828A42}"/>
    <dgm:cxn modelId="{DC718135-59BF-40F5-BAF0-547D68A700AB}" type="presOf" srcId="{94E79DEC-1391-4DB5-BF26-C8D2C35D3C60}" destId="{FD14CD30-1E60-4E03-B9FD-E425CA0E1B6B}" srcOrd="1" destOrd="0" presId="urn:microsoft.com/office/officeart/2005/8/layout/process3"/>
    <dgm:cxn modelId="{E772E12C-6984-4831-9EE2-36AC21A1B4B9}" srcId="{5110CE94-6862-4813-AEFB-94A14C593134}" destId="{3CAFC5A8-192A-4B4B-96A1-66A18D3BC7E4}" srcOrd="1" destOrd="0" parTransId="{E80AA92F-4C1F-4D46-9790-55D61A3BE76B}" sibTransId="{BD7321CE-49C9-44DC-9A24-2FA7276D0BD3}"/>
    <dgm:cxn modelId="{A9A3E6D2-1E5A-41CA-9EC8-5BC3831279EF}" type="presOf" srcId="{3BAAEC1E-1473-4F48-B9B7-E08AC2BFFCE9}" destId="{A9B9002E-3C8E-4AB7-9EA0-B3063D546BF7}" srcOrd="0" destOrd="3" presId="urn:microsoft.com/office/officeart/2005/8/layout/process3"/>
    <dgm:cxn modelId="{868BBB2C-A237-4C7B-AFFA-54A54CAF2309}" type="presOf" srcId="{19E2C36B-61A5-4347-B1C6-3BD628CD9E37}" destId="{8A0D9D83-C7B4-4A89-B5D0-E33B31353770}" srcOrd="1" destOrd="0" presId="urn:microsoft.com/office/officeart/2005/8/layout/process3"/>
    <dgm:cxn modelId="{9596A97B-2F4F-4FAB-8A92-F30E7E147202}" type="presOf" srcId="{DD7B58CB-9B5F-403F-8ECB-7E539581E564}" destId="{F0044B76-C4B4-41C8-A5A6-A225A87B54FD}" srcOrd="0" destOrd="2" presId="urn:microsoft.com/office/officeart/2005/8/layout/process3"/>
    <dgm:cxn modelId="{75BB1864-ADCF-4EE9-82A5-5ACD8F984103}" srcId="{19E2C36B-61A5-4347-B1C6-3BD628CD9E37}" destId="{70E9380E-D299-41EC-B5B7-CFB9D7EDA909}" srcOrd="8" destOrd="0" parTransId="{50C73ACA-E71D-481E-8FC8-ADCC42B080C7}" sibTransId="{BA9C0910-04B5-429C-B34A-C80D0D979905}"/>
    <dgm:cxn modelId="{23891EB5-FFC1-4CB2-88FF-63C5C23DB885}" srcId="{5110CE94-6862-4813-AEFB-94A14C593134}" destId="{19E2C36B-61A5-4347-B1C6-3BD628CD9E37}" srcOrd="0" destOrd="0" parTransId="{72D4D89E-BF84-4501-9EB6-AB51391B5A78}" sibTransId="{90BD27D2-A410-4B86-AC9A-F3BDBD7A4674}"/>
    <dgm:cxn modelId="{7AD2D921-22A1-409D-9811-132717404F34}" srcId="{A7D07D7A-035A-43D3-9A76-09B885798EA4}" destId="{EB3D91B9-D79E-4F52-86E5-C9726524054A}" srcOrd="1" destOrd="0" parTransId="{1FDC80A6-76C0-45A3-A467-4045A6EAD9C0}" sibTransId="{A51AE567-1282-438D-AAB1-E98F03435B03}"/>
    <dgm:cxn modelId="{55F8BB05-8ACB-425B-9760-53D8AB59B173}" srcId="{A7D07D7A-035A-43D3-9A76-09B885798EA4}" destId="{7978170A-BCAE-44C2-BA43-F826E223E687}" srcOrd="0" destOrd="0" parTransId="{43CD5D11-7A9B-45D7-B705-1D01604E2577}" sibTransId="{5FA3A93D-0EE2-459B-A685-C8740ECE05ED}"/>
    <dgm:cxn modelId="{34E02425-7DDD-47D8-BBB3-30D4BD430F03}" srcId="{A7D07D7A-035A-43D3-9A76-09B885798EA4}" destId="{2D8E16CC-C1A8-459F-8A6D-C4EC6D762710}" srcOrd="8" destOrd="0" parTransId="{47B58F0C-195E-4BEF-8F98-7D356189C9D4}" sibTransId="{3CBC82FE-53D8-48D5-9C18-915A0AC7B416}"/>
    <dgm:cxn modelId="{55F83B09-6FAF-4027-8A2E-A8007DBB32BB}" srcId="{3CAFC5A8-192A-4B4B-96A1-66A18D3BC7E4}" destId="{DB7925BB-97DD-4222-A568-F9E08D9B8EDE}" srcOrd="2" destOrd="0" parTransId="{464136BE-52AC-4ABF-8647-B6083669D7E1}" sibTransId="{09A8C142-9CC9-439C-9E04-D0A790199F84}"/>
    <dgm:cxn modelId="{DFF13FDC-2118-4C8A-BDC8-53C513E50683}" type="presOf" srcId="{4ACC2B1F-746A-48A4-A954-E26219207E9C}" destId="{05419056-544F-4B74-A2EC-E66536B0E9CB}" srcOrd="0" destOrd="9" presId="urn:microsoft.com/office/officeart/2005/8/layout/process3"/>
    <dgm:cxn modelId="{FDABC96C-0432-427A-B236-80294C016DC3}" srcId="{5110CE94-6862-4813-AEFB-94A14C593134}" destId="{A7D07D7A-035A-43D3-9A76-09B885798EA4}" srcOrd="3" destOrd="0" parTransId="{C611245E-2989-4381-A569-402887C9CECA}" sibTransId="{0D829493-5DA1-4748-9BDD-F7E82E017867}"/>
    <dgm:cxn modelId="{1AE055D0-3D08-4335-A3DA-D258A9180ECD}" srcId="{94E79DEC-1391-4DB5-BF26-C8D2C35D3C60}" destId="{3BAAEC1E-1473-4F48-B9B7-E08AC2BFFCE9}" srcOrd="3" destOrd="0" parTransId="{E545DE54-CA00-4598-96AC-E3E413AA56EF}" sibTransId="{0129AF46-C544-4D91-9077-952084156683}"/>
    <dgm:cxn modelId="{B8A3F8AA-C9DD-4EAE-837E-8E1DED504EDC}" type="presOf" srcId="{0DF2B24C-F17F-4105-AA36-65ECE4A66085}" destId="{A9B9002E-3C8E-4AB7-9EA0-B3063D546BF7}" srcOrd="0" destOrd="1" presId="urn:microsoft.com/office/officeart/2005/8/layout/process3"/>
    <dgm:cxn modelId="{6173197D-2DFD-421C-B13B-CC728A5CFD8F}" type="presOf" srcId="{DB7925BB-97DD-4222-A568-F9E08D9B8EDE}" destId="{4A2727A5-3922-4FB8-886E-DE1754E94F26}" srcOrd="0" destOrd="2" presId="urn:microsoft.com/office/officeart/2005/8/layout/process3"/>
    <dgm:cxn modelId="{2A16D614-B0FD-47B4-A4F8-7070B5248435}" type="presOf" srcId="{19E2C36B-61A5-4347-B1C6-3BD628CD9E37}" destId="{0D3E8FA0-232A-4AFE-91B8-B063889A651A}" srcOrd="0" destOrd="0" presId="urn:microsoft.com/office/officeart/2005/8/layout/process3"/>
    <dgm:cxn modelId="{072BC536-02A6-4132-AF43-DC2890A03FFD}" type="presOf" srcId="{A92120A7-24B1-4223-A2C8-65FE9116538C}" destId="{A9B9002E-3C8E-4AB7-9EA0-B3063D546BF7}" srcOrd="0" destOrd="8" presId="urn:microsoft.com/office/officeart/2005/8/layout/process3"/>
    <dgm:cxn modelId="{4EACBDDF-B464-4BD7-8DA1-A294D3DD4FFD}" type="presOf" srcId="{C5FACDC2-8523-4C75-B1B4-54C5937D571E}" destId="{05419056-544F-4B74-A2EC-E66536B0E9CB}" srcOrd="0" destOrd="6" presId="urn:microsoft.com/office/officeart/2005/8/layout/process3"/>
    <dgm:cxn modelId="{760DE6DF-F55D-4312-A9C5-911469627F7C}" type="presOf" srcId="{3CAFC5A8-192A-4B4B-96A1-66A18D3BC7E4}" destId="{9C6DFA05-8344-4DC8-AA57-8F80B0144A64}" srcOrd="1" destOrd="0" presId="urn:microsoft.com/office/officeart/2005/8/layout/process3"/>
    <dgm:cxn modelId="{3DDCD870-1B5F-42EA-9981-41E6306B41EE}" srcId="{19E2C36B-61A5-4347-B1C6-3BD628CD9E37}" destId="{EDAE9104-C2BA-4580-A939-484077FB9C8B}" srcOrd="0" destOrd="0" parTransId="{4B9CECB1-981D-48BE-B558-E69DC6236F8C}" sibTransId="{8F783693-7716-4DDE-91C4-BFD737210AA8}"/>
    <dgm:cxn modelId="{FD3B3359-68DC-49DB-955F-5087292A6AE3}" type="presOf" srcId="{5110CE94-6862-4813-AEFB-94A14C593134}" destId="{F80CB0A4-9A6A-45A7-8135-243F92368161}" srcOrd="0" destOrd="0" presId="urn:microsoft.com/office/officeart/2005/8/layout/process3"/>
    <dgm:cxn modelId="{6C3BEBC6-F643-4896-AF14-21179277CBB6}" type="presOf" srcId="{C6A4AEE8-C5B5-4637-AFBA-A36EA9BDF782}" destId="{A9B9002E-3C8E-4AB7-9EA0-B3063D546BF7}" srcOrd="0" destOrd="2" presId="urn:microsoft.com/office/officeart/2005/8/layout/process3"/>
    <dgm:cxn modelId="{544B3AEB-2C2A-4A99-A16E-D7A44050287A}" type="presOf" srcId="{A9C70869-DF38-4BDE-986E-9BF0E7FB0EF1}" destId="{F0044B76-C4B4-41C8-A5A6-A225A87B54FD}" srcOrd="0" destOrd="6" presId="urn:microsoft.com/office/officeart/2005/8/layout/process3"/>
    <dgm:cxn modelId="{D51A1098-FBB7-4CF7-B3FD-D3E18E62AF17}" type="presOf" srcId="{A543A9D5-93AC-486C-A5EB-F71BC2CDED48}" destId="{05419056-544F-4B74-A2EC-E66536B0E9CB}" srcOrd="0" destOrd="2" presId="urn:microsoft.com/office/officeart/2005/8/layout/process3"/>
    <dgm:cxn modelId="{AD87D940-38C3-4F61-87A9-861245BCBCD6}" type="presOf" srcId="{E43B15FA-2BF9-40D7-9432-CE07F3EF212D}" destId="{05419056-544F-4B74-A2EC-E66536B0E9CB}" srcOrd="0" destOrd="4" presId="urn:microsoft.com/office/officeart/2005/8/layout/process3"/>
    <dgm:cxn modelId="{EB06EA0F-06C0-44D3-8E5F-257391FD7B87}" type="presOf" srcId="{132A2799-64A9-4B82-A05E-8B5C28B5724C}" destId="{4A2727A5-3922-4FB8-886E-DE1754E94F26}" srcOrd="0" destOrd="5" presId="urn:microsoft.com/office/officeart/2005/8/layout/process3"/>
    <dgm:cxn modelId="{570609D6-1AEA-4AC9-B523-85A87D2C1359}" srcId="{94E79DEC-1391-4DB5-BF26-C8D2C35D3C60}" destId="{621B846C-0A10-4452-A2D4-B3E1CC58A337}" srcOrd="9" destOrd="0" parTransId="{18372826-58F2-41D1-B929-5631E3D2FC5D}" sibTransId="{9D6070F8-73AE-42AE-AAC2-7C142E40AAD5}"/>
    <dgm:cxn modelId="{097C607E-25B1-4F02-B23D-0D4427C86298}" srcId="{94E79DEC-1391-4DB5-BF26-C8D2C35D3C60}" destId="{41BC356C-8C23-4F6C-9779-5E633E120137}" srcOrd="5" destOrd="0" parTransId="{A27FC1BF-93A1-4900-B109-3591CA9B7E17}" sibTransId="{943B1BEF-E7F1-446B-9F09-AAF9D3D7B47B}"/>
    <dgm:cxn modelId="{DEEC8EAC-64D9-4219-8FB3-58903E223270}" type="presOf" srcId="{BD7321CE-49C9-44DC-9A24-2FA7276D0BD3}" destId="{42C544DD-E852-44F9-B433-59642F67332A}" srcOrd="1" destOrd="0" presId="urn:microsoft.com/office/officeart/2005/8/layout/process3"/>
    <dgm:cxn modelId="{DD801511-55C6-4FC9-A6D6-E9B06C0BF409}" srcId="{19E2C36B-61A5-4347-B1C6-3BD628CD9E37}" destId="{34ABA9CC-F18B-45A7-986B-7DA419F4C8AD}" srcOrd="5" destOrd="0" parTransId="{7F3F5F75-948D-4D29-943E-62F26048D4DF}" sibTransId="{8EF211FB-9A6A-4D9E-B44F-0281CC7FA1FC}"/>
    <dgm:cxn modelId="{0C944808-1B3A-4DAE-9E1B-C98D5695EDC8}" srcId="{3CAFC5A8-192A-4B4B-96A1-66A18D3BC7E4}" destId="{78123151-B789-4429-A650-07BA5DFAD2FD}" srcOrd="1" destOrd="0" parTransId="{C5E89209-3574-4BFF-B79E-1094A82510EE}" sibTransId="{A6FBC40A-D306-4D0F-A188-6A50E5E93353}"/>
    <dgm:cxn modelId="{8FBD0C9F-C509-436C-926D-81FA116A6856}" srcId="{3CAFC5A8-192A-4B4B-96A1-66A18D3BC7E4}" destId="{132A2799-64A9-4B82-A05E-8B5C28B5724C}" srcOrd="5" destOrd="0" parTransId="{0FDB65AD-EFA7-4227-BE18-E366B8D4D7A6}" sibTransId="{71B4031C-7BC8-450A-BBD6-1D6002A748A8}"/>
    <dgm:cxn modelId="{C4BD0B9E-0559-4DE1-B251-622EF51A291F}" type="presOf" srcId="{739AADAD-2BD8-4125-93E4-EAA015C25004}" destId="{F0044B76-C4B4-41C8-A5A6-A225A87B54FD}" srcOrd="0" destOrd="1" presId="urn:microsoft.com/office/officeart/2005/8/layout/process3"/>
    <dgm:cxn modelId="{53BFB2A0-5C5B-4EB4-A3C7-26920D2DAC81}" type="presOf" srcId="{2D8E16CC-C1A8-459F-8A6D-C4EC6D762710}" destId="{05419056-544F-4B74-A2EC-E66536B0E9CB}" srcOrd="0" destOrd="8" presId="urn:microsoft.com/office/officeart/2005/8/layout/process3"/>
    <dgm:cxn modelId="{CCD2AC6B-3D5A-4A2B-AE50-600D4F6B7066}" type="presOf" srcId="{90BD27D2-A410-4B86-AC9A-F3BDBD7A4674}" destId="{AE5F0CCD-CC00-44D7-A533-0571E45E2ED1}" srcOrd="0" destOrd="0" presId="urn:microsoft.com/office/officeart/2005/8/layout/process3"/>
    <dgm:cxn modelId="{BF14F1C9-0494-4748-820E-BF7B0CB13D29}" srcId="{94E79DEC-1391-4DB5-BF26-C8D2C35D3C60}" destId="{0DF2B24C-F17F-4105-AA36-65ECE4A66085}" srcOrd="1" destOrd="0" parTransId="{DC1A6EAE-4EE6-4761-A87E-152C27BABAA4}" sibTransId="{E3A38BCB-1561-41F1-9489-158F970BA7A8}"/>
    <dgm:cxn modelId="{BC758C44-2D73-405E-9BCC-08A0FB5925CA}" type="presOf" srcId="{E9954778-B67D-4E82-86A7-59F3112E55A9}" destId="{05419056-544F-4B74-A2EC-E66536B0E9CB}" srcOrd="0" destOrd="7" presId="urn:microsoft.com/office/officeart/2005/8/layout/process3"/>
    <dgm:cxn modelId="{E06C3178-CB6B-47DE-A479-6B8BF586C1B7}" type="presOf" srcId="{94E79DEC-1391-4DB5-BF26-C8D2C35D3C60}" destId="{FE61D98B-F3F1-4C91-8574-DEB288643B97}" srcOrd="0" destOrd="0" presId="urn:microsoft.com/office/officeart/2005/8/layout/process3"/>
    <dgm:cxn modelId="{279EC2F4-CABD-48E3-BCC5-FD3B1BD906B0}" srcId="{19E2C36B-61A5-4347-B1C6-3BD628CD9E37}" destId="{D3AC743C-9CBE-430B-8F3D-7BF9271CD126}" srcOrd="3" destOrd="0" parTransId="{CFE34D83-09DA-48C8-9BA3-D363E8A36DBC}" sibTransId="{D780BE11-2CDA-48DE-B2D5-FFA781F80450}"/>
    <dgm:cxn modelId="{1C39E6BB-3DBD-4005-8C97-9C6A63C2BB57}" srcId="{A7D07D7A-035A-43D3-9A76-09B885798EA4}" destId="{E43B15FA-2BF9-40D7-9432-CE07F3EF212D}" srcOrd="4" destOrd="0" parTransId="{5E8E9B40-91E3-4C43-A9DB-B21996E80109}" sibTransId="{02267FD8-9A8B-44EB-BB2B-1ACA49CB220D}"/>
    <dgm:cxn modelId="{F766D16A-388B-45B0-8EC3-D2BA4DA5373A}" srcId="{19E2C36B-61A5-4347-B1C6-3BD628CD9E37}" destId="{7825992B-903F-4B96-BFF4-AF5861B42262}" srcOrd="4" destOrd="0" parTransId="{B56C726F-7663-4C4F-92BF-6BA83F292248}" sibTransId="{1ADDEB9E-5808-49B7-9740-A3BC83E52AEC}"/>
    <dgm:cxn modelId="{E91A7E87-2424-4AC0-A01E-FC959671411C}" type="presOf" srcId="{A213EF1E-B5F0-4A77-A12B-8A00B7DF94AC}" destId="{4A2727A5-3922-4FB8-886E-DE1754E94F26}" srcOrd="0" destOrd="6" presId="urn:microsoft.com/office/officeart/2005/8/layout/process3"/>
    <dgm:cxn modelId="{564A9A23-6F3A-4558-891E-0A3A0DEC97FA}" type="presOf" srcId="{34ABA9CC-F18B-45A7-986B-7DA419F4C8AD}" destId="{F0044B76-C4B4-41C8-A5A6-A225A87B54FD}" srcOrd="0" destOrd="5" presId="urn:microsoft.com/office/officeart/2005/8/layout/process3"/>
    <dgm:cxn modelId="{4CCDAEE4-57D2-4567-A630-D34524051FB1}" type="presOf" srcId="{91B8C802-E9F5-400D-9992-6BF1DC28DDE2}" destId="{4A2727A5-3922-4FB8-886E-DE1754E94F26}" srcOrd="0" destOrd="4" presId="urn:microsoft.com/office/officeart/2005/8/layout/process3"/>
    <dgm:cxn modelId="{F4B42B30-6891-4108-BC4F-04DAC911F253}" srcId="{5110CE94-6862-4813-AEFB-94A14C593134}" destId="{94E79DEC-1391-4DB5-BF26-C8D2C35D3C60}" srcOrd="2" destOrd="0" parTransId="{131BFBA9-3ED0-4635-9E24-EB3D16FE62DF}" sibTransId="{B10CA6C4-8B85-497B-86AF-46BF1520D604}"/>
    <dgm:cxn modelId="{3A3F03CD-E4B5-43B8-936F-4DA033F7AAE3}" type="presOf" srcId="{70E9380E-D299-41EC-B5B7-CFB9D7EDA909}" destId="{F0044B76-C4B4-41C8-A5A6-A225A87B54FD}" srcOrd="0" destOrd="8" presId="urn:microsoft.com/office/officeart/2005/8/layout/process3"/>
    <dgm:cxn modelId="{3C823ADA-90A1-433E-906C-79282870E4A1}" srcId="{19E2C36B-61A5-4347-B1C6-3BD628CD9E37}" destId="{739AADAD-2BD8-4125-93E4-EAA015C25004}" srcOrd="1" destOrd="0" parTransId="{018E47DB-A2AD-45FC-9A6D-5C91AE3FFDE9}" sibTransId="{4E289982-2AA6-4781-827C-076408151E9F}"/>
    <dgm:cxn modelId="{E0CD9A5D-8496-4835-80DF-D2EAF4C0BCEA}" srcId="{19E2C36B-61A5-4347-B1C6-3BD628CD9E37}" destId="{A9C70869-DF38-4BDE-986E-9BF0E7FB0EF1}" srcOrd="6" destOrd="0" parTransId="{379BB632-DD60-425B-9F7A-FDE84B5B743D}" sibTransId="{C4629855-2976-4C60-96BE-2BF097E1EBC9}"/>
    <dgm:cxn modelId="{D05B0046-6022-4729-B474-59C88249AEB3}" srcId="{19E2C36B-61A5-4347-B1C6-3BD628CD9E37}" destId="{C70A4C84-8463-45DB-B93B-B63642C80693}" srcOrd="7" destOrd="0" parTransId="{ABD0F60F-69A3-4E9A-A4BE-0825F75F30D6}" sibTransId="{2B76D603-28C0-45D4-B526-FC5603660FAB}"/>
    <dgm:cxn modelId="{CFFF9E7B-CF32-460A-9FE0-EDD6D36C5BD0}" srcId="{A7D07D7A-035A-43D3-9A76-09B885798EA4}" destId="{C5FACDC2-8523-4C75-B1B4-54C5937D571E}" srcOrd="6" destOrd="0" parTransId="{0115260E-FA28-4F93-82FB-AC31963678EC}" sibTransId="{84E46649-6B93-4C07-B24B-5BE46A231EBD}"/>
    <dgm:cxn modelId="{DF357BEF-31D5-49F0-B370-86F3D0DDDCE3}" type="presOf" srcId="{A7D07D7A-035A-43D3-9A76-09B885798EA4}" destId="{BD07AA63-ED5D-451A-8A76-C396D11C90B4}" srcOrd="0" destOrd="0" presId="urn:microsoft.com/office/officeart/2005/8/layout/process3"/>
    <dgm:cxn modelId="{734B42AC-955C-41D8-A5FA-F3DF888A72AD}" srcId="{94E79DEC-1391-4DB5-BF26-C8D2C35D3C60}" destId="{4ABA161A-5131-4BAA-91B2-209D7A1E539E}" srcOrd="0" destOrd="0" parTransId="{27BFFA3D-48B0-4A42-A707-C39E96615C34}" sibTransId="{0BD8C657-599E-45C2-BD3F-1AAB27610744}"/>
    <dgm:cxn modelId="{8BB9534A-6B49-4470-BCCA-662A4CE57C1A}" srcId="{3CAFC5A8-192A-4B4B-96A1-66A18D3BC7E4}" destId="{10C9FCDE-11FA-428F-A6C6-6030B1723EE4}" srcOrd="8" destOrd="0" parTransId="{3814F937-F935-4CBF-8EA7-6E50D0396EF3}" sibTransId="{59E8D66D-7E3D-42BE-A168-5F26D5E7BDD3}"/>
    <dgm:cxn modelId="{F6B4C676-B91B-4A48-846B-4075A789F18C}" srcId="{A7D07D7A-035A-43D3-9A76-09B885798EA4}" destId="{A7A76735-E666-4BC3-B9D2-6EBBE2E1D734}" srcOrd="3" destOrd="0" parTransId="{8060A8EE-A6C0-4DE2-BD0B-51FF5BD89111}" sibTransId="{234B0277-2619-4D6B-87D8-16AEC9841FC6}"/>
    <dgm:cxn modelId="{E084963D-4104-4C44-A3D2-5D3BA400545E}" type="presOf" srcId="{140550C4-029A-4A75-A752-DA48A7693FC3}" destId="{A9B9002E-3C8E-4AB7-9EA0-B3063D546BF7}" srcOrd="0" destOrd="4" presId="urn:microsoft.com/office/officeart/2005/8/layout/process3"/>
    <dgm:cxn modelId="{71C8B2BF-B5F3-41FB-9565-84818EDA75ED}" type="presParOf" srcId="{F80CB0A4-9A6A-45A7-8135-243F92368161}" destId="{618232D8-2CC7-47A1-921E-9F7D72953282}" srcOrd="0" destOrd="0" presId="urn:microsoft.com/office/officeart/2005/8/layout/process3"/>
    <dgm:cxn modelId="{476DB4A0-E740-4851-8D97-4458EB0AA738}" type="presParOf" srcId="{618232D8-2CC7-47A1-921E-9F7D72953282}" destId="{0D3E8FA0-232A-4AFE-91B8-B063889A651A}" srcOrd="0" destOrd="0" presId="urn:microsoft.com/office/officeart/2005/8/layout/process3"/>
    <dgm:cxn modelId="{7A1FA5D3-B279-4FE8-B505-447F69521496}" type="presParOf" srcId="{618232D8-2CC7-47A1-921E-9F7D72953282}" destId="{8A0D9D83-C7B4-4A89-B5D0-E33B31353770}" srcOrd="1" destOrd="0" presId="urn:microsoft.com/office/officeart/2005/8/layout/process3"/>
    <dgm:cxn modelId="{3AD38D06-19A5-45C6-9FAF-4C45F2A21252}" type="presParOf" srcId="{618232D8-2CC7-47A1-921E-9F7D72953282}" destId="{F0044B76-C4B4-41C8-A5A6-A225A87B54FD}" srcOrd="2" destOrd="0" presId="urn:microsoft.com/office/officeart/2005/8/layout/process3"/>
    <dgm:cxn modelId="{CF074DC8-C377-45E0-9783-41D31CE9FFC9}" type="presParOf" srcId="{F80CB0A4-9A6A-45A7-8135-243F92368161}" destId="{AE5F0CCD-CC00-44D7-A533-0571E45E2ED1}" srcOrd="1" destOrd="0" presId="urn:microsoft.com/office/officeart/2005/8/layout/process3"/>
    <dgm:cxn modelId="{AE8F68A6-8608-4989-A3A2-A33D22AB0D0F}" type="presParOf" srcId="{AE5F0CCD-CC00-44D7-A533-0571E45E2ED1}" destId="{EFD05834-0A26-4C03-A6A2-FFF1B7D9D8B0}" srcOrd="0" destOrd="0" presId="urn:microsoft.com/office/officeart/2005/8/layout/process3"/>
    <dgm:cxn modelId="{A769232C-D270-4BA4-83A2-CDE570ACBA8C}" type="presParOf" srcId="{F80CB0A4-9A6A-45A7-8135-243F92368161}" destId="{B606244D-D4DC-4D5D-A72D-F11FBD815989}" srcOrd="2" destOrd="0" presId="urn:microsoft.com/office/officeart/2005/8/layout/process3"/>
    <dgm:cxn modelId="{07B3931B-DEEE-4AED-AD3E-B14FD887554A}" type="presParOf" srcId="{B606244D-D4DC-4D5D-A72D-F11FBD815989}" destId="{310F3328-53AA-49DD-B448-9FE884468DF8}" srcOrd="0" destOrd="0" presId="urn:microsoft.com/office/officeart/2005/8/layout/process3"/>
    <dgm:cxn modelId="{27A61D71-BB36-49F2-989A-C36C9617036D}" type="presParOf" srcId="{B606244D-D4DC-4D5D-A72D-F11FBD815989}" destId="{9C6DFA05-8344-4DC8-AA57-8F80B0144A64}" srcOrd="1" destOrd="0" presId="urn:microsoft.com/office/officeart/2005/8/layout/process3"/>
    <dgm:cxn modelId="{59CFC353-05D0-4E1D-9C16-2B893AA74653}" type="presParOf" srcId="{B606244D-D4DC-4D5D-A72D-F11FBD815989}" destId="{4A2727A5-3922-4FB8-886E-DE1754E94F26}" srcOrd="2" destOrd="0" presId="urn:microsoft.com/office/officeart/2005/8/layout/process3"/>
    <dgm:cxn modelId="{B7C92915-5CBD-4C62-8458-409E2E87B268}" type="presParOf" srcId="{F80CB0A4-9A6A-45A7-8135-243F92368161}" destId="{2A28D97E-6D59-4E1D-AD18-383452BA6D3F}" srcOrd="3" destOrd="0" presId="urn:microsoft.com/office/officeart/2005/8/layout/process3"/>
    <dgm:cxn modelId="{931D1B69-7163-485C-9CAC-DB88EBBE5CCE}" type="presParOf" srcId="{2A28D97E-6D59-4E1D-AD18-383452BA6D3F}" destId="{42C544DD-E852-44F9-B433-59642F67332A}" srcOrd="0" destOrd="0" presId="urn:microsoft.com/office/officeart/2005/8/layout/process3"/>
    <dgm:cxn modelId="{70532A17-5BFC-40F4-B78A-87C87C18D885}" type="presParOf" srcId="{F80CB0A4-9A6A-45A7-8135-243F92368161}" destId="{CF286065-12E7-4F45-9656-D005A16176A9}" srcOrd="4" destOrd="0" presId="urn:microsoft.com/office/officeart/2005/8/layout/process3"/>
    <dgm:cxn modelId="{6805922B-DBBC-4651-BCE8-05302CD5CB78}" type="presParOf" srcId="{CF286065-12E7-4F45-9656-D005A16176A9}" destId="{FE61D98B-F3F1-4C91-8574-DEB288643B97}" srcOrd="0" destOrd="0" presId="urn:microsoft.com/office/officeart/2005/8/layout/process3"/>
    <dgm:cxn modelId="{761AEAAB-0D62-49B2-A9FC-E34FF8863167}" type="presParOf" srcId="{CF286065-12E7-4F45-9656-D005A16176A9}" destId="{FD14CD30-1E60-4E03-B9FD-E425CA0E1B6B}" srcOrd="1" destOrd="0" presId="urn:microsoft.com/office/officeart/2005/8/layout/process3"/>
    <dgm:cxn modelId="{62EB6A30-05B7-4025-8BDF-229ECBA3D117}" type="presParOf" srcId="{CF286065-12E7-4F45-9656-D005A16176A9}" destId="{A9B9002E-3C8E-4AB7-9EA0-B3063D546BF7}" srcOrd="2" destOrd="0" presId="urn:microsoft.com/office/officeart/2005/8/layout/process3"/>
    <dgm:cxn modelId="{23F98612-D726-44C7-80F5-12B5EB35A1E6}" type="presParOf" srcId="{F80CB0A4-9A6A-45A7-8135-243F92368161}" destId="{BB476116-BD37-47A7-A030-5E74FBD3F445}" srcOrd="5" destOrd="0" presId="urn:microsoft.com/office/officeart/2005/8/layout/process3"/>
    <dgm:cxn modelId="{456B53F0-2AB6-4F8E-85A4-C0F6D849567D}" type="presParOf" srcId="{BB476116-BD37-47A7-A030-5E74FBD3F445}" destId="{531D8918-079D-41F9-8DB1-02429BDBFD28}" srcOrd="0" destOrd="0" presId="urn:microsoft.com/office/officeart/2005/8/layout/process3"/>
    <dgm:cxn modelId="{039B4D4B-31E6-4A5B-A747-F088EBA5C541}" type="presParOf" srcId="{F80CB0A4-9A6A-45A7-8135-243F92368161}" destId="{CE3C6B6C-967C-44DF-A94D-0E0ADCF18D36}" srcOrd="6" destOrd="0" presId="urn:microsoft.com/office/officeart/2005/8/layout/process3"/>
    <dgm:cxn modelId="{F8F6DCAC-5F54-4B53-A96C-C07161507466}" type="presParOf" srcId="{CE3C6B6C-967C-44DF-A94D-0E0ADCF18D36}" destId="{BD07AA63-ED5D-451A-8A76-C396D11C90B4}" srcOrd="0" destOrd="0" presId="urn:microsoft.com/office/officeart/2005/8/layout/process3"/>
    <dgm:cxn modelId="{86B168FE-A596-40E1-816F-590910DB31A2}" type="presParOf" srcId="{CE3C6B6C-967C-44DF-A94D-0E0ADCF18D36}" destId="{FB9C8298-7EA0-4778-8D3B-CEA72BEBC7A2}" srcOrd="1" destOrd="0" presId="urn:microsoft.com/office/officeart/2005/8/layout/process3"/>
    <dgm:cxn modelId="{B629BCFD-D600-4FD6-AC60-38C6F33874A8}" type="presParOf" srcId="{CE3C6B6C-967C-44DF-A94D-0E0ADCF18D36}" destId="{05419056-544F-4B74-A2EC-E66536B0E9CB}"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110CE94-6862-4813-AEFB-94A14C593134}" type="doc">
      <dgm:prSet loTypeId="urn:microsoft.com/office/officeart/2005/8/layout/process3" loCatId="process" qsTypeId="urn:microsoft.com/office/officeart/2005/8/quickstyle/simple1" qsCatId="simple" csTypeId="urn:microsoft.com/office/officeart/2005/8/colors/colorful5" csCatId="colorful" phldr="1"/>
      <dgm:spPr/>
      <dgm:t>
        <a:bodyPr/>
        <a:lstStyle/>
        <a:p>
          <a:endParaRPr lang="en-US"/>
        </a:p>
      </dgm:t>
    </dgm:pt>
    <dgm:pt modelId="{19E2C36B-61A5-4347-B1C6-3BD628CD9E37}">
      <dgm:prSet phldrT="[Text]"/>
      <dgm:spPr/>
      <dgm:t>
        <a:bodyPr/>
        <a:lstStyle/>
        <a:p>
          <a:r>
            <a:rPr lang="en-US" dirty="0" smtClean="0"/>
            <a:t>Contextual study </a:t>
          </a:r>
          <a:endParaRPr lang="en-US" dirty="0"/>
        </a:p>
      </dgm:t>
    </dgm:pt>
    <dgm:pt modelId="{72D4D89E-BF84-4501-9EB6-AB51391B5A78}" type="parTrans" cxnId="{23891EB5-FFC1-4CB2-88FF-63C5C23DB885}">
      <dgm:prSet/>
      <dgm:spPr/>
      <dgm:t>
        <a:bodyPr/>
        <a:lstStyle/>
        <a:p>
          <a:endParaRPr lang="en-US"/>
        </a:p>
      </dgm:t>
    </dgm:pt>
    <dgm:pt modelId="{90BD27D2-A410-4B86-AC9A-F3BDBD7A4674}" type="sibTrans" cxnId="{23891EB5-FFC1-4CB2-88FF-63C5C23DB885}">
      <dgm:prSet/>
      <dgm:spPr/>
      <dgm:t>
        <a:bodyPr/>
        <a:lstStyle/>
        <a:p>
          <a:endParaRPr lang="en-US"/>
        </a:p>
      </dgm:t>
    </dgm:pt>
    <dgm:pt modelId="{EDAE9104-C2BA-4580-A939-484077FB9C8B}">
      <dgm:prSet phldrT="[Text]"/>
      <dgm:spPr/>
      <dgm:t>
        <a:bodyPr/>
        <a:lstStyle/>
        <a:p>
          <a:r>
            <a:rPr lang="en-US" dirty="0" smtClean="0"/>
            <a:t>Plot allocation record</a:t>
          </a:r>
          <a:endParaRPr lang="en-US" dirty="0"/>
        </a:p>
      </dgm:t>
    </dgm:pt>
    <dgm:pt modelId="{4B9CECB1-981D-48BE-B558-E69DC6236F8C}" type="parTrans" cxnId="{3DDCD870-1B5F-42EA-9981-41E6306B41EE}">
      <dgm:prSet/>
      <dgm:spPr/>
      <dgm:t>
        <a:bodyPr/>
        <a:lstStyle/>
        <a:p>
          <a:endParaRPr lang="en-US"/>
        </a:p>
      </dgm:t>
    </dgm:pt>
    <dgm:pt modelId="{8F783693-7716-4DDE-91C4-BFD737210AA8}" type="sibTrans" cxnId="{3DDCD870-1B5F-42EA-9981-41E6306B41EE}">
      <dgm:prSet/>
      <dgm:spPr/>
      <dgm:t>
        <a:bodyPr/>
        <a:lstStyle/>
        <a:p>
          <a:endParaRPr lang="en-US"/>
        </a:p>
      </dgm:t>
    </dgm:pt>
    <dgm:pt modelId="{3CAFC5A8-192A-4B4B-96A1-66A18D3BC7E4}">
      <dgm:prSet phldrT="[Text]"/>
      <dgm:spPr/>
      <dgm:t>
        <a:bodyPr/>
        <a:lstStyle/>
        <a:p>
          <a:r>
            <a:rPr lang="en-US" dirty="0" smtClean="0"/>
            <a:t>Conflict analysis </a:t>
          </a:r>
          <a:endParaRPr lang="en-US" dirty="0"/>
        </a:p>
      </dgm:t>
    </dgm:pt>
    <dgm:pt modelId="{E80AA92F-4C1F-4D46-9790-55D61A3BE76B}" type="parTrans" cxnId="{E772E12C-6984-4831-9EE2-36AC21A1B4B9}">
      <dgm:prSet/>
      <dgm:spPr/>
      <dgm:t>
        <a:bodyPr/>
        <a:lstStyle/>
        <a:p>
          <a:endParaRPr lang="en-US"/>
        </a:p>
      </dgm:t>
    </dgm:pt>
    <dgm:pt modelId="{BD7321CE-49C9-44DC-9A24-2FA7276D0BD3}" type="sibTrans" cxnId="{E772E12C-6984-4831-9EE2-36AC21A1B4B9}">
      <dgm:prSet/>
      <dgm:spPr/>
      <dgm:t>
        <a:bodyPr/>
        <a:lstStyle/>
        <a:p>
          <a:endParaRPr lang="en-US"/>
        </a:p>
      </dgm:t>
    </dgm:pt>
    <dgm:pt modelId="{D3DC0AC6-D581-44FE-A65F-C3B447054832}">
      <dgm:prSet phldrT="[Text]"/>
      <dgm:spPr/>
      <dgm:t>
        <a:bodyPr/>
        <a:lstStyle/>
        <a:p>
          <a:r>
            <a:rPr lang="en-US" dirty="0" smtClean="0"/>
            <a:t>Conflict of BSCIC and present users</a:t>
          </a:r>
          <a:endParaRPr lang="en-US" dirty="0"/>
        </a:p>
      </dgm:t>
    </dgm:pt>
    <dgm:pt modelId="{C95BA26C-EDC0-472C-AEAC-A90A2A14AAD9}" type="parTrans" cxnId="{37C69245-9199-4733-AD2A-4E855F102337}">
      <dgm:prSet/>
      <dgm:spPr/>
      <dgm:t>
        <a:bodyPr/>
        <a:lstStyle/>
        <a:p>
          <a:endParaRPr lang="en-US"/>
        </a:p>
      </dgm:t>
    </dgm:pt>
    <dgm:pt modelId="{128607AE-ABA5-43AD-BB5F-2D88DC81E5BB}" type="sibTrans" cxnId="{37C69245-9199-4733-AD2A-4E855F102337}">
      <dgm:prSet/>
      <dgm:spPr/>
      <dgm:t>
        <a:bodyPr/>
        <a:lstStyle/>
        <a:p>
          <a:endParaRPr lang="en-US"/>
        </a:p>
      </dgm:t>
    </dgm:pt>
    <dgm:pt modelId="{94E79DEC-1391-4DB5-BF26-C8D2C35D3C60}">
      <dgm:prSet phldrT="[Text]"/>
      <dgm:spPr/>
      <dgm:t>
        <a:bodyPr/>
        <a:lstStyle/>
        <a:p>
          <a:r>
            <a:rPr lang="en-US" dirty="0" smtClean="0"/>
            <a:t>Intervention scope policy formulation</a:t>
          </a:r>
          <a:endParaRPr lang="en-US" dirty="0"/>
        </a:p>
      </dgm:t>
    </dgm:pt>
    <dgm:pt modelId="{131BFBA9-3ED0-4635-9E24-EB3D16FE62DF}" type="parTrans" cxnId="{F4B42B30-6891-4108-BC4F-04DAC911F253}">
      <dgm:prSet/>
      <dgm:spPr/>
      <dgm:t>
        <a:bodyPr/>
        <a:lstStyle/>
        <a:p>
          <a:endParaRPr lang="en-US"/>
        </a:p>
      </dgm:t>
    </dgm:pt>
    <dgm:pt modelId="{B10CA6C4-8B85-497B-86AF-46BF1520D604}" type="sibTrans" cxnId="{F4B42B30-6891-4108-BC4F-04DAC911F253}">
      <dgm:prSet/>
      <dgm:spPr/>
      <dgm:t>
        <a:bodyPr/>
        <a:lstStyle/>
        <a:p>
          <a:endParaRPr lang="en-US"/>
        </a:p>
      </dgm:t>
    </dgm:pt>
    <dgm:pt modelId="{4ABA161A-5131-4BAA-91B2-209D7A1E539E}">
      <dgm:prSet phldrT="[Text]"/>
      <dgm:spPr/>
      <dgm:t>
        <a:bodyPr/>
        <a:lstStyle/>
        <a:p>
          <a:r>
            <a:rPr lang="de-DE" dirty="0" smtClean="0"/>
            <a:t>Feasibility of industrial use</a:t>
          </a:r>
          <a:endParaRPr lang="en-US" dirty="0"/>
        </a:p>
      </dgm:t>
    </dgm:pt>
    <dgm:pt modelId="{0BD8C657-599E-45C2-BD3F-1AAB27610744}" type="sibTrans" cxnId="{734B42AC-955C-41D8-A5FA-F3DF888A72AD}">
      <dgm:prSet/>
      <dgm:spPr/>
      <dgm:t>
        <a:bodyPr/>
        <a:lstStyle/>
        <a:p>
          <a:endParaRPr lang="en-US"/>
        </a:p>
      </dgm:t>
    </dgm:pt>
    <dgm:pt modelId="{27BFFA3D-48B0-4A42-A707-C39E96615C34}" type="parTrans" cxnId="{734B42AC-955C-41D8-A5FA-F3DF888A72AD}">
      <dgm:prSet/>
      <dgm:spPr/>
      <dgm:t>
        <a:bodyPr/>
        <a:lstStyle/>
        <a:p>
          <a:endParaRPr lang="en-US"/>
        </a:p>
      </dgm:t>
    </dgm:pt>
    <dgm:pt modelId="{A7D07D7A-035A-43D3-9A76-09B885798EA4}">
      <dgm:prSet phldrT="[Text]"/>
      <dgm:spPr/>
      <dgm:t>
        <a:bodyPr/>
        <a:lstStyle/>
        <a:p>
          <a:r>
            <a:rPr lang="en-US" dirty="0" smtClean="0"/>
            <a:t>Detail design </a:t>
          </a:r>
          <a:endParaRPr lang="en-US" dirty="0"/>
        </a:p>
      </dgm:t>
    </dgm:pt>
    <dgm:pt modelId="{C611245E-2989-4381-A569-402887C9CECA}" type="parTrans" cxnId="{FDABC96C-0432-427A-B236-80294C016DC3}">
      <dgm:prSet/>
      <dgm:spPr/>
      <dgm:t>
        <a:bodyPr/>
        <a:lstStyle/>
        <a:p>
          <a:endParaRPr lang="en-US"/>
        </a:p>
      </dgm:t>
    </dgm:pt>
    <dgm:pt modelId="{0D829493-5DA1-4748-9BDD-F7E82E017867}" type="sibTrans" cxnId="{FDABC96C-0432-427A-B236-80294C016DC3}">
      <dgm:prSet/>
      <dgm:spPr/>
      <dgm:t>
        <a:bodyPr/>
        <a:lstStyle/>
        <a:p>
          <a:endParaRPr lang="en-US"/>
        </a:p>
      </dgm:t>
    </dgm:pt>
    <dgm:pt modelId="{7978170A-BCAE-44C2-BA43-F826E223E687}">
      <dgm:prSet/>
      <dgm:spPr/>
      <dgm:t>
        <a:bodyPr/>
        <a:lstStyle/>
        <a:p>
          <a:r>
            <a:rPr lang="en-US" dirty="0" smtClean="0"/>
            <a:t>Environmental concern</a:t>
          </a:r>
          <a:endParaRPr lang="en-US" dirty="0"/>
        </a:p>
      </dgm:t>
    </dgm:pt>
    <dgm:pt modelId="{43CD5D11-7A9B-45D7-B705-1D01604E2577}" type="parTrans" cxnId="{55F8BB05-8ACB-425B-9760-53D8AB59B173}">
      <dgm:prSet/>
      <dgm:spPr/>
      <dgm:t>
        <a:bodyPr/>
        <a:lstStyle/>
        <a:p>
          <a:endParaRPr lang="en-US"/>
        </a:p>
      </dgm:t>
    </dgm:pt>
    <dgm:pt modelId="{5FA3A93D-0EE2-459B-A685-C8740ECE05ED}" type="sibTrans" cxnId="{55F8BB05-8ACB-425B-9760-53D8AB59B173}">
      <dgm:prSet/>
      <dgm:spPr/>
      <dgm:t>
        <a:bodyPr/>
        <a:lstStyle/>
        <a:p>
          <a:endParaRPr lang="en-US"/>
        </a:p>
      </dgm:t>
    </dgm:pt>
    <dgm:pt modelId="{10C9FCDE-11FA-428F-A6C6-6030B1723EE4}">
      <dgm:prSet phldrT="[Text]"/>
      <dgm:spPr/>
      <dgm:t>
        <a:bodyPr/>
        <a:lstStyle/>
        <a:p>
          <a:endParaRPr lang="en-US" dirty="0"/>
        </a:p>
      </dgm:t>
    </dgm:pt>
    <dgm:pt modelId="{3814F937-F935-4CBF-8EA7-6E50D0396EF3}" type="parTrans" cxnId="{8BB9534A-6B49-4470-BCCA-662A4CE57C1A}">
      <dgm:prSet/>
      <dgm:spPr/>
      <dgm:t>
        <a:bodyPr/>
        <a:lstStyle/>
        <a:p>
          <a:endParaRPr lang="en-US"/>
        </a:p>
      </dgm:t>
    </dgm:pt>
    <dgm:pt modelId="{59E8D66D-7E3D-42BE-A168-5F26D5E7BDD3}" type="sibTrans" cxnId="{8BB9534A-6B49-4470-BCCA-662A4CE57C1A}">
      <dgm:prSet/>
      <dgm:spPr/>
      <dgm:t>
        <a:bodyPr/>
        <a:lstStyle/>
        <a:p>
          <a:endParaRPr lang="en-US"/>
        </a:p>
      </dgm:t>
    </dgm:pt>
    <dgm:pt modelId="{4A97B8E3-9D88-435C-A604-D204FED29677}">
      <dgm:prSet phldrT="[Text]"/>
      <dgm:spPr/>
      <dgm:t>
        <a:bodyPr/>
        <a:lstStyle/>
        <a:p>
          <a:r>
            <a:rPr lang="de-DE" dirty="0" smtClean="0"/>
            <a:t>Stakeholders‘ interests </a:t>
          </a:r>
          <a:endParaRPr lang="en-US" dirty="0"/>
        </a:p>
      </dgm:t>
    </dgm:pt>
    <dgm:pt modelId="{8BCB9F6B-76F7-430A-A590-938743A33742}" type="parTrans" cxnId="{518ED11A-AC5C-4B47-AE83-1106F440B5C4}">
      <dgm:prSet/>
      <dgm:spPr/>
      <dgm:t>
        <a:bodyPr/>
        <a:lstStyle/>
        <a:p>
          <a:endParaRPr lang="en-US"/>
        </a:p>
      </dgm:t>
    </dgm:pt>
    <dgm:pt modelId="{FAADB55A-878B-4EEA-B3F4-43D0E931EFE0}" type="sibTrans" cxnId="{518ED11A-AC5C-4B47-AE83-1106F440B5C4}">
      <dgm:prSet/>
      <dgm:spPr/>
      <dgm:t>
        <a:bodyPr/>
        <a:lstStyle/>
        <a:p>
          <a:endParaRPr lang="en-US"/>
        </a:p>
      </dgm:t>
    </dgm:pt>
    <dgm:pt modelId="{621B846C-0A10-4452-A2D4-B3E1CC58A337}">
      <dgm:prSet phldrT="[Text]"/>
      <dgm:spPr/>
      <dgm:t>
        <a:bodyPr/>
        <a:lstStyle/>
        <a:p>
          <a:endParaRPr lang="en-US" dirty="0"/>
        </a:p>
      </dgm:t>
    </dgm:pt>
    <dgm:pt modelId="{18372826-58F2-41D1-B929-5631E3D2FC5D}" type="parTrans" cxnId="{570609D6-1AEA-4AC9-B523-85A87D2C1359}">
      <dgm:prSet/>
      <dgm:spPr/>
      <dgm:t>
        <a:bodyPr/>
        <a:lstStyle/>
        <a:p>
          <a:endParaRPr lang="en-US"/>
        </a:p>
      </dgm:t>
    </dgm:pt>
    <dgm:pt modelId="{9D6070F8-73AE-42AE-AAC2-7C142E40AAD5}" type="sibTrans" cxnId="{570609D6-1AEA-4AC9-B523-85A87D2C1359}">
      <dgm:prSet/>
      <dgm:spPr/>
      <dgm:t>
        <a:bodyPr/>
        <a:lstStyle/>
        <a:p>
          <a:endParaRPr lang="en-US"/>
        </a:p>
      </dgm:t>
    </dgm:pt>
    <dgm:pt modelId="{A92120A7-24B1-4223-A2C8-65FE9116538C}">
      <dgm:prSet phldrT="[Text]"/>
      <dgm:spPr/>
      <dgm:t>
        <a:bodyPr/>
        <a:lstStyle/>
        <a:p>
          <a:r>
            <a:rPr lang="de-DE" dirty="0" smtClean="0"/>
            <a:t>Implementation strategy</a:t>
          </a:r>
          <a:endParaRPr lang="en-US" dirty="0"/>
        </a:p>
      </dgm:t>
    </dgm:pt>
    <dgm:pt modelId="{0BAACBE4-8AEF-4F4E-9040-24808FDFDDDE}" type="parTrans" cxnId="{BB2D7C2D-80E8-4ECE-91A8-2778AE07EBDC}">
      <dgm:prSet/>
      <dgm:spPr/>
      <dgm:t>
        <a:bodyPr/>
        <a:lstStyle/>
        <a:p>
          <a:endParaRPr lang="en-US"/>
        </a:p>
      </dgm:t>
    </dgm:pt>
    <dgm:pt modelId="{36A0E0D7-C1B5-4116-9C01-5FDF4D735DAF}" type="sibTrans" cxnId="{BB2D7C2D-80E8-4ECE-91A8-2778AE07EBDC}">
      <dgm:prSet/>
      <dgm:spPr/>
      <dgm:t>
        <a:bodyPr/>
        <a:lstStyle/>
        <a:p>
          <a:endParaRPr lang="en-US"/>
        </a:p>
      </dgm:t>
    </dgm:pt>
    <dgm:pt modelId="{DB7925BB-97DD-4222-A568-F9E08D9B8EDE}">
      <dgm:prSet/>
      <dgm:spPr/>
      <dgm:t>
        <a:bodyPr/>
        <a:lstStyle/>
        <a:p>
          <a:r>
            <a:rPr lang="en-US" dirty="0" smtClean="0"/>
            <a:t>Need/availability  of infrastructure and services</a:t>
          </a:r>
          <a:endParaRPr lang="en-US" dirty="0"/>
        </a:p>
      </dgm:t>
    </dgm:pt>
    <dgm:pt modelId="{464136BE-52AC-4ABF-8647-B6083669D7E1}" type="parTrans" cxnId="{55F83B09-6FAF-4027-8A2E-A8007DBB32BB}">
      <dgm:prSet/>
      <dgm:spPr/>
      <dgm:t>
        <a:bodyPr/>
        <a:lstStyle/>
        <a:p>
          <a:endParaRPr lang="en-US"/>
        </a:p>
      </dgm:t>
    </dgm:pt>
    <dgm:pt modelId="{09A8C142-9CC9-439C-9E04-D0A790199F84}" type="sibTrans" cxnId="{55F83B09-6FAF-4027-8A2E-A8007DBB32BB}">
      <dgm:prSet/>
      <dgm:spPr/>
      <dgm:t>
        <a:bodyPr/>
        <a:lstStyle/>
        <a:p>
          <a:endParaRPr lang="en-US"/>
        </a:p>
      </dgm:t>
    </dgm:pt>
    <dgm:pt modelId="{F25447A0-AD50-42C2-AB87-8BE74887DCAF}">
      <dgm:prSet phldrT="[Text]"/>
      <dgm:spPr/>
      <dgm:t>
        <a:bodyPr/>
        <a:lstStyle/>
        <a:p>
          <a:r>
            <a:rPr lang="en-US" dirty="0" smtClean="0"/>
            <a:t>Security concern</a:t>
          </a:r>
          <a:endParaRPr lang="en-US" dirty="0"/>
        </a:p>
      </dgm:t>
    </dgm:pt>
    <dgm:pt modelId="{032CFED0-9A47-437D-A057-F3FF56A5823B}" type="parTrans" cxnId="{9D9D88E4-881D-44DB-BE65-82D3C450E53E}">
      <dgm:prSet/>
      <dgm:spPr/>
      <dgm:t>
        <a:bodyPr/>
        <a:lstStyle/>
        <a:p>
          <a:endParaRPr lang="en-US"/>
        </a:p>
      </dgm:t>
    </dgm:pt>
    <dgm:pt modelId="{5D40EC52-63C6-4ADD-99D0-F05BE6828A42}" type="sibTrans" cxnId="{9D9D88E4-881D-44DB-BE65-82D3C450E53E}">
      <dgm:prSet/>
      <dgm:spPr/>
      <dgm:t>
        <a:bodyPr/>
        <a:lstStyle/>
        <a:p>
          <a:endParaRPr lang="en-US"/>
        </a:p>
      </dgm:t>
    </dgm:pt>
    <dgm:pt modelId="{78123151-B789-4429-A650-07BA5DFAD2FD}">
      <dgm:prSet phldrT="[Text]"/>
      <dgm:spPr/>
      <dgm:t>
        <a:bodyPr/>
        <a:lstStyle/>
        <a:p>
          <a:r>
            <a:rPr lang="en-US" dirty="0" smtClean="0"/>
            <a:t>Plot ownership </a:t>
          </a:r>
          <a:endParaRPr lang="en-US" dirty="0"/>
        </a:p>
      </dgm:t>
    </dgm:pt>
    <dgm:pt modelId="{C5E89209-3574-4BFF-B79E-1094A82510EE}" type="parTrans" cxnId="{0C944808-1B3A-4DAE-9E1B-C98D5695EDC8}">
      <dgm:prSet/>
      <dgm:spPr/>
      <dgm:t>
        <a:bodyPr/>
        <a:lstStyle/>
        <a:p>
          <a:endParaRPr lang="en-US"/>
        </a:p>
      </dgm:t>
    </dgm:pt>
    <dgm:pt modelId="{A6FBC40A-D306-4D0F-A188-6A50E5E93353}" type="sibTrans" cxnId="{0C944808-1B3A-4DAE-9E1B-C98D5695EDC8}">
      <dgm:prSet/>
      <dgm:spPr/>
      <dgm:t>
        <a:bodyPr/>
        <a:lstStyle/>
        <a:p>
          <a:endParaRPr lang="en-US"/>
        </a:p>
      </dgm:t>
    </dgm:pt>
    <dgm:pt modelId="{A9FA89A4-8456-422A-A946-B81D47EB3FFC}">
      <dgm:prSet phldrT="[Text]"/>
      <dgm:spPr/>
      <dgm:t>
        <a:bodyPr/>
        <a:lstStyle/>
        <a:p>
          <a:r>
            <a:rPr lang="en-US" dirty="0" smtClean="0"/>
            <a:t>Plot occupation</a:t>
          </a:r>
          <a:endParaRPr lang="en-US" dirty="0"/>
        </a:p>
      </dgm:t>
    </dgm:pt>
    <dgm:pt modelId="{742548FF-43C4-4D4E-ABF4-5764CD55B7F2}" type="parTrans" cxnId="{60280874-41EC-4429-AE15-65B7BF01BB5E}">
      <dgm:prSet/>
      <dgm:spPr/>
      <dgm:t>
        <a:bodyPr/>
        <a:lstStyle/>
        <a:p>
          <a:endParaRPr lang="en-US"/>
        </a:p>
      </dgm:t>
    </dgm:pt>
    <dgm:pt modelId="{C873408E-7D2C-4AFF-8A3B-F34EACB47236}" type="sibTrans" cxnId="{60280874-41EC-4429-AE15-65B7BF01BB5E}">
      <dgm:prSet/>
      <dgm:spPr/>
      <dgm:t>
        <a:bodyPr/>
        <a:lstStyle/>
        <a:p>
          <a:endParaRPr lang="en-US"/>
        </a:p>
      </dgm:t>
    </dgm:pt>
    <dgm:pt modelId="{440C7C3A-EEFD-4C93-B225-BD9EDBE1E8D3}">
      <dgm:prSet phldrT="[Text]"/>
      <dgm:spPr/>
      <dgm:t>
        <a:bodyPr/>
        <a:lstStyle/>
        <a:p>
          <a:r>
            <a:rPr lang="en-US" dirty="0" smtClean="0"/>
            <a:t>Plot utilization</a:t>
          </a:r>
          <a:endParaRPr lang="en-US" dirty="0"/>
        </a:p>
      </dgm:t>
    </dgm:pt>
    <dgm:pt modelId="{0438A112-2C5A-4A74-9AE2-DD8D39AF13B2}" type="parTrans" cxnId="{7C207272-E4BF-40B3-AEB6-CED4FEE909A7}">
      <dgm:prSet/>
      <dgm:spPr/>
      <dgm:t>
        <a:bodyPr/>
        <a:lstStyle/>
        <a:p>
          <a:endParaRPr lang="en-US"/>
        </a:p>
      </dgm:t>
    </dgm:pt>
    <dgm:pt modelId="{3D28FED5-0E51-438A-9DCD-63FCF28A9169}" type="sibTrans" cxnId="{7C207272-E4BF-40B3-AEB6-CED4FEE909A7}">
      <dgm:prSet/>
      <dgm:spPr/>
      <dgm:t>
        <a:bodyPr/>
        <a:lstStyle/>
        <a:p>
          <a:endParaRPr lang="en-US"/>
        </a:p>
      </dgm:t>
    </dgm:pt>
    <dgm:pt modelId="{41B2F3CD-1480-457E-8C33-2C04F984DE5B}">
      <dgm:prSet phldrT="[Text]"/>
      <dgm:spPr/>
      <dgm:t>
        <a:bodyPr/>
        <a:lstStyle/>
        <a:p>
          <a:r>
            <a:rPr lang="en-US" dirty="0" smtClean="0"/>
            <a:t>Vacant plots , use</a:t>
          </a:r>
          <a:endParaRPr lang="en-US" dirty="0"/>
        </a:p>
      </dgm:t>
    </dgm:pt>
    <dgm:pt modelId="{202A6DC9-4AAB-49DC-823F-F4726F9FFCDF}" type="parTrans" cxnId="{15254269-BA17-4B6F-9555-129A5FF90CCB}">
      <dgm:prSet/>
      <dgm:spPr/>
      <dgm:t>
        <a:bodyPr/>
        <a:lstStyle/>
        <a:p>
          <a:endParaRPr lang="en-US"/>
        </a:p>
      </dgm:t>
    </dgm:pt>
    <dgm:pt modelId="{06366636-776E-4464-AC81-347043A9E1E1}" type="sibTrans" cxnId="{15254269-BA17-4B6F-9555-129A5FF90CCB}">
      <dgm:prSet/>
      <dgm:spPr/>
      <dgm:t>
        <a:bodyPr/>
        <a:lstStyle/>
        <a:p>
          <a:endParaRPr lang="en-US"/>
        </a:p>
      </dgm:t>
    </dgm:pt>
    <dgm:pt modelId="{AAC05728-3C1A-4635-844F-2E478B70408A}">
      <dgm:prSet phldrT="[Text]"/>
      <dgm:spPr/>
      <dgm:t>
        <a:bodyPr/>
        <a:lstStyle/>
        <a:p>
          <a:r>
            <a:rPr lang="en-US" dirty="0" smtClean="0"/>
            <a:t>Industrial units details</a:t>
          </a:r>
          <a:endParaRPr lang="en-US" dirty="0"/>
        </a:p>
      </dgm:t>
    </dgm:pt>
    <dgm:pt modelId="{984F76F4-1C1B-4C60-8322-7B4D6BF11D10}" type="parTrans" cxnId="{6ADBABE1-735F-45FF-B06E-D4713ECD79D1}">
      <dgm:prSet/>
      <dgm:spPr/>
      <dgm:t>
        <a:bodyPr/>
        <a:lstStyle/>
        <a:p>
          <a:endParaRPr lang="en-US"/>
        </a:p>
      </dgm:t>
    </dgm:pt>
    <dgm:pt modelId="{F9B9CBF4-D289-4B72-B7F9-5B62720E6535}" type="sibTrans" cxnId="{6ADBABE1-735F-45FF-B06E-D4713ECD79D1}">
      <dgm:prSet/>
      <dgm:spPr/>
      <dgm:t>
        <a:bodyPr/>
        <a:lstStyle/>
        <a:p>
          <a:endParaRPr lang="en-US"/>
        </a:p>
      </dgm:t>
    </dgm:pt>
    <dgm:pt modelId="{D0FC895E-C776-4567-A242-C244B305D756}">
      <dgm:prSet phldrT="[Text]"/>
      <dgm:spPr/>
      <dgm:t>
        <a:bodyPr/>
        <a:lstStyle/>
        <a:p>
          <a:r>
            <a:rPr lang="en-US" dirty="0" smtClean="0"/>
            <a:t>Infrastructure and services</a:t>
          </a:r>
          <a:endParaRPr lang="en-US" dirty="0"/>
        </a:p>
      </dgm:t>
    </dgm:pt>
    <dgm:pt modelId="{D0492E53-C982-4CA5-898F-6520F33CD8F7}" type="parTrans" cxnId="{F4F7B543-3854-4AAA-9D8F-29DE6E4A2C48}">
      <dgm:prSet/>
      <dgm:spPr/>
      <dgm:t>
        <a:bodyPr/>
        <a:lstStyle/>
        <a:p>
          <a:endParaRPr lang="en-US"/>
        </a:p>
      </dgm:t>
    </dgm:pt>
    <dgm:pt modelId="{79C7B238-01BD-43EC-9F1C-6474DCDFABF1}" type="sibTrans" cxnId="{F4F7B543-3854-4AAA-9D8F-29DE6E4A2C48}">
      <dgm:prSet/>
      <dgm:spPr/>
      <dgm:t>
        <a:bodyPr/>
        <a:lstStyle/>
        <a:p>
          <a:endParaRPr lang="en-US"/>
        </a:p>
      </dgm:t>
    </dgm:pt>
    <dgm:pt modelId="{DFE9F659-E880-41FA-B38C-838B17C59822}">
      <dgm:prSet phldrT="[Text]"/>
      <dgm:spPr/>
      <dgm:t>
        <a:bodyPr/>
        <a:lstStyle/>
        <a:p>
          <a:r>
            <a:rPr lang="en-US" dirty="0" smtClean="0"/>
            <a:t>Workers’ facilities</a:t>
          </a:r>
          <a:endParaRPr lang="en-US" dirty="0"/>
        </a:p>
      </dgm:t>
    </dgm:pt>
    <dgm:pt modelId="{6B7751DE-F753-4CA7-9627-C49FD6B2687F}" type="parTrans" cxnId="{915E73DB-C0F4-400E-875B-7945B0F763BE}">
      <dgm:prSet/>
      <dgm:spPr/>
      <dgm:t>
        <a:bodyPr/>
        <a:lstStyle/>
        <a:p>
          <a:endParaRPr lang="en-US"/>
        </a:p>
      </dgm:t>
    </dgm:pt>
    <dgm:pt modelId="{828231F9-451E-4D8A-A3E3-F3907FB32597}" type="sibTrans" cxnId="{915E73DB-C0F4-400E-875B-7945B0F763BE}">
      <dgm:prSet/>
      <dgm:spPr/>
      <dgm:t>
        <a:bodyPr/>
        <a:lstStyle/>
        <a:p>
          <a:endParaRPr lang="en-US"/>
        </a:p>
      </dgm:t>
    </dgm:pt>
    <dgm:pt modelId="{0CF8621C-A63D-4C8C-81EF-E15BD2EC8A2D}">
      <dgm:prSet phldrT="[Text]"/>
      <dgm:spPr/>
      <dgm:t>
        <a:bodyPr/>
        <a:lstStyle/>
        <a:p>
          <a:r>
            <a:rPr lang="en-US" dirty="0" smtClean="0"/>
            <a:t>Local and wider scale infrastructure, connectivity </a:t>
          </a:r>
          <a:endParaRPr lang="en-US" dirty="0"/>
        </a:p>
      </dgm:t>
    </dgm:pt>
    <dgm:pt modelId="{4F58D9D4-4738-4B03-95AC-685BEAA8E62A}" type="parTrans" cxnId="{590F2D49-B6DE-4D14-BCFB-99C50EC04DA1}">
      <dgm:prSet/>
      <dgm:spPr/>
      <dgm:t>
        <a:bodyPr/>
        <a:lstStyle/>
        <a:p>
          <a:endParaRPr lang="en-US"/>
        </a:p>
      </dgm:t>
    </dgm:pt>
    <dgm:pt modelId="{3B1E301D-1E72-4FB8-B18A-EC15A894B8BE}" type="sibTrans" cxnId="{590F2D49-B6DE-4D14-BCFB-99C50EC04DA1}">
      <dgm:prSet/>
      <dgm:spPr/>
      <dgm:t>
        <a:bodyPr/>
        <a:lstStyle/>
        <a:p>
          <a:endParaRPr lang="en-US"/>
        </a:p>
      </dgm:t>
    </dgm:pt>
    <dgm:pt modelId="{A75C7DD0-97F7-4E52-ACF9-891E38D83B27}">
      <dgm:prSet phldrT="[Text]"/>
      <dgm:spPr/>
      <dgm:t>
        <a:bodyPr/>
        <a:lstStyle/>
        <a:p>
          <a:r>
            <a:rPr lang="en-US" dirty="0" smtClean="0"/>
            <a:t>Problems for industries</a:t>
          </a:r>
          <a:endParaRPr lang="en-US" dirty="0"/>
        </a:p>
      </dgm:t>
    </dgm:pt>
    <dgm:pt modelId="{4339EBB4-16CA-4E08-9364-4AFE1176BFE0}" type="parTrans" cxnId="{EF83CCBE-609C-48D4-B62D-65A5E14F6826}">
      <dgm:prSet/>
      <dgm:spPr/>
      <dgm:t>
        <a:bodyPr/>
        <a:lstStyle/>
        <a:p>
          <a:endParaRPr lang="en-US"/>
        </a:p>
      </dgm:t>
    </dgm:pt>
    <dgm:pt modelId="{FECEF436-CAEA-4D29-9646-7606B0E09CE8}" type="sibTrans" cxnId="{EF83CCBE-609C-48D4-B62D-65A5E14F6826}">
      <dgm:prSet/>
      <dgm:spPr/>
      <dgm:t>
        <a:bodyPr/>
        <a:lstStyle/>
        <a:p>
          <a:endParaRPr lang="en-US"/>
        </a:p>
      </dgm:t>
    </dgm:pt>
    <dgm:pt modelId="{73C23E95-CA3D-4EE2-AF1D-94563647A24A}">
      <dgm:prSet phldrT="[Text]"/>
      <dgm:spPr/>
      <dgm:t>
        <a:bodyPr/>
        <a:lstStyle/>
        <a:p>
          <a:r>
            <a:rPr lang="en-US" dirty="0" smtClean="0"/>
            <a:t>Surrounding area details </a:t>
          </a:r>
          <a:endParaRPr lang="en-US" dirty="0"/>
        </a:p>
      </dgm:t>
    </dgm:pt>
    <dgm:pt modelId="{FE05DBA3-0983-4F85-B0DF-F306E50E4FC7}" type="parTrans" cxnId="{852985E3-B68E-43F1-8F95-C349F4E48877}">
      <dgm:prSet/>
      <dgm:spPr/>
      <dgm:t>
        <a:bodyPr/>
        <a:lstStyle/>
        <a:p>
          <a:endParaRPr lang="en-US"/>
        </a:p>
      </dgm:t>
    </dgm:pt>
    <dgm:pt modelId="{F4401D59-24F2-45F0-A980-7927660829B8}" type="sibTrans" cxnId="{852985E3-B68E-43F1-8F95-C349F4E48877}">
      <dgm:prSet/>
      <dgm:spPr/>
      <dgm:t>
        <a:bodyPr/>
        <a:lstStyle/>
        <a:p>
          <a:endParaRPr lang="en-US"/>
        </a:p>
      </dgm:t>
    </dgm:pt>
    <dgm:pt modelId="{5138A654-5B19-40E2-9EF4-4D6B481F366A}">
      <dgm:prSet phldrT="[Text]"/>
      <dgm:spPr/>
      <dgm:t>
        <a:bodyPr/>
        <a:lstStyle/>
        <a:p>
          <a:r>
            <a:rPr lang="en-US" dirty="0" smtClean="0"/>
            <a:t>Earthquake </a:t>
          </a:r>
          <a:endParaRPr lang="en-US" dirty="0"/>
        </a:p>
      </dgm:t>
    </dgm:pt>
    <dgm:pt modelId="{89EEC6F0-5F38-44A3-AC28-1D2F76A2093A}" type="parTrans" cxnId="{5ED7AF08-4707-4132-B8F1-8974F98AA38E}">
      <dgm:prSet/>
      <dgm:spPr/>
      <dgm:t>
        <a:bodyPr/>
        <a:lstStyle/>
        <a:p>
          <a:endParaRPr lang="en-US"/>
        </a:p>
      </dgm:t>
    </dgm:pt>
    <dgm:pt modelId="{3A5582B1-4CC0-4DAC-9A65-CCB7E65DF0BB}" type="sibTrans" cxnId="{5ED7AF08-4707-4132-B8F1-8974F98AA38E}">
      <dgm:prSet/>
      <dgm:spPr/>
      <dgm:t>
        <a:bodyPr/>
        <a:lstStyle/>
        <a:p>
          <a:endParaRPr lang="en-US"/>
        </a:p>
      </dgm:t>
    </dgm:pt>
    <dgm:pt modelId="{8C565305-13D9-4230-914A-099B01273F49}">
      <dgm:prSet/>
      <dgm:spPr/>
      <dgm:t>
        <a:bodyPr/>
        <a:lstStyle/>
        <a:p>
          <a:r>
            <a:rPr lang="en-US" dirty="0" smtClean="0"/>
            <a:t>Need/availability  of  workers’ facilities</a:t>
          </a:r>
          <a:endParaRPr lang="en-US" dirty="0"/>
        </a:p>
      </dgm:t>
    </dgm:pt>
    <dgm:pt modelId="{360B5DB2-CCC1-4699-A0EB-B3757D4E800F}" type="parTrans" cxnId="{F4879769-B083-410D-9B5D-5F1670E7F2A8}">
      <dgm:prSet/>
      <dgm:spPr/>
      <dgm:t>
        <a:bodyPr/>
        <a:lstStyle/>
        <a:p>
          <a:endParaRPr lang="en-US"/>
        </a:p>
      </dgm:t>
    </dgm:pt>
    <dgm:pt modelId="{2E4EDF64-FB44-4CEB-95C9-F25066782596}" type="sibTrans" cxnId="{F4879769-B083-410D-9B5D-5F1670E7F2A8}">
      <dgm:prSet/>
      <dgm:spPr/>
      <dgm:t>
        <a:bodyPr/>
        <a:lstStyle/>
        <a:p>
          <a:endParaRPr lang="en-US"/>
        </a:p>
      </dgm:t>
    </dgm:pt>
    <dgm:pt modelId="{627FFACA-A89F-4AA7-8325-7011F503C4DE}">
      <dgm:prSet/>
      <dgm:spPr/>
      <dgm:t>
        <a:bodyPr/>
        <a:lstStyle/>
        <a:p>
          <a:r>
            <a:rPr lang="en-US" dirty="0" smtClean="0"/>
            <a:t>Financial and other constraints </a:t>
          </a:r>
          <a:endParaRPr lang="en-US" dirty="0"/>
        </a:p>
      </dgm:t>
    </dgm:pt>
    <dgm:pt modelId="{53343B93-02F9-4385-AB4C-DC98A252928D}" type="parTrans" cxnId="{CA16D843-A71A-47B1-9D1E-6A2BD32DC7FB}">
      <dgm:prSet/>
      <dgm:spPr/>
      <dgm:t>
        <a:bodyPr/>
        <a:lstStyle/>
        <a:p>
          <a:endParaRPr lang="en-US"/>
        </a:p>
      </dgm:t>
    </dgm:pt>
    <dgm:pt modelId="{F88B00B9-1B61-4D72-B124-A37F90FDED0C}" type="sibTrans" cxnId="{CA16D843-A71A-47B1-9D1E-6A2BD32DC7FB}">
      <dgm:prSet/>
      <dgm:spPr/>
      <dgm:t>
        <a:bodyPr/>
        <a:lstStyle/>
        <a:p>
          <a:endParaRPr lang="en-US"/>
        </a:p>
      </dgm:t>
    </dgm:pt>
    <dgm:pt modelId="{44F4F9C5-656C-4C21-8EFF-EDFA61CB5C19}">
      <dgm:prSet/>
      <dgm:spPr/>
      <dgm:t>
        <a:bodyPr/>
        <a:lstStyle/>
        <a:p>
          <a:r>
            <a:rPr lang="en-US" dirty="0" smtClean="0"/>
            <a:t>Institutional support </a:t>
          </a:r>
          <a:endParaRPr lang="en-US" dirty="0"/>
        </a:p>
      </dgm:t>
    </dgm:pt>
    <dgm:pt modelId="{3A63F0D8-996B-4E0C-B9BF-7F3BDEADDE01}" type="parTrans" cxnId="{96AEACD2-26EE-498A-AF37-645C3B8BBB8D}">
      <dgm:prSet/>
      <dgm:spPr/>
      <dgm:t>
        <a:bodyPr/>
        <a:lstStyle/>
        <a:p>
          <a:endParaRPr lang="en-US"/>
        </a:p>
      </dgm:t>
    </dgm:pt>
    <dgm:pt modelId="{58FAE95F-9F41-4AD6-9717-0134E53FA6E0}" type="sibTrans" cxnId="{96AEACD2-26EE-498A-AF37-645C3B8BBB8D}">
      <dgm:prSet/>
      <dgm:spPr/>
      <dgm:t>
        <a:bodyPr/>
        <a:lstStyle/>
        <a:p>
          <a:endParaRPr lang="en-US"/>
        </a:p>
      </dgm:t>
    </dgm:pt>
    <dgm:pt modelId="{5E6D8C73-0D3D-4BC6-A5C7-83122F565CB3}">
      <dgm:prSet phldrT="[Text]"/>
      <dgm:spPr/>
      <dgm:t>
        <a:bodyPr/>
        <a:lstStyle/>
        <a:p>
          <a:r>
            <a:rPr lang="de-DE" dirty="0" smtClean="0"/>
            <a:t>Feasibility of development</a:t>
          </a:r>
          <a:endParaRPr lang="en-US" dirty="0"/>
        </a:p>
      </dgm:t>
    </dgm:pt>
    <dgm:pt modelId="{6575A7EC-C96A-4CB2-B7B0-E088D1F6635C}" type="parTrans" cxnId="{D19AEECB-188A-446F-A57B-AF6D195E2C31}">
      <dgm:prSet/>
      <dgm:spPr/>
      <dgm:t>
        <a:bodyPr/>
        <a:lstStyle/>
        <a:p>
          <a:endParaRPr lang="en-US"/>
        </a:p>
      </dgm:t>
    </dgm:pt>
    <dgm:pt modelId="{8E23089F-F927-472C-9DE9-C50A13CAF896}" type="sibTrans" cxnId="{D19AEECB-188A-446F-A57B-AF6D195E2C31}">
      <dgm:prSet/>
      <dgm:spPr/>
      <dgm:t>
        <a:bodyPr/>
        <a:lstStyle/>
        <a:p>
          <a:endParaRPr lang="en-US"/>
        </a:p>
      </dgm:t>
    </dgm:pt>
    <dgm:pt modelId="{568EBB4F-C74E-4D52-A5C7-EE586CD88561}">
      <dgm:prSet phldrT="[Text]"/>
      <dgm:spPr/>
      <dgm:t>
        <a:bodyPr/>
        <a:lstStyle/>
        <a:p>
          <a:r>
            <a:rPr lang="en-US" dirty="0" smtClean="0"/>
            <a:t>Supports to continue </a:t>
          </a:r>
          <a:endParaRPr lang="en-US" dirty="0"/>
        </a:p>
      </dgm:t>
    </dgm:pt>
    <dgm:pt modelId="{D050A6F0-A474-4AA3-A1F6-5C6E8B070B46}" type="parTrans" cxnId="{5B51D98A-D9E6-438D-B5C7-FB590225FDD3}">
      <dgm:prSet/>
      <dgm:spPr/>
      <dgm:t>
        <a:bodyPr/>
        <a:lstStyle/>
        <a:p>
          <a:endParaRPr lang="en-US"/>
        </a:p>
      </dgm:t>
    </dgm:pt>
    <dgm:pt modelId="{21AB4081-0876-4F91-A55F-4230FD63CE4A}" type="sibTrans" cxnId="{5B51D98A-D9E6-438D-B5C7-FB590225FDD3}">
      <dgm:prSet/>
      <dgm:spPr/>
      <dgm:t>
        <a:bodyPr/>
        <a:lstStyle/>
        <a:p>
          <a:endParaRPr lang="en-US"/>
        </a:p>
      </dgm:t>
    </dgm:pt>
    <dgm:pt modelId="{973E6612-D58F-4279-9256-5271D1B5C547}">
      <dgm:prSet phldrT="[Text]"/>
      <dgm:spPr/>
      <dgm:t>
        <a:bodyPr/>
        <a:lstStyle/>
        <a:p>
          <a:r>
            <a:rPr lang="en-US" dirty="0" smtClean="0"/>
            <a:t>Owners desire  and attitude to continue</a:t>
          </a:r>
          <a:endParaRPr lang="en-US" dirty="0"/>
        </a:p>
      </dgm:t>
    </dgm:pt>
    <dgm:pt modelId="{F2593976-2389-41AB-ACC0-E771E2A6E751}" type="parTrans" cxnId="{5C1D9A44-0203-4C38-999D-F204B1A58F8F}">
      <dgm:prSet/>
      <dgm:spPr/>
      <dgm:t>
        <a:bodyPr/>
        <a:lstStyle/>
        <a:p>
          <a:endParaRPr lang="en-US"/>
        </a:p>
      </dgm:t>
    </dgm:pt>
    <dgm:pt modelId="{AFC747F2-3E1F-4510-B7CA-A4C05EF89D84}" type="sibTrans" cxnId="{5C1D9A44-0203-4C38-999D-F204B1A58F8F}">
      <dgm:prSet/>
      <dgm:spPr/>
      <dgm:t>
        <a:bodyPr/>
        <a:lstStyle/>
        <a:p>
          <a:endParaRPr lang="en-US"/>
        </a:p>
      </dgm:t>
    </dgm:pt>
    <dgm:pt modelId="{9331C088-97C8-4C0B-B7F5-55ED23516E89}">
      <dgm:prSet phldrT="[Text]"/>
      <dgm:spPr/>
      <dgm:t>
        <a:bodyPr/>
        <a:lstStyle/>
        <a:p>
          <a:r>
            <a:rPr lang="en-US" dirty="0" smtClean="0"/>
            <a:t>Alternative use</a:t>
          </a:r>
          <a:endParaRPr lang="en-US" dirty="0"/>
        </a:p>
      </dgm:t>
    </dgm:pt>
    <dgm:pt modelId="{5F85A6D8-1862-4E31-AA8F-CAD4F2143C84}" type="parTrans" cxnId="{D52D6F4A-9994-478F-A3FE-395801277303}">
      <dgm:prSet/>
      <dgm:spPr/>
      <dgm:t>
        <a:bodyPr/>
        <a:lstStyle/>
        <a:p>
          <a:endParaRPr lang="en-US"/>
        </a:p>
      </dgm:t>
    </dgm:pt>
    <dgm:pt modelId="{6A96465D-FB76-4BB3-BCCE-8A2A1141D80E}" type="sibTrans" cxnId="{D52D6F4A-9994-478F-A3FE-395801277303}">
      <dgm:prSet/>
      <dgm:spPr/>
      <dgm:t>
        <a:bodyPr/>
        <a:lstStyle/>
        <a:p>
          <a:endParaRPr lang="en-US"/>
        </a:p>
      </dgm:t>
    </dgm:pt>
    <dgm:pt modelId="{4043707C-E8E0-4A92-8725-F721C4013678}">
      <dgm:prSet phldrT="[Text]"/>
      <dgm:spPr/>
      <dgm:t>
        <a:bodyPr/>
        <a:lstStyle/>
        <a:p>
          <a:r>
            <a:rPr lang="en-US" dirty="0" smtClean="0"/>
            <a:t>Local acceptance</a:t>
          </a:r>
          <a:endParaRPr lang="en-US" dirty="0"/>
        </a:p>
      </dgm:t>
    </dgm:pt>
    <dgm:pt modelId="{9790FB8E-0C24-4B01-987E-482F01338B9D}" type="parTrans" cxnId="{3655F163-3C94-428F-9F51-422EFB86C570}">
      <dgm:prSet/>
      <dgm:spPr/>
      <dgm:t>
        <a:bodyPr/>
        <a:lstStyle/>
        <a:p>
          <a:endParaRPr lang="en-US"/>
        </a:p>
      </dgm:t>
    </dgm:pt>
    <dgm:pt modelId="{CE1CC007-C7A2-4A20-84A1-9E69FEB26FBF}" type="sibTrans" cxnId="{3655F163-3C94-428F-9F51-422EFB86C570}">
      <dgm:prSet/>
      <dgm:spPr/>
      <dgm:t>
        <a:bodyPr/>
        <a:lstStyle/>
        <a:p>
          <a:endParaRPr lang="en-US"/>
        </a:p>
      </dgm:t>
    </dgm:pt>
    <dgm:pt modelId="{2C5565BD-1DAD-44B0-8134-889B5F3AE1C6}">
      <dgm:prSet/>
      <dgm:spPr/>
      <dgm:t>
        <a:bodyPr/>
        <a:lstStyle/>
        <a:p>
          <a:r>
            <a:rPr lang="en-US" dirty="0" smtClean="0"/>
            <a:t>Design sustainability </a:t>
          </a:r>
          <a:endParaRPr lang="en-US" dirty="0"/>
        </a:p>
      </dgm:t>
    </dgm:pt>
    <dgm:pt modelId="{72C77590-7670-4F7C-BD77-0B4D85CEFCE2}" type="parTrans" cxnId="{9A3DAE06-4DBF-4CF7-A609-A06E673115EE}">
      <dgm:prSet/>
      <dgm:spPr/>
      <dgm:t>
        <a:bodyPr/>
        <a:lstStyle/>
        <a:p>
          <a:endParaRPr lang="en-US"/>
        </a:p>
      </dgm:t>
    </dgm:pt>
    <dgm:pt modelId="{3D0AEBC9-B7F9-45BA-847E-E9A7DB9F15C8}" type="sibTrans" cxnId="{9A3DAE06-4DBF-4CF7-A609-A06E673115EE}">
      <dgm:prSet/>
      <dgm:spPr/>
      <dgm:t>
        <a:bodyPr/>
        <a:lstStyle/>
        <a:p>
          <a:endParaRPr lang="en-US"/>
        </a:p>
      </dgm:t>
    </dgm:pt>
    <dgm:pt modelId="{9E85011F-CFB9-4F2E-8EA2-E4445C4026A9}">
      <dgm:prSet/>
      <dgm:spPr/>
      <dgm:t>
        <a:bodyPr/>
        <a:lstStyle/>
        <a:p>
          <a:r>
            <a:rPr lang="en-US" dirty="0" smtClean="0"/>
            <a:t>Local context</a:t>
          </a:r>
          <a:endParaRPr lang="en-US" dirty="0"/>
        </a:p>
      </dgm:t>
    </dgm:pt>
    <dgm:pt modelId="{B9D79A98-D5E2-47C8-9B6D-45797AC036FE}" type="parTrans" cxnId="{7AEBFC21-7581-449A-878D-60136806C324}">
      <dgm:prSet/>
      <dgm:spPr/>
      <dgm:t>
        <a:bodyPr/>
        <a:lstStyle/>
        <a:p>
          <a:endParaRPr lang="en-US"/>
        </a:p>
      </dgm:t>
    </dgm:pt>
    <dgm:pt modelId="{9A46E6E3-0840-4835-AE4E-524D5D209FC5}" type="sibTrans" cxnId="{7AEBFC21-7581-449A-878D-60136806C324}">
      <dgm:prSet/>
      <dgm:spPr/>
      <dgm:t>
        <a:bodyPr/>
        <a:lstStyle/>
        <a:p>
          <a:endParaRPr lang="en-US"/>
        </a:p>
      </dgm:t>
    </dgm:pt>
    <dgm:pt modelId="{399B545C-4F77-4175-BF7D-3AAE716F8A32}">
      <dgm:prSet/>
      <dgm:spPr/>
      <dgm:t>
        <a:bodyPr/>
        <a:lstStyle/>
        <a:p>
          <a:r>
            <a:rPr lang="en-US" dirty="0" smtClean="0"/>
            <a:t>Community involvement</a:t>
          </a:r>
          <a:endParaRPr lang="en-US" dirty="0"/>
        </a:p>
      </dgm:t>
    </dgm:pt>
    <dgm:pt modelId="{4DC9FE23-2A12-4E3A-A35C-891B2F6E946C}" type="parTrans" cxnId="{6EC8EEBD-E003-4877-A296-E370D7209759}">
      <dgm:prSet/>
      <dgm:spPr/>
      <dgm:t>
        <a:bodyPr/>
        <a:lstStyle/>
        <a:p>
          <a:endParaRPr lang="en-US"/>
        </a:p>
      </dgm:t>
    </dgm:pt>
    <dgm:pt modelId="{DA3B2DB4-861F-422D-B70C-5EA3F60CDDC4}" type="sibTrans" cxnId="{6EC8EEBD-E003-4877-A296-E370D7209759}">
      <dgm:prSet/>
      <dgm:spPr/>
      <dgm:t>
        <a:bodyPr/>
        <a:lstStyle/>
        <a:p>
          <a:endParaRPr lang="en-US"/>
        </a:p>
      </dgm:t>
    </dgm:pt>
    <dgm:pt modelId="{D27320D4-1813-4349-A9AD-623521F22B5B}">
      <dgm:prSet phldrT="[Text]"/>
      <dgm:spPr/>
      <dgm:t>
        <a:bodyPr/>
        <a:lstStyle/>
        <a:p>
          <a:r>
            <a:rPr lang="en-US" dirty="0" smtClean="0"/>
            <a:t>Community involvement</a:t>
          </a:r>
          <a:endParaRPr lang="en-US" dirty="0"/>
        </a:p>
      </dgm:t>
    </dgm:pt>
    <dgm:pt modelId="{84605BA0-05D6-4525-B9BD-3F0420AD15FC}" type="parTrans" cxnId="{81BFF414-D346-48A0-AC32-D7D1B108B8A5}">
      <dgm:prSet/>
      <dgm:spPr/>
      <dgm:t>
        <a:bodyPr/>
        <a:lstStyle/>
        <a:p>
          <a:endParaRPr lang="en-US"/>
        </a:p>
      </dgm:t>
    </dgm:pt>
    <dgm:pt modelId="{88EEB20C-4FC5-4E30-BAC2-C2F08E066BA6}" type="sibTrans" cxnId="{81BFF414-D346-48A0-AC32-D7D1B108B8A5}">
      <dgm:prSet/>
      <dgm:spPr/>
      <dgm:t>
        <a:bodyPr/>
        <a:lstStyle/>
        <a:p>
          <a:endParaRPr lang="en-US"/>
        </a:p>
      </dgm:t>
    </dgm:pt>
    <dgm:pt modelId="{2ADDECCF-CD69-4294-AC38-641D21780C7A}">
      <dgm:prSet phldrT="[Text]"/>
      <dgm:spPr/>
      <dgm:t>
        <a:bodyPr/>
        <a:lstStyle/>
        <a:p>
          <a:r>
            <a:rPr lang="en-US" dirty="0" smtClean="0"/>
            <a:t>Income generation</a:t>
          </a:r>
          <a:endParaRPr lang="en-US" dirty="0"/>
        </a:p>
      </dgm:t>
    </dgm:pt>
    <dgm:pt modelId="{7B92F927-5320-4929-8DB0-1876841F03E4}" type="parTrans" cxnId="{3314E799-7AA3-4388-989D-30E515FF11EC}">
      <dgm:prSet/>
      <dgm:spPr/>
      <dgm:t>
        <a:bodyPr/>
        <a:lstStyle/>
        <a:p>
          <a:endParaRPr lang="en-US"/>
        </a:p>
      </dgm:t>
    </dgm:pt>
    <dgm:pt modelId="{82A82B7D-5E55-49DA-9C81-1D5A4A2B0E36}" type="sibTrans" cxnId="{3314E799-7AA3-4388-989D-30E515FF11EC}">
      <dgm:prSet/>
      <dgm:spPr/>
      <dgm:t>
        <a:bodyPr/>
        <a:lstStyle/>
        <a:p>
          <a:endParaRPr lang="en-US"/>
        </a:p>
      </dgm:t>
    </dgm:pt>
    <dgm:pt modelId="{229E59B0-29B2-4520-87B3-C7A0F8C53B7D}">
      <dgm:prSet/>
      <dgm:spPr/>
      <dgm:t>
        <a:bodyPr/>
        <a:lstStyle/>
        <a:p>
          <a:r>
            <a:rPr lang="en-US" dirty="0" smtClean="0"/>
            <a:t>Industrial estate efficiency  </a:t>
          </a:r>
          <a:endParaRPr lang="en-US" dirty="0"/>
        </a:p>
      </dgm:t>
    </dgm:pt>
    <dgm:pt modelId="{43480E1C-6CFC-4404-9D96-BEAB9C3EFB2D}" type="parTrans" cxnId="{5A0734C3-B69A-42CE-8FE0-1042A74529A9}">
      <dgm:prSet/>
      <dgm:spPr/>
      <dgm:t>
        <a:bodyPr/>
        <a:lstStyle/>
        <a:p>
          <a:endParaRPr lang="en-US"/>
        </a:p>
      </dgm:t>
    </dgm:pt>
    <dgm:pt modelId="{9C74066A-A627-4468-B476-1C386C5D02DC}" type="sibTrans" cxnId="{5A0734C3-B69A-42CE-8FE0-1042A74529A9}">
      <dgm:prSet/>
      <dgm:spPr/>
      <dgm:t>
        <a:bodyPr/>
        <a:lstStyle/>
        <a:p>
          <a:endParaRPr lang="en-US"/>
        </a:p>
      </dgm:t>
    </dgm:pt>
    <dgm:pt modelId="{F80CB0A4-9A6A-45A7-8135-243F92368161}" type="pres">
      <dgm:prSet presAssocID="{5110CE94-6862-4813-AEFB-94A14C593134}" presName="linearFlow" presStyleCnt="0">
        <dgm:presLayoutVars>
          <dgm:dir/>
          <dgm:animLvl val="lvl"/>
          <dgm:resizeHandles val="exact"/>
        </dgm:presLayoutVars>
      </dgm:prSet>
      <dgm:spPr/>
      <dgm:t>
        <a:bodyPr/>
        <a:lstStyle/>
        <a:p>
          <a:endParaRPr lang="en-US"/>
        </a:p>
      </dgm:t>
    </dgm:pt>
    <dgm:pt modelId="{618232D8-2CC7-47A1-921E-9F7D72953282}" type="pres">
      <dgm:prSet presAssocID="{19E2C36B-61A5-4347-B1C6-3BD628CD9E37}" presName="composite" presStyleCnt="0"/>
      <dgm:spPr/>
      <dgm:t>
        <a:bodyPr/>
        <a:lstStyle/>
        <a:p>
          <a:endParaRPr lang="en-US"/>
        </a:p>
      </dgm:t>
    </dgm:pt>
    <dgm:pt modelId="{0D3E8FA0-232A-4AFE-91B8-B063889A651A}" type="pres">
      <dgm:prSet presAssocID="{19E2C36B-61A5-4347-B1C6-3BD628CD9E37}" presName="parTx" presStyleLbl="node1" presStyleIdx="0" presStyleCnt="4">
        <dgm:presLayoutVars>
          <dgm:chMax val="0"/>
          <dgm:chPref val="0"/>
          <dgm:bulletEnabled val="1"/>
        </dgm:presLayoutVars>
      </dgm:prSet>
      <dgm:spPr/>
      <dgm:t>
        <a:bodyPr/>
        <a:lstStyle/>
        <a:p>
          <a:endParaRPr lang="en-US"/>
        </a:p>
      </dgm:t>
    </dgm:pt>
    <dgm:pt modelId="{8A0D9D83-C7B4-4A89-B5D0-E33B31353770}" type="pres">
      <dgm:prSet presAssocID="{19E2C36B-61A5-4347-B1C6-3BD628CD9E37}" presName="parSh" presStyleLbl="node1" presStyleIdx="0" presStyleCnt="4"/>
      <dgm:spPr/>
      <dgm:t>
        <a:bodyPr/>
        <a:lstStyle/>
        <a:p>
          <a:endParaRPr lang="en-US"/>
        </a:p>
      </dgm:t>
    </dgm:pt>
    <dgm:pt modelId="{F0044B76-C4B4-41C8-A5A6-A225A87B54FD}" type="pres">
      <dgm:prSet presAssocID="{19E2C36B-61A5-4347-B1C6-3BD628CD9E37}" presName="desTx" presStyleLbl="fgAcc1" presStyleIdx="0" presStyleCnt="4">
        <dgm:presLayoutVars>
          <dgm:bulletEnabled val="1"/>
        </dgm:presLayoutVars>
      </dgm:prSet>
      <dgm:spPr/>
      <dgm:t>
        <a:bodyPr/>
        <a:lstStyle/>
        <a:p>
          <a:endParaRPr lang="en-US"/>
        </a:p>
      </dgm:t>
    </dgm:pt>
    <dgm:pt modelId="{AE5F0CCD-CC00-44D7-A533-0571E45E2ED1}" type="pres">
      <dgm:prSet presAssocID="{90BD27D2-A410-4B86-AC9A-F3BDBD7A4674}" presName="sibTrans" presStyleLbl="sibTrans2D1" presStyleIdx="0" presStyleCnt="3"/>
      <dgm:spPr/>
      <dgm:t>
        <a:bodyPr/>
        <a:lstStyle/>
        <a:p>
          <a:endParaRPr lang="en-US"/>
        </a:p>
      </dgm:t>
    </dgm:pt>
    <dgm:pt modelId="{EFD05834-0A26-4C03-A6A2-FFF1B7D9D8B0}" type="pres">
      <dgm:prSet presAssocID="{90BD27D2-A410-4B86-AC9A-F3BDBD7A4674}" presName="connTx" presStyleLbl="sibTrans2D1" presStyleIdx="0" presStyleCnt="3"/>
      <dgm:spPr/>
      <dgm:t>
        <a:bodyPr/>
        <a:lstStyle/>
        <a:p>
          <a:endParaRPr lang="en-US"/>
        </a:p>
      </dgm:t>
    </dgm:pt>
    <dgm:pt modelId="{B606244D-D4DC-4D5D-A72D-F11FBD815989}" type="pres">
      <dgm:prSet presAssocID="{3CAFC5A8-192A-4B4B-96A1-66A18D3BC7E4}" presName="composite" presStyleCnt="0"/>
      <dgm:spPr/>
      <dgm:t>
        <a:bodyPr/>
        <a:lstStyle/>
        <a:p>
          <a:endParaRPr lang="en-US"/>
        </a:p>
      </dgm:t>
    </dgm:pt>
    <dgm:pt modelId="{310F3328-53AA-49DD-B448-9FE884468DF8}" type="pres">
      <dgm:prSet presAssocID="{3CAFC5A8-192A-4B4B-96A1-66A18D3BC7E4}" presName="parTx" presStyleLbl="node1" presStyleIdx="0" presStyleCnt="4">
        <dgm:presLayoutVars>
          <dgm:chMax val="0"/>
          <dgm:chPref val="0"/>
          <dgm:bulletEnabled val="1"/>
        </dgm:presLayoutVars>
      </dgm:prSet>
      <dgm:spPr/>
      <dgm:t>
        <a:bodyPr/>
        <a:lstStyle/>
        <a:p>
          <a:endParaRPr lang="en-US"/>
        </a:p>
      </dgm:t>
    </dgm:pt>
    <dgm:pt modelId="{9C6DFA05-8344-4DC8-AA57-8F80B0144A64}" type="pres">
      <dgm:prSet presAssocID="{3CAFC5A8-192A-4B4B-96A1-66A18D3BC7E4}" presName="parSh" presStyleLbl="node1" presStyleIdx="1" presStyleCnt="4"/>
      <dgm:spPr/>
      <dgm:t>
        <a:bodyPr/>
        <a:lstStyle/>
        <a:p>
          <a:endParaRPr lang="en-US"/>
        </a:p>
      </dgm:t>
    </dgm:pt>
    <dgm:pt modelId="{4A2727A5-3922-4FB8-886E-DE1754E94F26}" type="pres">
      <dgm:prSet presAssocID="{3CAFC5A8-192A-4B4B-96A1-66A18D3BC7E4}" presName="desTx" presStyleLbl="fgAcc1" presStyleIdx="1" presStyleCnt="4">
        <dgm:presLayoutVars>
          <dgm:bulletEnabled val="1"/>
        </dgm:presLayoutVars>
      </dgm:prSet>
      <dgm:spPr/>
      <dgm:t>
        <a:bodyPr/>
        <a:lstStyle/>
        <a:p>
          <a:endParaRPr lang="en-US"/>
        </a:p>
      </dgm:t>
    </dgm:pt>
    <dgm:pt modelId="{2A28D97E-6D59-4E1D-AD18-383452BA6D3F}" type="pres">
      <dgm:prSet presAssocID="{BD7321CE-49C9-44DC-9A24-2FA7276D0BD3}" presName="sibTrans" presStyleLbl="sibTrans2D1" presStyleIdx="1" presStyleCnt="3"/>
      <dgm:spPr/>
      <dgm:t>
        <a:bodyPr/>
        <a:lstStyle/>
        <a:p>
          <a:endParaRPr lang="en-US"/>
        </a:p>
      </dgm:t>
    </dgm:pt>
    <dgm:pt modelId="{42C544DD-E852-44F9-B433-59642F67332A}" type="pres">
      <dgm:prSet presAssocID="{BD7321CE-49C9-44DC-9A24-2FA7276D0BD3}" presName="connTx" presStyleLbl="sibTrans2D1" presStyleIdx="1" presStyleCnt="3"/>
      <dgm:spPr/>
      <dgm:t>
        <a:bodyPr/>
        <a:lstStyle/>
        <a:p>
          <a:endParaRPr lang="en-US"/>
        </a:p>
      </dgm:t>
    </dgm:pt>
    <dgm:pt modelId="{CF286065-12E7-4F45-9656-D005A16176A9}" type="pres">
      <dgm:prSet presAssocID="{94E79DEC-1391-4DB5-BF26-C8D2C35D3C60}" presName="composite" presStyleCnt="0"/>
      <dgm:spPr/>
      <dgm:t>
        <a:bodyPr/>
        <a:lstStyle/>
        <a:p>
          <a:endParaRPr lang="en-US"/>
        </a:p>
      </dgm:t>
    </dgm:pt>
    <dgm:pt modelId="{FE61D98B-F3F1-4C91-8574-DEB288643B97}" type="pres">
      <dgm:prSet presAssocID="{94E79DEC-1391-4DB5-BF26-C8D2C35D3C60}" presName="parTx" presStyleLbl="node1" presStyleIdx="1" presStyleCnt="4">
        <dgm:presLayoutVars>
          <dgm:chMax val="0"/>
          <dgm:chPref val="0"/>
          <dgm:bulletEnabled val="1"/>
        </dgm:presLayoutVars>
      </dgm:prSet>
      <dgm:spPr/>
      <dgm:t>
        <a:bodyPr/>
        <a:lstStyle/>
        <a:p>
          <a:endParaRPr lang="en-US"/>
        </a:p>
      </dgm:t>
    </dgm:pt>
    <dgm:pt modelId="{FD14CD30-1E60-4E03-B9FD-E425CA0E1B6B}" type="pres">
      <dgm:prSet presAssocID="{94E79DEC-1391-4DB5-BF26-C8D2C35D3C60}" presName="parSh" presStyleLbl="node1" presStyleIdx="2" presStyleCnt="4"/>
      <dgm:spPr/>
      <dgm:t>
        <a:bodyPr/>
        <a:lstStyle/>
        <a:p>
          <a:endParaRPr lang="en-US"/>
        </a:p>
      </dgm:t>
    </dgm:pt>
    <dgm:pt modelId="{A9B9002E-3C8E-4AB7-9EA0-B3063D546BF7}" type="pres">
      <dgm:prSet presAssocID="{94E79DEC-1391-4DB5-BF26-C8D2C35D3C60}" presName="desTx" presStyleLbl="fgAcc1" presStyleIdx="2" presStyleCnt="4">
        <dgm:presLayoutVars>
          <dgm:bulletEnabled val="1"/>
        </dgm:presLayoutVars>
      </dgm:prSet>
      <dgm:spPr/>
      <dgm:t>
        <a:bodyPr/>
        <a:lstStyle/>
        <a:p>
          <a:endParaRPr lang="en-US"/>
        </a:p>
      </dgm:t>
    </dgm:pt>
    <dgm:pt modelId="{BB476116-BD37-47A7-A030-5E74FBD3F445}" type="pres">
      <dgm:prSet presAssocID="{B10CA6C4-8B85-497B-86AF-46BF1520D604}" presName="sibTrans" presStyleLbl="sibTrans2D1" presStyleIdx="2" presStyleCnt="3"/>
      <dgm:spPr/>
      <dgm:t>
        <a:bodyPr/>
        <a:lstStyle/>
        <a:p>
          <a:endParaRPr lang="en-US"/>
        </a:p>
      </dgm:t>
    </dgm:pt>
    <dgm:pt modelId="{531D8918-079D-41F9-8DB1-02429BDBFD28}" type="pres">
      <dgm:prSet presAssocID="{B10CA6C4-8B85-497B-86AF-46BF1520D604}" presName="connTx" presStyleLbl="sibTrans2D1" presStyleIdx="2" presStyleCnt="3"/>
      <dgm:spPr/>
      <dgm:t>
        <a:bodyPr/>
        <a:lstStyle/>
        <a:p>
          <a:endParaRPr lang="en-US"/>
        </a:p>
      </dgm:t>
    </dgm:pt>
    <dgm:pt modelId="{CE3C6B6C-967C-44DF-A94D-0E0ADCF18D36}" type="pres">
      <dgm:prSet presAssocID="{A7D07D7A-035A-43D3-9A76-09B885798EA4}" presName="composite" presStyleCnt="0"/>
      <dgm:spPr/>
      <dgm:t>
        <a:bodyPr/>
        <a:lstStyle/>
        <a:p>
          <a:endParaRPr lang="en-US"/>
        </a:p>
      </dgm:t>
    </dgm:pt>
    <dgm:pt modelId="{BD07AA63-ED5D-451A-8A76-C396D11C90B4}" type="pres">
      <dgm:prSet presAssocID="{A7D07D7A-035A-43D3-9A76-09B885798EA4}" presName="parTx" presStyleLbl="node1" presStyleIdx="2" presStyleCnt="4">
        <dgm:presLayoutVars>
          <dgm:chMax val="0"/>
          <dgm:chPref val="0"/>
          <dgm:bulletEnabled val="1"/>
        </dgm:presLayoutVars>
      </dgm:prSet>
      <dgm:spPr/>
      <dgm:t>
        <a:bodyPr/>
        <a:lstStyle/>
        <a:p>
          <a:endParaRPr lang="en-US"/>
        </a:p>
      </dgm:t>
    </dgm:pt>
    <dgm:pt modelId="{FB9C8298-7EA0-4778-8D3B-CEA72BEBC7A2}" type="pres">
      <dgm:prSet presAssocID="{A7D07D7A-035A-43D3-9A76-09B885798EA4}" presName="parSh" presStyleLbl="node1" presStyleIdx="3" presStyleCnt="4"/>
      <dgm:spPr/>
      <dgm:t>
        <a:bodyPr/>
        <a:lstStyle/>
        <a:p>
          <a:endParaRPr lang="en-US"/>
        </a:p>
      </dgm:t>
    </dgm:pt>
    <dgm:pt modelId="{05419056-544F-4B74-A2EC-E66536B0E9CB}" type="pres">
      <dgm:prSet presAssocID="{A7D07D7A-035A-43D3-9A76-09B885798EA4}" presName="desTx" presStyleLbl="fgAcc1" presStyleIdx="3" presStyleCnt="4">
        <dgm:presLayoutVars>
          <dgm:bulletEnabled val="1"/>
        </dgm:presLayoutVars>
      </dgm:prSet>
      <dgm:spPr/>
      <dgm:t>
        <a:bodyPr/>
        <a:lstStyle/>
        <a:p>
          <a:endParaRPr lang="en-US"/>
        </a:p>
      </dgm:t>
    </dgm:pt>
  </dgm:ptLst>
  <dgm:cxnLst>
    <dgm:cxn modelId="{9A3DAE06-4DBF-4CF7-A609-A06E673115EE}" srcId="{A7D07D7A-035A-43D3-9A76-09B885798EA4}" destId="{2C5565BD-1DAD-44B0-8134-889B5F3AE1C6}" srcOrd="1" destOrd="0" parTransId="{72C77590-7670-4F7C-BD77-0B4D85CEFCE2}" sibTransId="{3D0AEBC9-B7F9-45BA-847E-E9A7DB9F15C8}"/>
    <dgm:cxn modelId="{518ED11A-AC5C-4B47-AE83-1106F440B5C4}" srcId="{3CAFC5A8-192A-4B4B-96A1-66A18D3BC7E4}" destId="{4A97B8E3-9D88-435C-A604-D204FED29677}" srcOrd="6" destOrd="0" parTransId="{8BCB9F6B-76F7-430A-A590-938743A33742}" sibTransId="{FAADB55A-878B-4EEA-B3F4-43D0E931EFE0}"/>
    <dgm:cxn modelId="{34231C77-8CB7-4DF0-90F1-18913264D61C}" type="presOf" srcId="{568EBB4F-C74E-4D52-A5C7-EE586CD88561}" destId="{A9B9002E-3C8E-4AB7-9EA0-B3063D546BF7}" srcOrd="0" destOrd="1" presId="urn:microsoft.com/office/officeart/2005/8/layout/process3"/>
    <dgm:cxn modelId="{92486E53-0EE0-43EC-AAE7-6E357AE8A9FA}" type="presOf" srcId="{90BD27D2-A410-4B86-AC9A-F3BDBD7A4674}" destId="{EFD05834-0A26-4C03-A6A2-FFF1B7D9D8B0}" srcOrd="1" destOrd="0" presId="urn:microsoft.com/office/officeart/2005/8/layout/process3"/>
    <dgm:cxn modelId="{65CA4EFD-B1AC-4AC0-9BD8-F97D6F717A28}" type="presOf" srcId="{0CF8621C-A63D-4C8C-81EF-E15BD2EC8A2D}" destId="{F0044B76-C4B4-41C8-A5A6-A225A87B54FD}" srcOrd="0" destOrd="8" presId="urn:microsoft.com/office/officeart/2005/8/layout/process3"/>
    <dgm:cxn modelId="{37C69245-9199-4733-AD2A-4E855F102337}" srcId="{3CAFC5A8-192A-4B4B-96A1-66A18D3BC7E4}" destId="{D3DC0AC6-D581-44FE-A65F-C3B447054832}" srcOrd="0" destOrd="0" parTransId="{C95BA26C-EDC0-472C-AEAC-A90A2A14AAD9}" sibTransId="{128607AE-ABA5-43AD-BB5F-2D88DC81E5BB}"/>
    <dgm:cxn modelId="{33B58497-FC31-48CB-A54B-81FB451C272C}" type="presOf" srcId="{7978170A-BCAE-44C2-BA43-F826E223E687}" destId="{05419056-544F-4B74-A2EC-E66536B0E9CB}" srcOrd="0" destOrd="0" presId="urn:microsoft.com/office/officeart/2005/8/layout/process3"/>
    <dgm:cxn modelId="{DC599A89-64B4-4803-8BCD-AF2EE8376392}" type="presOf" srcId="{3CAFC5A8-192A-4B4B-96A1-66A18D3BC7E4}" destId="{310F3328-53AA-49DD-B448-9FE884468DF8}" srcOrd="0" destOrd="0" presId="urn:microsoft.com/office/officeart/2005/8/layout/process3"/>
    <dgm:cxn modelId="{C8F8FB1D-719B-4C03-8117-ADE8482B5AAC}" type="presOf" srcId="{EDAE9104-C2BA-4580-A939-484077FB9C8B}" destId="{F0044B76-C4B4-41C8-A5A6-A225A87B54FD}" srcOrd="0" destOrd="0" presId="urn:microsoft.com/office/officeart/2005/8/layout/process3"/>
    <dgm:cxn modelId="{AAB511E5-38A5-4C55-A44C-8F800F750CDC}" type="presOf" srcId="{621B846C-0A10-4452-A2D4-B3E1CC58A337}" destId="{A9B9002E-3C8E-4AB7-9EA0-B3063D546BF7}" srcOrd="0" destOrd="10" presId="urn:microsoft.com/office/officeart/2005/8/layout/process3"/>
    <dgm:cxn modelId="{407264A9-7F9B-49D0-A89D-21E4A368C862}" type="presOf" srcId="{A7D07D7A-035A-43D3-9A76-09B885798EA4}" destId="{FB9C8298-7EA0-4778-8D3B-CEA72BEBC7A2}" srcOrd="1" destOrd="0" presId="urn:microsoft.com/office/officeart/2005/8/layout/process3"/>
    <dgm:cxn modelId="{2E46AB39-473E-45CB-992E-3715BA56C984}" type="presOf" srcId="{2ADDECCF-CD69-4294-AC38-641D21780C7A}" destId="{A9B9002E-3C8E-4AB7-9EA0-B3063D546BF7}" srcOrd="0" destOrd="7" presId="urn:microsoft.com/office/officeart/2005/8/layout/process3"/>
    <dgm:cxn modelId="{BB2D7C2D-80E8-4ECE-91A8-2778AE07EBDC}" srcId="{94E79DEC-1391-4DB5-BF26-C8D2C35D3C60}" destId="{A92120A7-24B1-4223-A2C8-65FE9116538C}" srcOrd="9" destOrd="0" parTransId="{0BAACBE4-8AEF-4F4E-9040-24808FDFDDDE}" sibTransId="{36A0E0D7-C1B5-4116-9C01-5FDF4D735DAF}"/>
    <dgm:cxn modelId="{20A819A5-1D09-486B-ACBB-FC2CCADFB987}" type="presOf" srcId="{3CAFC5A8-192A-4B4B-96A1-66A18D3BC7E4}" destId="{9C6DFA05-8344-4DC8-AA57-8F80B0144A64}" srcOrd="1" destOrd="0" presId="urn:microsoft.com/office/officeart/2005/8/layout/process3"/>
    <dgm:cxn modelId="{7AEBFC21-7581-449A-878D-60136806C324}" srcId="{A7D07D7A-035A-43D3-9A76-09B885798EA4}" destId="{9E85011F-CFB9-4F2E-8EA2-E4445C4026A9}" srcOrd="2" destOrd="0" parTransId="{B9D79A98-D5E2-47C8-9B6D-45797AC036FE}" sibTransId="{9A46E6E3-0840-4835-AE4E-524D5D209FC5}"/>
    <dgm:cxn modelId="{EF83CCBE-609C-48D4-B62D-65A5E14F6826}" srcId="{19E2C36B-61A5-4347-B1C6-3BD628CD9E37}" destId="{A75C7DD0-97F7-4E52-ACF9-891E38D83B27}" srcOrd="5" destOrd="0" parTransId="{4339EBB4-16CA-4E08-9364-4AFE1176BFE0}" sibTransId="{FECEF436-CAEA-4D29-9646-7606B0E09CE8}"/>
    <dgm:cxn modelId="{926B5BE6-AC58-491B-BC5D-A49CAC2EB882}" type="presOf" srcId="{A75C7DD0-97F7-4E52-ACF9-891E38D83B27}" destId="{F0044B76-C4B4-41C8-A5A6-A225A87B54FD}" srcOrd="0" destOrd="5" presId="urn:microsoft.com/office/officeart/2005/8/layout/process3"/>
    <dgm:cxn modelId="{43B7FF35-3F4C-4D66-B52B-B109F9A679EC}" type="presOf" srcId="{A92120A7-24B1-4223-A2C8-65FE9116538C}" destId="{A9B9002E-3C8E-4AB7-9EA0-B3063D546BF7}" srcOrd="0" destOrd="9" presId="urn:microsoft.com/office/officeart/2005/8/layout/process3"/>
    <dgm:cxn modelId="{15254269-BA17-4B6F-9555-129A5FF90CCB}" srcId="{19E2C36B-61A5-4347-B1C6-3BD628CD9E37}" destId="{41B2F3CD-1480-457E-8C33-2C04F984DE5B}" srcOrd="3" destOrd="0" parTransId="{202A6DC9-4AAB-49DC-823F-F4726F9FFCDF}" sibTransId="{06366636-776E-4464-AC81-347043A9E1E1}"/>
    <dgm:cxn modelId="{2EA8690C-F7E9-4B10-8784-448FE14C8377}" type="presOf" srcId="{9E85011F-CFB9-4F2E-8EA2-E4445C4026A9}" destId="{05419056-544F-4B74-A2EC-E66536B0E9CB}" srcOrd="0" destOrd="2" presId="urn:microsoft.com/office/officeart/2005/8/layout/process3"/>
    <dgm:cxn modelId="{915E73DB-C0F4-400E-875B-7945B0F763BE}" srcId="{19E2C36B-61A5-4347-B1C6-3BD628CD9E37}" destId="{DFE9F659-E880-41FA-B38C-838B17C59822}" srcOrd="7" destOrd="0" parTransId="{6B7751DE-F753-4CA7-9627-C49FD6B2687F}" sibTransId="{828231F9-451E-4D8A-A3E3-F3907FB32597}"/>
    <dgm:cxn modelId="{5ED7AF08-4707-4132-B8F1-8974F98AA38E}" srcId="{19E2C36B-61A5-4347-B1C6-3BD628CD9E37}" destId="{5138A654-5B19-40E2-9EF4-4D6B481F366A}" srcOrd="10" destOrd="0" parTransId="{89EEC6F0-5F38-44A3-AC28-1D2F76A2093A}" sibTransId="{3A5582B1-4CC0-4DAC-9A65-CCB7E65DF0BB}"/>
    <dgm:cxn modelId="{7A9D8185-729F-4775-B7D5-E535E8C360B5}" type="presOf" srcId="{B10CA6C4-8B85-497B-86AF-46BF1520D604}" destId="{BB476116-BD37-47A7-A030-5E74FBD3F445}" srcOrd="0" destOrd="0" presId="urn:microsoft.com/office/officeart/2005/8/layout/process3"/>
    <dgm:cxn modelId="{6B3B7830-1DCE-4E95-8C6A-51A083923B85}" type="presOf" srcId="{440C7C3A-EEFD-4C93-B225-BD9EDBE1E8D3}" destId="{F0044B76-C4B4-41C8-A5A6-A225A87B54FD}" srcOrd="0" destOrd="2" presId="urn:microsoft.com/office/officeart/2005/8/layout/process3"/>
    <dgm:cxn modelId="{60280874-41EC-4429-AE15-65B7BF01BB5E}" srcId="{19E2C36B-61A5-4347-B1C6-3BD628CD9E37}" destId="{A9FA89A4-8456-422A-A946-B81D47EB3FFC}" srcOrd="1" destOrd="0" parTransId="{742548FF-43C4-4D4E-ABF4-5764CD55B7F2}" sibTransId="{C873408E-7D2C-4AFF-8A3B-F34EACB47236}"/>
    <dgm:cxn modelId="{6EC8EEBD-E003-4877-A296-E370D7209759}" srcId="{A7D07D7A-035A-43D3-9A76-09B885798EA4}" destId="{399B545C-4F77-4175-BF7D-3AAE716F8A32}" srcOrd="3" destOrd="0" parTransId="{4DC9FE23-2A12-4E3A-A35C-891B2F6E946C}" sibTransId="{DA3B2DB4-861F-422D-B70C-5EA3F60CDDC4}"/>
    <dgm:cxn modelId="{2B6A6EFF-ADE4-4BC8-9E4D-4D715AB44D73}" type="presOf" srcId="{90BD27D2-A410-4B86-AC9A-F3BDBD7A4674}" destId="{AE5F0CCD-CC00-44D7-A533-0571E45E2ED1}" srcOrd="0" destOrd="0" presId="urn:microsoft.com/office/officeart/2005/8/layout/process3"/>
    <dgm:cxn modelId="{62D2BC5A-AB68-49AC-902A-A8EF0157DB6F}" type="presOf" srcId="{399B545C-4F77-4175-BF7D-3AAE716F8A32}" destId="{05419056-544F-4B74-A2EC-E66536B0E9CB}" srcOrd="0" destOrd="3" presId="urn:microsoft.com/office/officeart/2005/8/layout/process3"/>
    <dgm:cxn modelId="{662761F1-99B4-42FA-BF74-B3C991D9688B}" type="presOf" srcId="{41B2F3CD-1480-457E-8C33-2C04F984DE5B}" destId="{F0044B76-C4B4-41C8-A5A6-A225A87B54FD}" srcOrd="0" destOrd="3" presId="urn:microsoft.com/office/officeart/2005/8/layout/process3"/>
    <dgm:cxn modelId="{9532817F-AF0F-46D3-9A46-5F19DBFF29D4}" type="presOf" srcId="{D27320D4-1813-4349-A9AD-623521F22B5B}" destId="{A9B9002E-3C8E-4AB7-9EA0-B3063D546BF7}" srcOrd="0" destOrd="6" presId="urn:microsoft.com/office/officeart/2005/8/layout/process3"/>
    <dgm:cxn modelId="{5B51D98A-D9E6-438D-B5C7-FB590225FDD3}" srcId="{94E79DEC-1391-4DB5-BF26-C8D2C35D3C60}" destId="{568EBB4F-C74E-4D52-A5C7-EE586CD88561}" srcOrd="1" destOrd="0" parTransId="{D050A6F0-A474-4AA3-A1F6-5C6E8B070B46}" sibTransId="{21AB4081-0876-4F91-A55F-4230FD63CE4A}"/>
    <dgm:cxn modelId="{D087A7BD-2288-4F25-BD3D-4C32975DF13B}" type="presOf" srcId="{78123151-B789-4429-A650-07BA5DFAD2FD}" destId="{4A2727A5-3922-4FB8-886E-DE1754E94F26}" srcOrd="0" destOrd="1" presId="urn:microsoft.com/office/officeart/2005/8/layout/process3"/>
    <dgm:cxn modelId="{95D9F597-CF37-45E5-8C79-9D2C82545F9F}" type="presOf" srcId="{4A97B8E3-9D88-435C-A604-D204FED29677}" destId="{4A2727A5-3922-4FB8-886E-DE1754E94F26}" srcOrd="0" destOrd="6" presId="urn:microsoft.com/office/officeart/2005/8/layout/process3"/>
    <dgm:cxn modelId="{3655F163-3C94-428F-9F51-422EFB86C570}" srcId="{94E79DEC-1391-4DB5-BF26-C8D2C35D3C60}" destId="{4043707C-E8E0-4A92-8725-F721C4013678}" srcOrd="5" destOrd="0" parTransId="{9790FB8E-0C24-4B01-987E-482F01338B9D}" sibTransId="{CE1CC007-C7A2-4A20-84A1-9E69FEB26FBF}"/>
    <dgm:cxn modelId="{8C191617-19B4-4013-A3C6-88125C235A9C}" type="presOf" srcId="{D3DC0AC6-D581-44FE-A65F-C3B447054832}" destId="{4A2727A5-3922-4FB8-886E-DE1754E94F26}" srcOrd="0" destOrd="0" presId="urn:microsoft.com/office/officeart/2005/8/layout/process3"/>
    <dgm:cxn modelId="{FF012479-0FE4-4355-A2DB-2ED3AFBC4E2A}" type="presOf" srcId="{F25447A0-AD50-42C2-AB87-8BE74887DCAF}" destId="{A9B9002E-3C8E-4AB7-9EA0-B3063D546BF7}" srcOrd="0" destOrd="8" presId="urn:microsoft.com/office/officeart/2005/8/layout/process3"/>
    <dgm:cxn modelId="{D52D6F4A-9994-478F-A3FE-395801277303}" srcId="{94E79DEC-1391-4DB5-BF26-C8D2C35D3C60}" destId="{9331C088-97C8-4C0B-B7F5-55ED23516E89}" srcOrd="3" destOrd="0" parTransId="{5F85A6D8-1862-4E31-AA8F-CAD4F2143C84}" sibTransId="{6A96465D-FB76-4BB3-BCCE-8A2A1141D80E}"/>
    <dgm:cxn modelId="{852985E3-B68E-43F1-8F95-C349F4E48877}" srcId="{19E2C36B-61A5-4347-B1C6-3BD628CD9E37}" destId="{73C23E95-CA3D-4EE2-AF1D-94563647A24A}" srcOrd="9" destOrd="0" parTransId="{FE05DBA3-0983-4F85-B0DF-F306E50E4FC7}" sibTransId="{F4401D59-24F2-45F0-A980-7927660829B8}"/>
    <dgm:cxn modelId="{9D9D88E4-881D-44DB-BE65-82D3C450E53E}" srcId="{94E79DEC-1391-4DB5-BF26-C8D2C35D3C60}" destId="{F25447A0-AD50-42C2-AB87-8BE74887DCAF}" srcOrd="8" destOrd="0" parTransId="{032CFED0-9A47-437D-A057-F3FF56A5823B}" sibTransId="{5D40EC52-63C6-4ADD-99D0-F05BE6828A42}"/>
    <dgm:cxn modelId="{4A63BC54-E8A1-4717-9056-CE4D2F0C11A9}" type="presOf" srcId="{229E59B0-29B2-4520-87B3-C7A0F8C53B7D}" destId="{05419056-544F-4B74-A2EC-E66536B0E9CB}" srcOrd="0" destOrd="4" presId="urn:microsoft.com/office/officeart/2005/8/layout/process3"/>
    <dgm:cxn modelId="{F4758936-1897-4BF9-8BBB-4FE3914C4C44}" type="presOf" srcId="{4ABA161A-5131-4BAA-91B2-209D7A1E539E}" destId="{A9B9002E-3C8E-4AB7-9EA0-B3063D546BF7}" srcOrd="0" destOrd="0" presId="urn:microsoft.com/office/officeart/2005/8/layout/process3"/>
    <dgm:cxn modelId="{E772E12C-6984-4831-9EE2-36AC21A1B4B9}" srcId="{5110CE94-6862-4813-AEFB-94A14C593134}" destId="{3CAFC5A8-192A-4B4B-96A1-66A18D3BC7E4}" srcOrd="1" destOrd="0" parTransId="{E80AA92F-4C1F-4D46-9790-55D61A3BE76B}" sibTransId="{BD7321CE-49C9-44DC-9A24-2FA7276D0BD3}"/>
    <dgm:cxn modelId="{D19AEECB-188A-446F-A57B-AF6D195E2C31}" srcId="{94E79DEC-1391-4DB5-BF26-C8D2C35D3C60}" destId="{5E6D8C73-0D3D-4BC6-A5C7-83122F565CB3}" srcOrd="4" destOrd="0" parTransId="{6575A7EC-C96A-4CB2-B7B0-E088D1F6635C}" sibTransId="{8E23089F-F927-472C-9DE9-C50A13CAF896}"/>
    <dgm:cxn modelId="{5AFCBFB9-D5A8-447F-B994-1ACAD9808A1C}" type="presOf" srcId="{73C23E95-CA3D-4EE2-AF1D-94563647A24A}" destId="{F0044B76-C4B4-41C8-A5A6-A225A87B54FD}" srcOrd="0" destOrd="9" presId="urn:microsoft.com/office/officeart/2005/8/layout/process3"/>
    <dgm:cxn modelId="{23891EB5-FFC1-4CB2-88FF-63C5C23DB885}" srcId="{5110CE94-6862-4813-AEFB-94A14C593134}" destId="{19E2C36B-61A5-4347-B1C6-3BD628CD9E37}" srcOrd="0" destOrd="0" parTransId="{72D4D89E-BF84-4501-9EB6-AB51391B5A78}" sibTransId="{90BD27D2-A410-4B86-AC9A-F3BDBD7A4674}"/>
    <dgm:cxn modelId="{7B680D0C-9C50-44E8-8D29-36C64C1341A3}" type="presOf" srcId="{B10CA6C4-8B85-497B-86AF-46BF1520D604}" destId="{531D8918-079D-41F9-8DB1-02429BDBFD28}" srcOrd="1" destOrd="0" presId="urn:microsoft.com/office/officeart/2005/8/layout/process3"/>
    <dgm:cxn modelId="{55F8BB05-8ACB-425B-9760-53D8AB59B173}" srcId="{A7D07D7A-035A-43D3-9A76-09B885798EA4}" destId="{7978170A-BCAE-44C2-BA43-F826E223E687}" srcOrd="0" destOrd="0" parTransId="{43CD5D11-7A9B-45D7-B705-1D01604E2577}" sibTransId="{5FA3A93D-0EE2-459B-A685-C8740ECE05ED}"/>
    <dgm:cxn modelId="{55F83B09-6FAF-4027-8A2E-A8007DBB32BB}" srcId="{3CAFC5A8-192A-4B4B-96A1-66A18D3BC7E4}" destId="{DB7925BB-97DD-4222-A568-F9E08D9B8EDE}" srcOrd="2" destOrd="0" parTransId="{464136BE-52AC-4ABF-8647-B6083669D7E1}" sibTransId="{09A8C142-9CC9-439C-9E04-D0A790199F84}"/>
    <dgm:cxn modelId="{FDABC96C-0432-427A-B236-80294C016DC3}" srcId="{5110CE94-6862-4813-AEFB-94A14C593134}" destId="{A7D07D7A-035A-43D3-9A76-09B885798EA4}" srcOrd="3" destOrd="0" parTransId="{C611245E-2989-4381-A569-402887C9CECA}" sibTransId="{0D829493-5DA1-4748-9BDD-F7E82E017867}"/>
    <dgm:cxn modelId="{5B551823-E6A9-4056-94C1-5E87E5EC9D9B}" type="presOf" srcId="{44F4F9C5-656C-4C21-8EFF-EDFA61CB5C19}" destId="{4A2727A5-3922-4FB8-886E-DE1754E94F26}" srcOrd="0" destOrd="5" presId="urn:microsoft.com/office/officeart/2005/8/layout/process3"/>
    <dgm:cxn modelId="{D7CBACC6-8C05-4761-89F6-55F303CCA1EB}" type="presOf" srcId="{19E2C36B-61A5-4347-B1C6-3BD628CD9E37}" destId="{0D3E8FA0-232A-4AFE-91B8-B063889A651A}" srcOrd="0" destOrd="0" presId="urn:microsoft.com/office/officeart/2005/8/layout/process3"/>
    <dgm:cxn modelId="{5FD64567-6C01-4EDC-BD76-713EA2412291}" type="presOf" srcId="{AAC05728-3C1A-4635-844F-2E478B70408A}" destId="{F0044B76-C4B4-41C8-A5A6-A225A87B54FD}" srcOrd="0" destOrd="4" presId="urn:microsoft.com/office/officeart/2005/8/layout/process3"/>
    <dgm:cxn modelId="{429167C5-0724-49A4-9D43-50A29FEB414C}" type="presOf" srcId="{DFE9F659-E880-41FA-B38C-838B17C59822}" destId="{F0044B76-C4B4-41C8-A5A6-A225A87B54FD}" srcOrd="0" destOrd="7" presId="urn:microsoft.com/office/officeart/2005/8/layout/process3"/>
    <dgm:cxn modelId="{13797D6B-3ADC-4C88-9618-006441279DAE}" type="presOf" srcId="{627FFACA-A89F-4AA7-8325-7011F503C4DE}" destId="{4A2727A5-3922-4FB8-886E-DE1754E94F26}" srcOrd="0" destOrd="4" presId="urn:microsoft.com/office/officeart/2005/8/layout/process3"/>
    <dgm:cxn modelId="{90804441-6A02-44AB-9EA0-07B5CEA3BE82}" type="presOf" srcId="{8C565305-13D9-4230-914A-099B01273F49}" destId="{4A2727A5-3922-4FB8-886E-DE1754E94F26}" srcOrd="0" destOrd="3" presId="urn:microsoft.com/office/officeart/2005/8/layout/process3"/>
    <dgm:cxn modelId="{F63092D4-390F-4031-8540-D016D318DDDB}" type="presOf" srcId="{973E6612-D58F-4279-9256-5271D1B5C547}" destId="{A9B9002E-3C8E-4AB7-9EA0-B3063D546BF7}" srcOrd="0" destOrd="2" presId="urn:microsoft.com/office/officeart/2005/8/layout/process3"/>
    <dgm:cxn modelId="{087D5158-1D6B-4CB8-A724-D1D26F20D651}" type="presOf" srcId="{10C9FCDE-11FA-428F-A6C6-6030B1723EE4}" destId="{4A2727A5-3922-4FB8-886E-DE1754E94F26}" srcOrd="0" destOrd="7" presId="urn:microsoft.com/office/officeart/2005/8/layout/process3"/>
    <dgm:cxn modelId="{3DDCD870-1B5F-42EA-9981-41E6306B41EE}" srcId="{19E2C36B-61A5-4347-B1C6-3BD628CD9E37}" destId="{EDAE9104-C2BA-4580-A939-484077FB9C8B}" srcOrd="0" destOrd="0" parTransId="{4B9CECB1-981D-48BE-B558-E69DC6236F8C}" sibTransId="{8F783693-7716-4DDE-91C4-BFD737210AA8}"/>
    <dgm:cxn modelId="{5A0734C3-B69A-42CE-8FE0-1042A74529A9}" srcId="{A7D07D7A-035A-43D3-9A76-09B885798EA4}" destId="{229E59B0-29B2-4520-87B3-C7A0F8C53B7D}" srcOrd="4" destOrd="0" parTransId="{43480E1C-6CFC-4404-9D96-BEAB9C3EFB2D}" sibTransId="{9C74066A-A627-4468-B476-1C386C5D02DC}"/>
    <dgm:cxn modelId="{7CC91F06-2F6F-44A7-A74F-FE507CC1ED5D}" type="presOf" srcId="{4043707C-E8E0-4A92-8725-F721C4013678}" destId="{A9B9002E-3C8E-4AB7-9EA0-B3063D546BF7}" srcOrd="0" destOrd="5" presId="urn:microsoft.com/office/officeart/2005/8/layout/process3"/>
    <dgm:cxn modelId="{795CE62B-19EA-40B3-8F87-144A1323D835}" type="presOf" srcId="{BD7321CE-49C9-44DC-9A24-2FA7276D0BD3}" destId="{42C544DD-E852-44F9-B433-59642F67332A}" srcOrd="1" destOrd="0" presId="urn:microsoft.com/office/officeart/2005/8/layout/process3"/>
    <dgm:cxn modelId="{6ADBABE1-735F-45FF-B06E-D4713ECD79D1}" srcId="{19E2C36B-61A5-4347-B1C6-3BD628CD9E37}" destId="{AAC05728-3C1A-4635-844F-2E478B70408A}" srcOrd="4" destOrd="0" parTransId="{984F76F4-1C1B-4C60-8322-7B4D6BF11D10}" sibTransId="{F9B9CBF4-D289-4B72-B7F9-5B62720E6535}"/>
    <dgm:cxn modelId="{013386DF-61C5-4ED7-9321-136FE81EAAFE}" type="presOf" srcId="{DB7925BB-97DD-4222-A568-F9E08D9B8EDE}" destId="{4A2727A5-3922-4FB8-886E-DE1754E94F26}" srcOrd="0" destOrd="2" presId="urn:microsoft.com/office/officeart/2005/8/layout/process3"/>
    <dgm:cxn modelId="{81BFF414-D346-48A0-AC32-D7D1B108B8A5}" srcId="{94E79DEC-1391-4DB5-BF26-C8D2C35D3C60}" destId="{D27320D4-1813-4349-A9AD-623521F22B5B}" srcOrd="6" destOrd="0" parTransId="{84605BA0-05D6-4525-B9BD-3F0420AD15FC}" sibTransId="{88EEB20C-4FC5-4E30-BAC2-C2F08E066BA6}"/>
    <dgm:cxn modelId="{570609D6-1AEA-4AC9-B523-85A87D2C1359}" srcId="{94E79DEC-1391-4DB5-BF26-C8D2C35D3C60}" destId="{621B846C-0A10-4452-A2D4-B3E1CC58A337}" srcOrd="10" destOrd="0" parTransId="{18372826-58F2-41D1-B929-5631E3D2FC5D}" sibTransId="{9D6070F8-73AE-42AE-AAC2-7C142E40AAD5}"/>
    <dgm:cxn modelId="{590F2D49-B6DE-4D14-BCFB-99C50EC04DA1}" srcId="{19E2C36B-61A5-4347-B1C6-3BD628CD9E37}" destId="{0CF8621C-A63D-4C8C-81EF-E15BD2EC8A2D}" srcOrd="8" destOrd="0" parTransId="{4F58D9D4-4738-4B03-95AC-685BEAA8E62A}" sibTransId="{3B1E301D-1E72-4FB8-B18A-EC15A894B8BE}"/>
    <dgm:cxn modelId="{B656D66A-1922-4CD4-B6F2-083A2C8C7F05}" type="presOf" srcId="{D0FC895E-C776-4567-A242-C244B305D756}" destId="{F0044B76-C4B4-41C8-A5A6-A225A87B54FD}" srcOrd="0" destOrd="6" presId="urn:microsoft.com/office/officeart/2005/8/layout/process3"/>
    <dgm:cxn modelId="{4429ECE9-F68E-4EDA-9949-7A74B3468D46}" type="presOf" srcId="{2C5565BD-1DAD-44B0-8134-889B5F3AE1C6}" destId="{05419056-544F-4B74-A2EC-E66536B0E9CB}" srcOrd="0" destOrd="1" presId="urn:microsoft.com/office/officeart/2005/8/layout/process3"/>
    <dgm:cxn modelId="{0C944808-1B3A-4DAE-9E1B-C98D5695EDC8}" srcId="{3CAFC5A8-192A-4B4B-96A1-66A18D3BC7E4}" destId="{78123151-B789-4429-A650-07BA5DFAD2FD}" srcOrd="1" destOrd="0" parTransId="{C5E89209-3574-4BFF-B79E-1094A82510EE}" sibTransId="{A6FBC40A-D306-4D0F-A188-6A50E5E93353}"/>
    <dgm:cxn modelId="{F4879769-B083-410D-9B5D-5F1670E7F2A8}" srcId="{3CAFC5A8-192A-4B4B-96A1-66A18D3BC7E4}" destId="{8C565305-13D9-4230-914A-099B01273F49}" srcOrd="3" destOrd="0" parTransId="{360B5DB2-CCC1-4699-A0EB-B3757D4E800F}" sibTransId="{2E4EDF64-FB44-4CEB-95C9-F25066782596}"/>
    <dgm:cxn modelId="{06D81E72-B810-4018-8E55-7CE90284E05B}" type="presOf" srcId="{5110CE94-6862-4813-AEFB-94A14C593134}" destId="{F80CB0A4-9A6A-45A7-8135-243F92368161}" srcOrd="0" destOrd="0" presId="urn:microsoft.com/office/officeart/2005/8/layout/process3"/>
    <dgm:cxn modelId="{FB30E4ED-7D5E-4B69-B027-F4152DBD4BAC}" type="presOf" srcId="{9331C088-97C8-4C0B-B7F5-55ED23516E89}" destId="{A9B9002E-3C8E-4AB7-9EA0-B3063D546BF7}" srcOrd="0" destOrd="3" presId="urn:microsoft.com/office/officeart/2005/8/layout/process3"/>
    <dgm:cxn modelId="{3314E799-7AA3-4388-989D-30E515FF11EC}" srcId="{94E79DEC-1391-4DB5-BF26-C8D2C35D3C60}" destId="{2ADDECCF-CD69-4294-AC38-641D21780C7A}" srcOrd="7" destOrd="0" parTransId="{7B92F927-5320-4929-8DB0-1876841F03E4}" sibTransId="{82A82B7D-5E55-49DA-9C81-1D5A4A2B0E36}"/>
    <dgm:cxn modelId="{58377539-F146-460E-B85C-9D71373737AE}" type="presOf" srcId="{94E79DEC-1391-4DB5-BF26-C8D2C35D3C60}" destId="{FE61D98B-F3F1-4C91-8574-DEB288643B97}" srcOrd="0" destOrd="0" presId="urn:microsoft.com/office/officeart/2005/8/layout/process3"/>
    <dgm:cxn modelId="{CA16D843-A71A-47B1-9D1E-6A2BD32DC7FB}" srcId="{3CAFC5A8-192A-4B4B-96A1-66A18D3BC7E4}" destId="{627FFACA-A89F-4AA7-8325-7011F503C4DE}" srcOrd="4" destOrd="0" parTransId="{53343B93-02F9-4385-AB4C-DC98A252928D}" sibTransId="{F88B00B9-1B61-4D72-B124-A37F90FDED0C}"/>
    <dgm:cxn modelId="{D74D89ED-BA20-479E-AE23-365849C62240}" type="presOf" srcId="{5E6D8C73-0D3D-4BC6-A5C7-83122F565CB3}" destId="{A9B9002E-3C8E-4AB7-9EA0-B3063D546BF7}" srcOrd="0" destOrd="4" presId="urn:microsoft.com/office/officeart/2005/8/layout/process3"/>
    <dgm:cxn modelId="{5C1D9A44-0203-4C38-999D-F204B1A58F8F}" srcId="{94E79DEC-1391-4DB5-BF26-C8D2C35D3C60}" destId="{973E6612-D58F-4279-9256-5271D1B5C547}" srcOrd="2" destOrd="0" parTransId="{F2593976-2389-41AB-ACC0-E771E2A6E751}" sibTransId="{AFC747F2-3E1F-4510-B7CA-A4C05EF89D84}"/>
    <dgm:cxn modelId="{7C207272-E4BF-40B3-AEB6-CED4FEE909A7}" srcId="{19E2C36B-61A5-4347-B1C6-3BD628CD9E37}" destId="{440C7C3A-EEFD-4C93-B225-BD9EDBE1E8D3}" srcOrd="2" destOrd="0" parTransId="{0438A112-2C5A-4A74-9AE2-DD8D39AF13B2}" sibTransId="{3D28FED5-0E51-438A-9DCD-63FCF28A9169}"/>
    <dgm:cxn modelId="{96AEACD2-26EE-498A-AF37-645C3B8BBB8D}" srcId="{3CAFC5A8-192A-4B4B-96A1-66A18D3BC7E4}" destId="{44F4F9C5-656C-4C21-8EFF-EDFA61CB5C19}" srcOrd="5" destOrd="0" parTransId="{3A63F0D8-996B-4E0C-B9BF-7F3BDEADDE01}" sibTransId="{58FAE95F-9F41-4AD6-9717-0134E53FA6E0}"/>
    <dgm:cxn modelId="{F4F7B543-3854-4AAA-9D8F-29DE6E4A2C48}" srcId="{19E2C36B-61A5-4347-B1C6-3BD628CD9E37}" destId="{D0FC895E-C776-4567-A242-C244B305D756}" srcOrd="6" destOrd="0" parTransId="{D0492E53-C982-4CA5-898F-6520F33CD8F7}" sibTransId="{79C7B238-01BD-43EC-9F1C-6474DCDFABF1}"/>
    <dgm:cxn modelId="{F972C3E5-D3A9-48A5-8224-6948DD9C097B}" type="presOf" srcId="{A7D07D7A-035A-43D3-9A76-09B885798EA4}" destId="{BD07AA63-ED5D-451A-8A76-C396D11C90B4}" srcOrd="0" destOrd="0" presId="urn:microsoft.com/office/officeart/2005/8/layout/process3"/>
    <dgm:cxn modelId="{F4B42B30-6891-4108-BC4F-04DAC911F253}" srcId="{5110CE94-6862-4813-AEFB-94A14C593134}" destId="{94E79DEC-1391-4DB5-BF26-C8D2C35D3C60}" srcOrd="2" destOrd="0" parTransId="{131BFBA9-3ED0-4635-9E24-EB3D16FE62DF}" sibTransId="{B10CA6C4-8B85-497B-86AF-46BF1520D604}"/>
    <dgm:cxn modelId="{35213461-3E9A-4A81-A074-D712E74CF218}" type="presOf" srcId="{19E2C36B-61A5-4347-B1C6-3BD628CD9E37}" destId="{8A0D9D83-C7B4-4A89-B5D0-E33B31353770}" srcOrd="1" destOrd="0" presId="urn:microsoft.com/office/officeart/2005/8/layout/process3"/>
    <dgm:cxn modelId="{C6AECD6E-219A-4CC0-943B-FDF847788819}" type="presOf" srcId="{A9FA89A4-8456-422A-A946-B81D47EB3FFC}" destId="{F0044B76-C4B4-41C8-A5A6-A225A87B54FD}" srcOrd="0" destOrd="1" presId="urn:microsoft.com/office/officeart/2005/8/layout/process3"/>
    <dgm:cxn modelId="{EC7F1124-C71C-40EB-AFCD-6D101E569505}" type="presOf" srcId="{94E79DEC-1391-4DB5-BF26-C8D2C35D3C60}" destId="{FD14CD30-1E60-4E03-B9FD-E425CA0E1B6B}" srcOrd="1" destOrd="0" presId="urn:microsoft.com/office/officeart/2005/8/layout/process3"/>
    <dgm:cxn modelId="{734B42AC-955C-41D8-A5FA-F3DF888A72AD}" srcId="{94E79DEC-1391-4DB5-BF26-C8D2C35D3C60}" destId="{4ABA161A-5131-4BAA-91B2-209D7A1E539E}" srcOrd="0" destOrd="0" parTransId="{27BFFA3D-48B0-4A42-A707-C39E96615C34}" sibTransId="{0BD8C657-599E-45C2-BD3F-1AAB27610744}"/>
    <dgm:cxn modelId="{8BB9534A-6B49-4470-BCCA-662A4CE57C1A}" srcId="{3CAFC5A8-192A-4B4B-96A1-66A18D3BC7E4}" destId="{10C9FCDE-11FA-428F-A6C6-6030B1723EE4}" srcOrd="7" destOrd="0" parTransId="{3814F937-F935-4CBF-8EA7-6E50D0396EF3}" sibTransId="{59E8D66D-7E3D-42BE-A168-5F26D5E7BDD3}"/>
    <dgm:cxn modelId="{B6D5B64A-F0CA-42F1-9689-32AD669FD96D}" type="presOf" srcId="{BD7321CE-49C9-44DC-9A24-2FA7276D0BD3}" destId="{2A28D97E-6D59-4E1D-AD18-383452BA6D3F}" srcOrd="0" destOrd="0" presId="urn:microsoft.com/office/officeart/2005/8/layout/process3"/>
    <dgm:cxn modelId="{E6093937-DB0B-4C6F-9790-E3B32239ECA8}" type="presOf" srcId="{5138A654-5B19-40E2-9EF4-4D6B481F366A}" destId="{F0044B76-C4B4-41C8-A5A6-A225A87B54FD}" srcOrd="0" destOrd="10" presId="urn:microsoft.com/office/officeart/2005/8/layout/process3"/>
    <dgm:cxn modelId="{2672317C-8C25-4370-B609-AF82B3137187}" type="presParOf" srcId="{F80CB0A4-9A6A-45A7-8135-243F92368161}" destId="{618232D8-2CC7-47A1-921E-9F7D72953282}" srcOrd="0" destOrd="0" presId="urn:microsoft.com/office/officeart/2005/8/layout/process3"/>
    <dgm:cxn modelId="{C8477A39-B927-4169-9AEF-2129DB4FE81D}" type="presParOf" srcId="{618232D8-2CC7-47A1-921E-9F7D72953282}" destId="{0D3E8FA0-232A-4AFE-91B8-B063889A651A}" srcOrd="0" destOrd="0" presId="urn:microsoft.com/office/officeart/2005/8/layout/process3"/>
    <dgm:cxn modelId="{0379D922-D56A-4BC0-996B-2E5BEC170C91}" type="presParOf" srcId="{618232D8-2CC7-47A1-921E-9F7D72953282}" destId="{8A0D9D83-C7B4-4A89-B5D0-E33B31353770}" srcOrd="1" destOrd="0" presId="urn:microsoft.com/office/officeart/2005/8/layout/process3"/>
    <dgm:cxn modelId="{14004A1C-45A0-4516-AB89-358F13AEB032}" type="presParOf" srcId="{618232D8-2CC7-47A1-921E-9F7D72953282}" destId="{F0044B76-C4B4-41C8-A5A6-A225A87B54FD}" srcOrd="2" destOrd="0" presId="urn:microsoft.com/office/officeart/2005/8/layout/process3"/>
    <dgm:cxn modelId="{5D969498-DD6F-4D01-ABE0-9B3747765D8C}" type="presParOf" srcId="{F80CB0A4-9A6A-45A7-8135-243F92368161}" destId="{AE5F0CCD-CC00-44D7-A533-0571E45E2ED1}" srcOrd="1" destOrd="0" presId="urn:microsoft.com/office/officeart/2005/8/layout/process3"/>
    <dgm:cxn modelId="{CE279819-B389-418A-9701-AF0729C64FA1}" type="presParOf" srcId="{AE5F0CCD-CC00-44D7-A533-0571E45E2ED1}" destId="{EFD05834-0A26-4C03-A6A2-FFF1B7D9D8B0}" srcOrd="0" destOrd="0" presId="urn:microsoft.com/office/officeart/2005/8/layout/process3"/>
    <dgm:cxn modelId="{CC1967E0-6950-45EE-B417-8F38152255E9}" type="presParOf" srcId="{F80CB0A4-9A6A-45A7-8135-243F92368161}" destId="{B606244D-D4DC-4D5D-A72D-F11FBD815989}" srcOrd="2" destOrd="0" presId="urn:microsoft.com/office/officeart/2005/8/layout/process3"/>
    <dgm:cxn modelId="{C3BEE0BC-AC05-4157-839D-97A79F3EFD8D}" type="presParOf" srcId="{B606244D-D4DC-4D5D-A72D-F11FBD815989}" destId="{310F3328-53AA-49DD-B448-9FE884468DF8}" srcOrd="0" destOrd="0" presId="urn:microsoft.com/office/officeart/2005/8/layout/process3"/>
    <dgm:cxn modelId="{B74DFFD0-FFC5-4445-B68F-269AC22E56F5}" type="presParOf" srcId="{B606244D-D4DC-4D5D-A72D-F11FBD815989}" destId="{9C6DFA05-8344-4DC8-AA57-8F80B0144A64}" srcOrd="1" destOrd="0" presId="urn:microsoft.com/office/officeart/2005/8/layout/process3"/>
    <dgm:cxn modelId="{1A5F5253-937E-4D48-A144-468A59357EDA}" type="presParOf" srcId="{B606244D-D4DC-4D5D-A72D-F11FBD815989}" destId="{4A2727A5-3922-4FB8-886E-DE1754E94F26}" srcOrd="2" destOrd="0" presId="urn:microsoft.com/office/officeart/2005/8/layout/process3"/>
    <dgm:cxn modelId="{3FEFA854-AE87-4910-9719-9D771783EB98}" type="presParOf" srcId="{F80CB0A4-9A6A-45A7-8135-243F92368161}" destId="{2A28D97E-6D59-4E1D-AD18-383452BA6D3F}" srcOrd="3" destOrd="0" presId="urn:microsoft.com/office/officeart/2005/8/layout/process3"/>
    <dgm:cxn modelId="{9CF4E209-16F4-48DA-98BE-7A17464437FA}" type="presParOf" srcId="{2A28D97E-6D59-4E1D-AD18-383452BA6D3F}" destId="{42C544DD-E852-44F9-B433-59642F67332A}" srcOrd="0" destOrd="0" presId="urn:microsoft.com/office/officeart/2005/8/layout/process3"/>
    <dgm:cxn modelId="{E0668955-FBDD-4284-AB75-3D5F31D630F8}" type="presParOf" srcId="{F80CB0A4-9A6A-45A7-8135-243F92368161}" destId="{CF286065-12E7-4F45-9656-D005A16176A9}" srcOrd="4" destOrd="0" presId="urn:microsoft.com/office/officeart/2005/8/layout/process3"/>
    <dgm:cxn modelId="{260489AF-ECBD-4022-9169-DB0C062FC0FC}" type="presParOf" srcId="{CF286065-12E7-4F45-9656-D005A16176A9}" destId="{FE61D98B-F3F1-4C91-8574-DEB288643B97}" srcOrd="0" destOrd="0" presId="urn:microsoft.com/office/officeart/2005/8/layout/process3"/>
    <dgm:cxn modelId="{3AC280AD-BDDC-4903-AC50-4AB03AC6C9B1}" type="presParOf" srcId="{CF286065-12E7-4F45-9656-D005A16176A9}" destId="{FD14CD30-1E60-4E03-B9FD-E425CA0E1B6B}" srcOrd="1" destOrd="0" presId="urn:microsoft.com/office/officeart/2005/8/layout/process3"/>
    <dgm:cxn modelId="{655D98A4-1BCD-4653-AF85-E3835BCC09C9}" type="presParOf" srcId="{CF286065-12E7-4F45-9656-D005A16176A9}" destId="{A9B9002E-3C8E-4AB7-9EA0-B3063D546BF7}" srcOrd="2" destOrd="0" presId="urn:microsoft.com/office/officeart/2005/8/layout/process3"/>
    <dgm:cxn modelId="{07338B75-22B8-4864-97DB-3EB9AC1F3BF8}" type="presParOf" srcId="{F80CB0A4-9A6A-45A7-8135-243F92368161}" destId="{BB476116-BD37-47A7-A030-5E74FBD3F445}" srcOrd="5" destOrd="0" presId="urn:microsoft.com/office/officeart/2005/8/layout/process3"/>
    <dgm:cxn modelId="{0F3F41E7-1431-403E-9D4D-84F22634DCAC}" type="presParOf" srcId="{BB476116-BD37-47A7-A030-5E74FBD3F445}" destId="{531D8918-079D-41F9-8DB1-02429BDBFD28}" srcOrd="0" destOrd="0" presId="urn:microsoft.com/office/officeart/2005/8/layout/process3"/>
    <dgm:cxn modelId="{23940EE1-E414-48A9-B945-B0003C5F9AF7}" type="presParOf" srcId="{F80CB0A4-9A6A-45A7-8135-243F92368161}" destId="{CE3C6B6C-967C-44DF-A94D-0E0ADCF18D36}" srcOrd="6" destOrd="0" presId="urn:microsoft.com/office/officeart/2005/8/layout/process3"/>
    <dgm:cxn modelId="{AAD07F96-6B80-42F2-B4AA-08BEB7B43205}" type="presParOf" srcId="{CE3C6B6C-967C-44DF-A94D-0E0ADCF18D36}" destId="{BD07AA63-ED5D-451A-8A76-C396D11C90B4}" srcOrd="0" destOrd="0" presId="urn:microsoft.com/office/officeart/2005/8/layout/process3"/>
    <dgm:cxn modelId="{145DCE8B-25FE-4B59-8242-96F33975A9C9}" type="presParOf" srcId="{CE3C6B6C-967C-44DF-A94D-0E0ADCF18D36}" destId="{FB9C8298-7EA0-4778-8D3B-CEA72BEBC7A2}" srcOrd="1" destOrd="0" presId="urn:microsoft.com/office/officeart/2005/8/layout/process3"/>
    <dgm:cxn modelId="{2B3E93E8-9C4F-445C-A2C6-514C5D46C903}" type="presParOf" srcId="{CE3C6B6C-967C-44DF-A94D-0E0ADCF18D36}" destId="{05419056-544F-4B74-A2EC-E66536B0E9CB}"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110CE94-6862-4813-AEFB-94A14C593134}" type="doc">
      <dgm:prSet loTypeId="urn:microsoft.com/office/officeart/2005/8/layout/process3" loCatId="process" qsTypeId="urn:microsoft.com/office/officeart/2005/8/quickstyle/simple1" qsCatId="simple" csTypeId="urn:microsoft.com/office/officeart/2005/8/colors/colorful5" csCatId="colorful" phldr="1"/>
      <dgm:spPr/>
      <dgm:t>
        <a:bodyPr/>
        <a:lstStyle/>
        <a:p>
          <a:endParaRPr lang="en-US"/>
        </a:p>
      </dgm:t>
    </dgm:pt>
    <dgm:pt modelId="{19E2C36B-61A5-4347-B1C6-3BD628CD9E37}">
      <dgm:prSet phldrT="[Text]"/>
      <dgm:spPr/>
      <dgm:t>
        <a:bodyPr/>
        <a:lstStyle/>
        <a:p>
          <a:r>
            <a:rPr lang="en-US" dirty="0" smtClean="0"/>
            <a:t>Contextual study </a:t>
          </a:r>
          <a:endParaRPr lang="en-US" dirty="0"/>
        </a:p>
      </dgm:t>
    </dgm:pt>
    <dgm:pt modelId="{72D4D89E-BF84-4501-9EB6-AB51391B5A78}" type="parTrans" cxnId="{23891EB5-FFC1-4CB2-88FF-63C5C23DB885}">
      <dgm:prSet/>
      <dgm:spPr/>
      <dgm:t>
        <a:bodyPr/>
        <a:lstStyle/>
        <a:p>
          <a:endParaRPr lang="en-US"/>
        </a:p>
      </dgm:t>
    </dgm:pt>
    <dgm:pt modelId="{90BD27D2-A410-4B86-AC9A-F3BDBD7A4674}" type="sibTrans" cxnId="{23891EB5-FFC1-4CB2-88FF-63C5C23DB885}">
      <dgm:prSet/>
      <dgm:spPr/>
      <dgm:t>
        <a:bodyPr/>
        <a:lstStyle/>
        <a:p>
          <a:endParaRPr lang="en-US"/>
        </a:p>
      </dgm:t>
    </dgm:pt>
    <dgm:pt modelId="{EDAE9104-C2BA-4580-A939-484077FB9C8B}">
      <dgm:prSet phldrT="[Text]"/>
      <dgm:spPr/>
      <dgm:t>
        <a:bodyPr/>
        <a:lstStyle/>
        <a:p>
          <a:r>
            <a:rPr lang="en-US" dirty="0" smtClean="0"/>
            <a:t>Existing open space</a:t>
          </a:r>
          <a:endParaRPr lang="en-US" dirty="0"/>
        </a:p>
      </dgm:t>
    </dgm:pt>
    <dgm:pt modelId="{4B9CECB1-981D-48BE-B558-E69DC6236F8C}" type="parTrans" cxnId="{3DDCD870-1B5F-42EA-9981-41E6306B41EE}">
      <dgm:prSet/>
      <dgm:spPr/>
      <dgm:t>
        <a:bodyPr/>
        <a:lstStyle/>
        <a:p>
          <a:endParaRPr lang="en-US"/>
        </a:p>
      </dgm:t>
    </dgm:pt>
    <dgm:pt modelId="{8F783693-7716-4DDE-91C4-BFD737210AA8}" type="sibTrans" cxnId="{3DDCD870-1B5F-42EA-9981-41E6306B41EE}">
      <dgm:prSet/>
      <dgm:spPr/>
      <dgm:t>
        <a:bodyPr/>
        <a:lstStyle/>
        <a:p>
          <a:endParaRPr lang="en-US"/>
        </a:p>
      </dgm:t>
    </dgm:pt>
    <dgm:pt modelId="{3CAFC5A8-192A-4B4B-96A1-66A18D3BC7E4}">
      <dgm:prSet phldrT="[Text]"/>
      <dgm:spPr/>
      <dgm:t>
        <a:bodyPr/>
        <a:lstStyle/>
        <a:p>
          <a:r>
            <a:rPr lang="en-US" dirty="0" smtClean="0"/>
            <a:t>Conflict analysis </a:t>
          </a:r>
          <a:endParaRPr lang="en-US" dirty="0"/>
        </a:p>
      </dgm:t>
    </dgm:pt>
    <dgm:pt modelId="{E80AA92F-4C1F-4D46-9790-55D61A3BE76B}" type="parTrans" cxnId="{E772E12C-6984-4831-9EE2-36AC21A1B4B9}">
      <dgm:prSet/>
      <dgm:spPr/>
      <dgm:t>
        <a:bodyPr/>
        <a:lstStyle/>
        <a:p>
          <a:endParaRPr lang="en-US"/>
        </a:p>
      </dgm:t>
    </dgm:pt>
    <dgm:pt modelId="{BD7321CE-49C9-44DC-9A24-2FA7276D0BD3}" type="sibTrans" cxnId="{E772E12C-6984-4831-9EE2-36AC21A1B4B9}">
      <dgm:prSet/>
      <dgm:spPr/>
      <dgm:t>
        <a:bodyPr/>
        <a:lstStyle/>
        <a:p>
          <a:endParaRPr lang="en-US"/>
        </a:p>
      </dgm:t>
    </dgm:pt>
    <dgm:pt modelId="{D3DC0AC6-D581-44FE-A65F-C3B447054832}">
      <dgm:prSet phldrT="[Text]"/>
      <dgm:spPr/>
      <dgm:t>
        <a:bodyPr/>
        <a:lstStyle/>
        <a:p>
          <a:r>
            <a:rPr lang="en-US" dirty="0" smtClean="0"/>
            <a:t>Possible impact of the disaster event in the wider city and the design areas</a:t>
          </a:r>
          <a:endParaRPr lang="en-US" dirty="0"/>
        </a:p>
      </dgm:t>
    </dgm:pt>
    <dgm:pt modelId="{C95BA26C-EDC0-472C-AEAC-A90A2A14AAD9}" type="parTrans" cxnId="{37C69245-9199-4733-AD2A-4E855F102337}">
      <dgm:prSet/>
      <dgm:spPr/>
      <dgm:t>
        <a:bodyPr/>
        <a:lstStyle/>
        <a:p>
          <a:endParaRPr lang="en-US"/>
        </a:p>
      </dgm:t>
    </dgm:pt>
    <dgm:pt modelId="{128607AE-ABA5-43AD-BB5F-2D88DC81E5BB}" type="sibTrans" cxnId="{37C69245-9199-4733-AD2A-4E855F102337}">
      <dgm:prSet/>
      <dgm:spPr/>
      <dgm:t>
        <a:bodyPr/>
        <a:lstStyle/>
        <a:p>
          <a:endParaRPr lang="en-US"/>
        </a:p>
      </dgm:t>
    </dgm:pt>
    <dgm:pt modelId="{94E79DEC-1391-4DB5-BF26-C8D2C35D3C60}">
      <dgm:prSet phldrT="[Text]"/>
      <dgm:spPr/>
      <dgm:t>
        <a:bodyPr/>
        <a:lstStyle/>
        <a:p>
          <a:r>
            <a:rPr lang="en-US" dirty="0" smtClean="0"/>
            <a:t>Intervention scope policy formulation</a:t>
          </a:r>
          <a:endParaRPr lang="en-US" dirty="0"/>
        </a:p>
      </dgm:t>
    </dgm:pt>
    <dgm:pt modelId="{131BFBA9-3ED0-4635-9E24-EB3D16FE62DF}" type="parTrans" cxnId="{F4B42B30-6891-4108-BC4F-04DAC911F253}">
      <dgm:prSet/>
      <dgm:spPr/>
      <dgm:t>
        <a:bodyPr/>
        <a:lstStyle/>
        <a:p>
          <a:endParaRPr lang="en-US"/>
        </a:p>
      </dgm:t>
    </dgm:pt>
    <dgm:pt modelId="{B10CA6C4-8B85-497B-86AF-46BF1520D604}" type="sibTrans" cxnId="{F4B42B30-6891-4108-BC4F-04DAC911F253}">
      <dgm:prSet/>
      <dgm:spPr/>
      <dgm:t>
        <a:bodyPr/>
        <a:lstStyle/>
        <a:p>
          <a:endParaRPr lang="en-US"/>
        </a:p>
      </dgm:t>
    </dgm:pt>
    <dgm:pt modelId="{A7D07D7A-035A-43D3-9A76-09B885798EA4}">
      <dgm:prSet phldrT="[Text]"/>
      <dgm:spPr/>
      <dgm:t>
        <a:bodyPr/>
        <a:lstStyle/>
        <a:p>
          <a:r>
            <a:rPr lang="en-US" dirty="0" smtClean="0"/>
            <a:t>Detail design </a:t>
          </a:r>
          <a:endParaRPr lang="en-US" dirty="0"/>
        </a:p>
      </dgm:t>
    </dgm:pt>
    <dgm:pt modelId="{C611245E-2989-4381-A569-402887C9CECA}" type="parTrans" cxnId="{FDABC96C-0432-427A-B236-80294C016DC3}">
      <dgm:prSet/>
      <dgm:spPr/>
      <dgm:t>
        <a:bodyPr/>
        <a:lstStyle/>
        <a:p>
          <a:endParaRPr lang="en-US"/>
        </a:p>
      </dgm:t>
    </dgm:pt>
    <dgm:pt modelId="{0D829493-5DA1-4748-9BDD-F7E82E017867}" type="sibTrans" cxnId="{FDABC96C-0432-427A-B236-80294C016DC3}">
      <dgm:prSet/>
      <dgm:spPr/>
      <dgm:t>
        <a:bodyPr/>
        <a:lstStyle/>
        <a:p>
          <a:endParaRPr lang="en-US"/>
        </a:p>
      </dgm:t>
    </dgm:pt>
    <dgm:pt modelId="{7978170A-BCAE-44C2-BA43-F826E223E687}">
      <dgm:prSet/>
      <dgm:spPr/>
      <dgm:t>
        <a:bodyPr/>
        <a:lstStyle/>
        <a:p>
          <a:r>
            <a:rPr lang="en-US" dirty="0" smtClean="0"/>
            <a:t>Citywide comprehensive plan</a:t>
          </a:r>
          <a:endParaRPr lang="en-US" dirty="0"/>
        </a:p>
      </dgm:t>
    </dgm:pt>
    <dgm:pt modelId="{43CD5D11-7A9B-45D7-B705-1D01604E2577}" type="parTrans" cxnId="{55F8BB05-8ACB-425B-9760-53D8AB59B173}">
      <dgm:prSet/>
      <dgm:spPr/>
      <dgm:t>
        <a:bodyPr/>
        <a:lstStyle/>
        <a:p>
          <a:endParaRPr lang="en-US"/>
        </a:p>
      </dgm:t>
    </dgm:pt>
    <dgm:pt modelId="{5FA3A93D-0EE2-459B-A685-C8740ECE05ED}" type="sibTrans" cxnId="{55F8BB05-8ACB-425B-9760-53D8AB59B173}">
      <dgm:prSet/>
      <dgm:spPr/>
      <dgm:t>
        <a:bodyPr/>
        <a:lstStyle/>
        <a:p>
          <a:endParaRPr lang="en-US"/>
        </a:p>
      </dgm:t>
    </dgm:pt>
    <dgm:pt modelId="{10C9FCDE-11FA-428F-A6C6-6030B1723EE4}">
      <dgm:prSet phldrT="[Text]"/>
      <dgm:spPr/>
      <dgm:t>
        <a:bodyPr/>
        <a:lstStyle/>
        <a:p>
          <a:endParaRPr lang="en-US" dirty="0"/>
        </a:p>
      </dgm:t>
    </dgm:pt>
    <dgm:pt modelId="{3814F937-F935-4CBF-8EA7-6E50D0396EF3}" type="parTrans" cxnId="{8BB9534A-6B49-4470-BCCA-662A4CE57C1A}">
      <dgm:prSet/>
      <dgm:spPr/>
      <dgm:t>
        <a:bodyPr/>
        <a:lstStyle/>
        <a:p>
          <a:endParaRPr lang="en-US"/>
        </a:p>
      </dgm:t>
    </dgm:pt>
    <dgm:pt modelId="{59E8D66D-7E3D-42BE-A168-5F26D5E7BDD3}" type="sibTrans" cxnId="{8BB9534A-6B49-4470-BCCA-662A4CE57C1A}">
      <dgm:prSet/>
      <dgm:spPr/>
      <dgm:t>
        <a:bodyPr/>
        <a:lstStyle/>
        <a:p>
          <a:endParaRPr lang="en-US"/>
        </a:p>
      </dgm:t>
    </dgm:pt>
    <dgm:pt modelId="{621B846C-0A10-4452-A2D4-B3E1CC58A337}">
      <dgm:prSet phldrT="[Text]"/>
      <dgm:spPr/>
      <dgm:t>
        <a:bodyPr/>
        <a:lstStyle/>
        <a:p>
          <a:endParaRPr lang="en-US" dirty="0"/>
        </a:p>
      </dgm:t>
    </dgm:pt>
    <dgm:pt modelId="{18372826-58F2-41D1-B929-5631E3D2FC5D}" type="parTrans" cxnId="{570609D6-1AEA-4AC9-B523-85A87D2C1359}">
      <dgm:prSet/>
      <dgm:spPr/>
      <dgm:t>
        <a:bodyPr/>
        <a:lstStyle/>
        <a:p>
          <a:endParaRPr lang="en-US"/>
        </a:p>
      </dgm:t>
    </dgm:pt>
    <dgm:pt modelId="{9D6070F8-73AE-42AE-AAC2-7C142E40AAD5}" type="sibTrans" cxnId="{570609D6-1AEA-4AC9-B523-85A87D2C1359}">
      <dgm:prSet/>
      <dgm:spPr/>
      <dgm:t>
        <a:bodyPr/>
        <a:lstStyle/>
        <a:p>
          <a:endParaRPr lang="en-US"/>
        </a:p>
      </dgm:t>
    </dgm:pt>
    <dgm:pt modelId="{73C23E95-CA3D-4EE2-AF1D-94563647A24A}">
      <dgm:prSet phldrT="[Text]"/>
      <dgm:spPr/>
      <dgm:t>
        <a:bodyPr/>
        <a:lstStyle/>
        <a:p>
          <a:r>
            <a:rPr lang="en-US" dirty="0" smtClean="0"/>
            <a:t>Surrounding area details </a:t>
          </a:r>
          <a:endParaRPr lang="en-US" dirty="0"/>
        </a:p>
      </dgm:t>
    </dgm:pt>
    <dgm:pt modelId="{FE05DBA3-0983-4F85-B0DF-F306E50E4FC7}" type="parTrans" cxnId="{852985E3-B68E-43F1-8F95-C349F4E48877}">
      <dgm:prSet/>
      <dgm:spPr/>
      <dgm:t>
        <a:bodyPr/>
        <a:lstStyle/>
        <a:p>
          <a:endParaRPr lang="en-US"/>
        </a:p>
      </dgm:t>
    </dgm:pt>
    <dgm:pt modelId="{F4401D59-24F2-45F0-A980-7927660829B8}" type="sibTrans" cxnId="{852985E3-B68E-43F1-8F95-C349F4E48877}">
      <dgm:prSet/>
      <dgm:spPr/>
      <dgm:t>
        <a:bodyPr/>
        <a:lstStyle/>
        <a:p>
          <a:endParaRPr lang="en-US"/>
        </a:p>
      </dgm:t>
    </dgm:pt>
    <dgm:pt modelId="{5138A654-5B19-40E2-9EF4-4D6B481F366A}">
      <dgm:prSet phldrT="[Text]"/>
      <dgm:spPr/>
      <dgm:t>
        <a:bodyPr/>
        <a:lstStyle/>
        <a:p>
          <a:r>
            <a:rPr lang="en-US" dirty="0" smtClean="0"/>
            <a:t>Earthquake  and other disaster </a:t>
          </a:r>
          <a:endParaRPr lang="en-US" dirty="0"/>
        </a:p>
      </dgm:t>
    </dgm:pt>
    <dgm:pt modelId="{89EEC6F0-5F38-44A3-AC28-1D2F76A2093A}" type="parTrans" cxnId="{5ED7AF08-4707-4132-B8F1-8974F98AA38E}">
      <dgm:prSet/>
      <dgm:spPr/>
      <dgm:t>
        <a:bodyPr/>
        <a:lstStyle/>
        <a:p>
          <a:endParaRPr lang="en-US"/>
        </a:p>
      </dgm:t>
    </dgm:pt>
    <dgm:pt modelId="{3A5582B1-4CC0-4DAC-9A65-CCB7E65DF0BB}" type="sibTrans" cxnId="{5ED7AF08-4707-4132-B8F1-8974F98AA38E}">
      <dgm:prSet/>
      <dgm:spPr/>
      <dgm:t>
        <a:bodyPr/>
        <a:lstStyle/>
        <a:p>
          <a:endParaRPr lang="en-US"/>
        </a:p>
      </dgm:t>
    </dgm:pt>
    <dgm:pt modelId="{53BA4BAA-418E-4A81-91CB-CA0C88FEDA95}">
      <dgm:prSet phldrT="[Text]"/>
      <dgm:spPr/>
      <dgm:t>
        <a:bodyPr/>
        <a:lstStyle/>
        <a:p>
          <a:r>
            <a:rPr lang="en-US" dirty="0" smtClean="0"/>
            <a:t>Type, ownership, public access etc.</a:t>
          </a:r>
          <a:endParaRPr lang="en-US" dirty="0"/>
        </a:p>
      </dgm:t>
    </dgm:pt>
    <dgm:pt modelId="{88FE52A6-4759-49F5-B46F-47D879D00852}" type="parTrans" cxnId="{D3A75673-00A5-4DB4-BCFD-C2C796C4596E}">
      <dgm:prSet/>
      <dgm:spPr/>
      <dgm:t>
        <a:bodyPr/>
        <a:lstStyle/>
        <a:p>
          <a:endParaRPr lang="en-US"/>
        </a:p>
      </dgm:t>
    </dgm:pt>
    <dgm:pt modelId="{6BC38A54-F5EC-402F-80F9-24197E2EFF1A}" type="sibTrans" cxnId="{D3A75673-00A5-4DB4-BCFD-C2C796C4596E}">
      <dgm:prSet/>
      <dgm:spPr/>
      <dgm:t>
        <a:bodyPr/>
        <a:lstStyle/>
        <a:p>
          <a:endParaRPr lang="en-US"/>
        </a:p>
      </dgm:t>
    </dgm:pt>
    <dgm:pt modelId="{ABBB44FC-E951-4782-B03B-7D02250E2E79}">
      <dgm:prSet phldrT="[Text]"/>
      <dgm:spPr/>
      <dgm:t>
        <a:bodyPr/>
        <a:lstStyle/>
        <a:p>
          <a:r>
            <a:rPr lang="en-US" dirty="0" smtClean="0"/>
            <a:t>Vulnerability, exposure of open space in disaster </a:t>
          </a:r>
          <a:endParaRPr lang="en-US" dirty="0"/>
        </a:p>
      </dgm:t>
    </dgm:pt>
    <dgm:pt modelId="{46144EEE-7F14-489E-9F9A-1388DD2B3071}" type="parTrans" cxnId="{0A1D2B29-C335-4273-8A4A-3C0B26E29963}">
      <dgm:prSet/>
      <dgm:spPr/>
      <dgm:t>
        <a:bodyPr/>
        <a:lstStyle/>
        <a:p>
          <a:endParaRPr lang="en-US"/>
        </a:p>
      </dgm:t>
    </dgm:pt>
    <dgm:pt modelId="{3AE609E6-4F82-43F2-8D05-292CAC004BB0}" type="sibTrans" cxnId="{0A1D2B29-C335-4273-8A4A-3C0B26E29963}">
      <dgm:prSet/>
      <dgm:spPr/>
      <dgm:t>
        <a:bodyPr/>
        <a:lstStyle/>
        <a:p>
          <a:endParaRPr lang="en-US"/>
        </a:p>
      </dgm:t>
    </dgm:pt>
    <dgm:pt modelId="{FB570A6C-3A27-4D8A-BC7F-75317205437F}">
      <dgm:prSet phldrT="[Text]"/>
      <dgm:spPr/>
      <dgm:t>
        <a:bodyPr/>
        <a:lstStyle/>
        <a:p>
          <a:r>
            <a:rPr lang="en-US" dirty="0" smtClean="0"/>
            <a:t>Road network hierarchy </a:t>
          </a:r>
          <a:endParaRPr lang="en-US" dirty="0"/>
        </a:p>
      </dgm:t>
    </dgm:pt>
    <dgm:pt modelId="{A4FA3C18-00E9-48E1-BD5C-625FF3FE08DE}" type="parTrans" cxnId="{B0E77955-3629-4926-BDE2-0ADE8F6F469A}">
      <dgm:prSet/>
      <dgm:spPr/>
      <dgm:t>
        <a:bodyPr/>
        <a:lstStyle/>
        <a:p>
          <a:endParaRPr lang="en-US"/>
        </a:p>
      </dgm:t>
    </dgm:pt>
    <dgm:pt modelId="{C7350C8A-6A67-4445-905E-73C54C0F1223}" type="sibTrans" cxnId="{B0E77955-3629-4926-BDE2-0ADE8F6F469A}">
      <dgm:prSet/>
      <dgm:spPr/>
      <dgm:t>
        <a:bodyPr/>
        <a:lstStyle/>
        <a:p>
          <a:endParaRPr lang="en-US"/>
        </a:p>
      </dgm:t>
    </dgm:pt>
    <dgm:pt modelId="{A1C98032-FA3C-49A9-9D87-E7A3B8155F27}">
      <dgm:prSet/>
      <dgm:spPr/>
      <dgm:t>
        <a:bodyPr/>
        <a:lstStyle/>
        <a:p>
          <a:endParaRPr lang="en-US" dirty="0"/>
        </a:p>
      </dgm:t>
    </dgm:pt>
    <dgm:pt modelId="{0B3FC53A-AD5A-4798-8F4E-C34D4ACA3821}" type="parTrans" cxnId="{FC8BE693-98D4-412B-BA15-E7E79380FED8}">
      <dgm:prSet/>
      <dgm:spPr/>
      <dgm:t>
        <a:bodyPr/>
        <a:lstStyle/>
        <a:p>
          <a:endParaRPr lang="en-US"/>
        </a:p>
      </dgm:t>
    </dgm:pt>
    <dgm:pt modelId="{3401477C-9EB5-4FB1-8AB7-557A274DA20F}" type="sibTrans" cxnId="{FC8BE693-98D4-412B-BA15-E7E79380FED8}">
      <dgm:prSet/>
      <dgm:spPr/>
      <dgm:t>
        <a:bodyPr/>
        <a:lstStyle/>
        <a:p>
          <a:endParaRPr lang="en-US"/>
        </a:p>
      </dgm:t>
    </dgm:pt>
    <dgm:pt modelId="{96A91C8E-CCF0-4471-80B1-D123737771EF}">
      <dgm:prSet/>
      <dgm:spPr/>
      <dgm:t>
        <a:bodyPr/>
        <a:lstStyle/>
        <a:p>
          <a:r>
            <a:rPr lang="en-US" dirty="0" smtClean="0"/>
            <a:t>new or redesign of existing urban facility with open space.</a:t>
          </a:r>
          <a:endParaRPr lang="en-US" dirty="0"/>
        </a:p>
      </dgm:t>
    </dgm:pt>
    <dgm:pt modelId="{BB67CC41-F011-41B0-B05B-469EAD39756E}" type="parTrans" cxnId="{8936D033-EF5A-4B8B-9BD2-3FB36EA7C3F0}">
      <dgm:prSet/>
      <dgm:spPr/>
      <dgm:t>
        <a:bodyPr/>
        <a:lstStyle/>
        <a:p>
          <a:endParaRPr lang="en-US"/>
        </a:p>
      </dgm:t>
    </dgm:pt>
    <dgm:pt modelId="{C0C34A00-7296-4E5F-BECE-4E1ACEE0D464}" type="sibTrans" cxnId="{8936D033-EF5A-4B8B-9BD2-3FB36EA7C3F0}">
      <dgm:prSet/>
      <dgm:spPr/>
      <dgm:t>
        <a:bodyPr/>
        <a:lstStyle/>
        <a:p>
          <a:endParaRPr lang="en-US"/>
        </a:p>
      </dgm:t>
    </dgm:pt>
    <dgm:pt modelId="{165F27EC-EAE1-4C3B-8073-1C1D4CD0ECFA}">
      <dgm:prSet/>
      <dgm:spPr/>
      <dgm:t>
        <a:bodyPr/>
        <a:lstStyle/>
        <a:p>
          <a:endParaRPr lang="en-US" dirty="0"/>
        </a:p>
      </dgm:t>
    </dgm:pt>
    <dgm:pt modelId="{A23860F0-F354-46EC-A659-18E1E18572CA}" type="parTrans" cxnId="{A0E6897D-842A-4072-ABBE-6C60A182F781}">
      <dgm:prSet/>
      <dgm:spPr/>
      <dgm:t>
        <a:bodyPr/>
        <a:lstStyle/>
        <a:p>
          <a:endParaRPr lang="en-US"/>
        </a:p>
      </dgm:t>
    </dgm:pt>
    <dgm:pt modelId="{7AB04514-4E2D-4061-BED5-17D5F4A7BD4B}" type="sibTrans" cxnId="{A0E6897D-842A-4072-ABBE-6C60A182F781}">
      <dgm:prSet/>
      <dgm:spPr/>
      <dgm:t>
        <a:bodyPr/>
        <a:lstStyle/>
        <a:p>
          <a:endParaRPr lang="en-US"/>
        </a:p>
      </dgm:t>
    </dgm:pt>
    <dgm:pt modelId="{A38EAD47-8A59-4AC7-A5B4-0C5CA7FC769E}">
      <dgm:prSet/>
      <dgm:spPr/>
      <dgm:t>
        <a:bodyPr/>
        <a:lstStyle/>
        <a:p>
          <a:r>
            <a:rPr lang="en-US" dirty="0" smtClean="0"/>
            <a:t>Field stations for necessary disaster management</a:t>
          </a:r>
          <a:endParaRPr lang="en-US" dirty="0"/>
        </a:p>
      </dgm:t>
    </dgm:pt>
    <dgm:pt modelId="{6A090B6B-0489-4804-B59B-9B18434629A4}" type="parTrans" cxnId="{1D4AD22A-30C6-486F-9E17-8A1AAAFF8C84}">
      <dgm:prSet/>
      <dgm:spPr/>
      <dgm:t>
        <a:bodyPr/>
        <a:lstStyle/>
        <a:p>
          <a:endParaRPr lang="en-US"/>
        </a:p>
      </dgm:t>
    </dgm:pt>
    <dgm:pt modelId="{C323A090-3563-4F4A-8BD4-110E1575948C}" type="sibTrans" cxnId="{1D4AD22A-30C6-486F-9E17-8A1AAAFF8C84}">
      <dgm:prSet/>
      <dgm:spPr/>
      <dgm:t>
        <a:bodyPr/>
        <a:lstStyle/>
        <a:p>
          <a:endParaRPr lang="en-US"/>
        </a:p>
      </dgm:t>
    </dgm:pt>
    <dgm:pt modelId="{E4F145AA-6600-4D29-9FB9-978F67CFA8DD}">
      <dgm:prSet phldrT="[Text]"/>
      <dgm:spPr/>
      <dgm:t>
        <a:bodyPr/>
        <a:lstStyle/>
        <a:p>
          <a:r>
            <a:rPr lang="en-US" dirty="0" smtClean="0"/>
            <a:t>Applicability and suitability of open spaces</a:t>
          </a:r>
          <a:endParaRPr lang="en-US" dirty="0"/>
        </a:p>
      </dgm:t>
    </dgm:pt>
    <dgm:pt modelId="{4CF51AFE-DE63-4DA4-A1F7-99247A0019D8}" type="parTrans" cxnId="{A6684944-BC4E-4527-B1FF-43E6B363C545}">
      <dgm:prSet/>
      <dgm:spPr/>
      <dgm:t>
        <a:bodyPr/>
        <a:lstStyle/>
        <a:p>
          <a:endParaRPr lang="en-US"/>
        </a:p>
      </dgm:t>
    </dgm:pt>
    <dgm:pt modelId="{E25D3994-9FFB-4952-A222-647A67D755E2}" type="sibTrans" cxnId="{A6684944-BC4E-4527-B1FF-43E6B363C545}">
      <dgm:prSet/>
      <dgm:spPr/>
      <dgm:t>
        <a:bodyPr/>
        <a:lstStyle/>
        <a:p>
          <a:endParaRPr lang="en-US"/>
        </a:p>
      </dgm:t>
    </dgm:pt>
    <dgm:pt modelId="{D9CFCCEC-AA25-4852-A3C5-ABC41F3B7922}">
      <dgm:prSet phldrT="[Text]"/>
      <dgm:spPr/>
      <dgm:t>
        <a:bodyPr/>
        <a:lstStyle/>
        <a:p>
          <a:r>
            <a:rPr lang="en-US" dirty="0" smtClean="0"/>
            <a:t>Categorizing problem areas</a:t>
          </a:r>
          <a:endParaRPr lang="en-US" dirty="0"/>
        </a:p>
      </dgm:t>
    </dgm:pt>
    <dgm:pt modelId="{9010C8C8-FA1C-4F79-9336-04B329472902}" type="parTrans" cxnId="{01634BD8-5177-4566-ABE7-6A39BA8A72D0}">
      <dgm:prSet/>
      <dgm:spPr/>
      <dgm:t>
        <a:bodyPr/>
        <a:lstStyle/>
        <a:p>
          <a:endParaRPr lang="en-US"/>
        </a:p>
      </dgm:t>
    </dgm:pt>
    <dgm:pt modelId="{E7D64699-061E-47A8-8499-DD175E514849}" type="sibTrans" cxnId="{01634BD8-5177-4566-ABE7-6A39BA8A72D0}">
      <dgm:prSet/>
      <dgm:spPr/>
      <dgm:t>
        <a:bodyPr/>
        <a:lstStyle/>
        <a:p>
          <a:endParaRPr lang="en-US"/>
        </a:p>
      </dgm:t>
    </dgm:pt>
    <dgm:pt modelId="{D06D87A6-DB2F-4558-A40D-9CBEAE0B4ED5}">
      <dgm:prSet phldrT="[Text]"/>
      <dgm:spPr/>
      <dgm:t>
        <a:bodyPr/>
        <a:lstStyle/>
        <a:p>
          <a:r>
            <a:rPr lang="en-US" dirty="0" smtClean="0"/>
            <a:t>prioritization of problems for actions</a:t>
          </a:r>
          <a:endParaRPr lang="en-US" dirty="0"/>
        </a:p>
      </dgm:t>
    </dgm:pt>
    <dgm:pt modelId="{0C6F8417-9ED6-4EEE-904A-C64115756BB2}" type="parTrans" cxnId="{4CC4F0C3-D3C1-4DC5-A28F-AE8387FCC52A}">
      <dgm:prSet/>
      <dgm:spPr/>
      <dgm:t>
        <a:bodyPr/>
        <a:lstStyle/>
        <a:p>
          <a:endParaRPr lang="en-US"/>
        </a:p>
      </dgm:t>
    </dgm:pt>
    <dgm:pt modelId="{99D5A8C5-953A-4355-A3E7-3356EA918D25}" type="sibTrans" cxnId="{4CC4F0C3-D3C1-4DC5-A28F-AE8387FCC52A}">
      <dgm:prSet/>
      <dgm:spPr/>
      <dgm:t>
        <a:bodyPr/>
        <a:lstStyle/>
        <a:p>
          <a:endParaRPr lang="en-US"/>
        </a:p>
      </dgm:t>
    </dgm:pt>
    <dgm:pt modelId="{E60895BE-AEC7-45FC-8322-B5A4A5D48551}">
      <dgm:prSet phldrT="[Text]"/>
      <dgm:spPr/>
      <dgm:t>
        <a:bodyPr/>
        <a:lstStyle/>
        <a:p>
          <a:r>
            <a:rPr lang="en-US" dirty="0" smtClean="0"/>
            <a:t>Identification and Coordination with other institutions, such as Fire Service and Civil Defense etc.</a:t>
          </a:r>
          <a:endParaRPr lang="en-US" dirty="0"/>
        </a:p>
      </dgm:t>
    </dgm:pt>
    <dgm:pt modelId="{69A66124-A448-41B9-805C-7689DAC5228E}" type="parTrans" cxnId="{EB5971E5-C71F-4A04-8D2D-19E0F9C67DF6}">
      <dgm:prSet/>
      <dgm:spPr/>
      <dgm:t>
        <a:bodyPr/>
        <a:lstStyle/>
        <a:p>
          <a:endParaRPr lang="en-US"/>
        </a:p>
      </dgm:t>
    </dgm:pt>
    <dgm:pt modelId="{3958AA8B-F7CF-4275-A31B-B3E458ED2407}" type="sibTrans" cxnId="{EB5971E5-C71F-4A04-8D2D-19E0F9C67DF6}">
      <dgm:prSet/>
      <dgm:spPr/>
      <dgm:t>
        <a:bodyPr/>
        <a:lstStyle/>
        <a:p>
          <a:endParaRPr lang="en-US"/>
        </a:p>
      </dgm:t>
    </dgm:pt>
    <dgm:pt modelId="{D9131A3F-29E5-4794-996B-96B60A56407B}">
      <dgm:prSet phldrT="[Text]"/>
      <dgm:spPr/>
      <dgm:t>
        <a:bodyPr/>
        <a:lstStyle/>
        <a:p>
          <a:r>
            <a:rPr lang="de-DE" dirty="0" smtClean="0"/>
            <a:t>Implementation strategy by </a:t>
          </a:r>
          <a:r>
            <a:rPr lang="en-US" dirty="0" smtClean="0"/>
            <a:t>utilizing their infrastructures</a:t>
          </a:r>
          <a:endParaRPr lang="en-US" dirty="0"/>
        </a:p>
      </dgm:t>
    </dgm:pt>
    <dgm:pt modelId="{6BE8186B-85D1-4A14-8195-7423F6CAC24E}" type="parTrans" cxnId="{90150A46-2875-4499-92B5-C949FD1A0139}">
      <dgm:prSet/>
      <dgm:spPr/>
      <dgm:t>
        <a:bodyPr/>
        <a:lstStyle/>
        <a:p>
          <a:endParaRPr lang="en-US"/>
        </a:p>
      </dgm:t>
    </dgm:pt>
    <dgm:pt modelId="{095E8EB7-8E15-4CCE-B7FE-1DD7F84D1AC1}" type="sibTrans" cxnId="{90150A46-2875-4499-92B5-C949FD1A0139}">
      <dgm:prSet/>
      <dgm:spPr/>
      <dgm:t>
        <a:bodyPr/>
        <a:lstStyle/>
        <a:p>
          <a:endParaRPr lang="en-US"/>
        </a:p>
      </dgm:t>
    </dgm:pt>
    <dgm:pt modelId="{178C8272-3B9A-4157-8991-D59FAD5C3044}">
      <dgm:prSet phldrT="[Text]"/>
      <dgm:spPr/>
      <dgm:t>
        <a:bodyPr/>
        <a:lstStyle/>
        <a:p>
          <a:r>
            <a:rPr lang="en-US" dirty="0" smtClean="0"/>
            <a:t>Need/availability  of infrastructure and services</a:t>
          </a:r>
          <a:endParaRPr lang="en-US" dirty="0"/>
        </a:p>
      </dgm:t>
    </dgm:pt>
    <dgm:pt modelId="{C136FED4-838E-4EC0-9A6D-713A7E406907}" type="parTrans" cxnId="{5751A8A5-7300-47EA-AC5B-6F94151DAC74}">
      <dgm:prSet/>
      <dgm:spPr/>
      <dgm:t>
        <a:bodyPr/>
        <a:lstStyle/>
        <a:p>
          <a:endParaRPr lang="en-US"/>
        </a:p>
      </dgm:t>
    </dgm:pt>
    <dgm:pt modelId="{A2A789A0-0825-41B2-BC9E-0E99FD70DC2E}" type="sibTrans" cxnId="{5751A8A5-7300-47EA-AC5B-6F94151DAC74}">
      <dgm:prSet/>
      <dgm:spPr/>
      <dgm:t>
        <a:bodyPr/>
        <a:lstStyle/>
        <a:p>
          <a:endParaRPr lang="en-US"/>
        </a:p>
      </dgm:t>
    </dgm:pt>
    <dgm:pt modelId="{532DA53B-3CED-4EEA-926C-8DEB27EA421B}">
      <dgm:prSet phldrT="[Text]"/>
      <dgm:spPr/>
      <dgm:t>
        <a:bodyPr/>
        <a:lstStyle/>
        <a:p>
          <a:r>
            <a:rPr lang="en-US" dirty="0" smtClean="0"/>
            <a:t>Identification of existing urban facilities with open space that is in conflict</a:t>
          </a:r>
          <a:endParaRPr lang="en-US" dirty="0"/>
        </a:p>
      </dgm:t>
    </dgm:pt>
    <dgm:pt modelId="{AECAB5DC-899E-47D4-AD34-1A35F79EBCDF}" type="parTrans" cxnId="{24BBFD96-E09A-4424-9EDB-7C30AA6F8F87}">
      <dgm:prSet/>
      <dgm:spPr/>
      <dgm:t>
        <a:bodyPr/>
        <a:lstStyle/>
        <a:p>
          <a:endParaRPr lang="en-US"/>
        </a:p>
      </dgm:t>
    </dgm:pt>
    <dgm:pt modelId="{721BF0C4-E002-4BB3-BF71-2826D8A0CB4C}" type="sibTrans" cxnId="{24BBFD96-E09A-4424-9EDB-7C30AA6F8F87}">
      <dgm:prSet/>
      <dgm:spPr/>
      <dgm:t>
        <a:bodyPr/>
        <a:lstStyle/>
        <a:p>
          <a:endParaRPr lang="en-US"/>
        </a:p>
      </dgm:t>
    </dgm:pt>
    <dgm:pt modelId="{5277BFA3-6F70-454B-9159-CEDFA5687C73}">
      <dgm:prSet/>
      <dgm:spPr/>
      <dgm:t>
        <a:bodyPr/>
        <a:lstStyle/>
        <a:p>
          <a:r>
            <a:rPr lang="en-US" dirty="0" smtClean="0"/>
            <a:t>open space adaptation for disaster management and recovery program</a:t>
          </a:r>
          <a:endParaRPr lang="en-US" dirty="0"/>
        </a:p>
      </dgm:t>
    </dgm:pt>
    <dgm:pt modelId="{79F74A67-9F73-418F-BAFF-2A29009765FB}" type="parTrans" cxnId="{A3160088-AB07-4D7D-AD34-F8921D525A92}">
      <dgm:prSet/>
      <dgm:spPr/>
      <dgm:t>
        <a:bodyPr/>
        <a:lstStyle/>
        <a:p>
          <a:endParaRPr lang="en-US"/>
        </a:p>
      </dgm:t>
    </dgm:pt>
    <dgm:pt modelId="{6902D38F-014A-4D29-A1FF-D1D61618E5C5}" type="sibTrans" cxnId="{A3160088-AB07-4D7D-AD34-F8921D525A92}">
      <dgm:prSet/>
      <dgm:spPr/>
      <dgm:t>
        <a:bodyPr/>
        <a:lstStyle/>
        <a:p>
          <a:endParaRPr lang="en-US"/>
        </a:p>
      </dgm:t>
    </dgm:pt>
    <dgm:pt modelId="{BF759C09-AA72-4FB6-96E6-411F509882C3}">
      <dgm:prSet phldrT="[Text]"/>
      <dgm:spPr/>
      <dgm:t>
        <a:bodyPr/>
        <a:lstStyle/>
        <a:p>
          <a:r>
            <a:rPr lang="en-US" dirty="0" smtClean="0"/>
            <a:t>Existing recreational facilities.</a:t>
          </a:r>
          <a:endParaRPr lang="en-US" dirty="0"/>
        </a:p>
      </dgm:t>
    </dgm:pt>
    <dgm:pt modelId="{961C5AB5-D092-491A-8B95-0EC03B180653}" type="parTrans" cxnId="{A9736A54-A232-442A-8AF6-49C616CACCD8}">
      <dgm:prSet/>
      <dgm:spPr/>
      <dgm:t>
        <a:bodyPr/>
        <a:lstStyle/>
        <a:p>
          <a:endParaRPr lang="en-US"/>
        </a:p>
      </dgm:t>
    </dgm:pt>
    <dgm:pt modelId="{6440DA23-C826-4833-9B92-B8E294A62260}" type="sibTrans" cxnId="{A9736A54-A232-442A-8AF6-49C616CACCD8}">
      <dgm:prSet/>
      <dgm:spPr/>
      <dgm:t>
        <a:bodyPr/>
        <a:lstStyle/>
        <a:p>
          <a:endParaRPr lang="en-US"/>
        </a:p>
      </dgm:t>
    </dgm:pt>
    <dgm:pt modelId="{F80CB0A4-9A6A-45A7-8135-243F92368161}" type="pres">
      <dgm:prSet presAssocID="{5110CE94-6862-4813-AEFB-94A14C593134}" presName="linearFlow" presStyleCnt="0">
        <dgm:presLayoutVars>
          <dgm:dir/>
          <dgm:animLvl val="lvl"/>
          <dgm:resizeHandles val="exact"/>
        </dgm:presLayoutVars>
      </dgm:prSet>
      <dgm:spPr/>
      <dgm:t>
        <a:bodyPr/>
        <a:lstStyle/>
        <a:p>
          <a:endParaRPr lang="en-US"/>
        </a:p>
      </dgm:t>
    </dgm:pt>
    <dgm:pt modelId="{618232D8-2CC7-47A1-921E-9F7D72953282}" type="pres">
      <dgm:prSet presAssocID="{19E2C36B-61A5-4347-B1C6-3BD628CD9E37}" presName="composite" presStyleCnt="0"/>
      <dgm:spPr/>
      <dgm:t>
        <a:bodyPr/>
        <a:lstStyle/>
        <a:p>
          <a:endParaRPr lang="en-US"/>
        </a:p>
      </dgm:t>
    </dgm:pt>
    <dgm:pt modelId="{0D3E8FA0-232A-4AFE-91B8-B063889A651A}" type="pres">
      <dgm:prSet presAssocID="{19E2C36B-61A5-4347-B1C6-3BD628CD9E37}" presName="parTx" presStyleLbl="node1" presStyleIdx="0" presStyleCnt="4">
        <dgm:presLayoutVars>
          <dgm:chMax val="0"/>
          <dgm:chPref val="0"/>
          <dgm:bulletEnabled val="1"/>
        </dgm:presLayoutVars>
      </dgm:prSet>
      <dgm:spPr/>
      <dgm:t>
        <a:bodyPr/>
        <a:lstStyle/>
        <a:p>
          <a:endParaRPr lang="en-US"/>
        </a:p>
      </dgm:t>
    </dgm:pt>
    <dgm:pt modelId="{8A0D9D83-C7B4-4A89-B5D0-E33B31353770}" type="pres">
      <dgm:prSet presAssocID="{19E2C36B-61A5-4347-B1C6-3BD628CD9E37}" presName="parSh" presStyleLbl="node1" presStyleIdx="0" presStyleCnt="4"/>
      <dgm:spPr/>
      <dgm:t>
        <a:bodyPr/>
        <a:lstStyle/>
        <a:p>
          <a:endParaRPr lang="en-US"/>
        </a:p>
      </dgm:t>
    </dgm:pt>
    <dgm:pt modelId="{F0044B76-C4B4-41C8-A5A6-A225A87B54FD}" type="pres">
      <dgm:prSet presAssocID="{19E2C36B-61A5-4347-B1C6-3BD628CD9E37}" presName="desTx" presStyleLbl="fgAcc1" presStyleIdx="0" presStyleCnt="4" custScaleX="124546">
        <dgm:presLayoutVars>
          <dgm:bulletEnabled val="1"/>
        </dgm:presLayoutVars>
      </dgm:prSet>
      <dgm:spPr/>
      <dgm:t>
        <a:bodyPr/>
        <a:lstStyle/>
        <a:p>
          <a:endParaRPr lang="en-US"/>
        </a:p>
      </dgm:t>
    </dgm:pt>
    <dgm:pt modelId="{AE5F0CCD-CC00-44D7-A533-0571E45E2ED1}" type="pres">
      <dgm:prSet presAssocID="{90BD27D2-A410-4B86-AC9A-F3BDBD7A4674}" presName="sibTrans" presStyleLbl="sibTrans2D1" presStyleIdx="0" presStyleCnt="3"/>
      <dgm:spPr/>
      <dgm:t>
        <a:bodyPr/>
        <a:lstStyle/>
        <a:p>
          <a:endParaRPr lang="en-US"/>
        </a:p>
      </dgm:t>
    </dgm:pt>
    <dgm:pt modelId="{EFD05834-0A26-4C03-A6A2-FFF1B7D9D8B0}" type="pres">
      <dgm:prSet presAssocID="{90BD27D2-A410-4B86-AC9A-F3BDBD7A4674}" presName="connTx" presStyleLbl="sibTrans2D1" presStyleIdx="0" presStyleCnt="3"/>
      <dgm:spPr/>
      <dgm:t>
        <a:bodyPr/>
        <a:lstStyle/>
        <a:p>
          <a:endParaRPr lang="en-US"/>
        </a:p>
      </dgm:t>
    </dgm:pt>
    <dgm:pt modelId="{B606244D-D4DC-4D5D-A72D-F11FBD815989}" type="pres">
      <dgm:prSet presAssocID="{3CAFC5A8-192A-4B4B-96A1-66A18D3BC7E4}" presName="composite" presStyleCnt="0"/>
      <dgm:spPr/>
      <dgm:t>
        <a:bodyPr/>
        <a:lstStyle/>
        <a:p>
          <a:endParaRPr lang="en-US"/>
        </a:p>
      </dgm:t>
    </dgm:pt>
    <dgm:pt modelId="{310F3328-53AA-49DD-B448-9FE884468DF8}" type="pres">
      <dgm:prSet presAssocID="{3CAFC5A8-192A-4B4B-96A1-66A18D3BC7E4}" presName="parTx" presStyleLbl="node1" presStyleIdx="0" presStyleCnt="4">
        <dgm:presLayoutVars>
          <dgm:chMax val="0"/>
          <dgm:chPref val="0"/>
          <dgm:bulletEnabled val="1"/>
        </dgm:presLayoutVars>
      </dgm:prSet>
      <dgm:spPr/>
      <dgm:t>
        <a:bodyPr/>
        <a:lstStyle/>
        <a:p>
          <a:endParaRPr lang="en-US"/>
        </a:p>
      </dgm:t>
    </dgm:pt>
    <dgm:pt modelId="{9C6DFA05-8344-4DC8-AA57-8F80B0144A64}" type="pres">
      <dgm:prSet presAssocID="{3CAFC5A8-192A-4B4B-96A1-66A18D3BC7E4}" presName="parSh" presStyleLbl="node1" presStyleIdx="1" presStyleCnt="4"/>
      <dgm:spPr/>
      <dgm:t>
        <a:bodyPr/>
        <a:lstStyle/>
        <a:p>
          <a:endParaRPr lang="en-US"/>
        </a:p>
      </dgm:t>
    </dgm:pt>
    <dgm:pt modelId="{4A2727A5-3922-4FB8-886E-DE1754E94F26}" type="pres">
      <dgm:prSet presAssocID="{3CAFC5A8-192A-4B4B-96A1-66A18D3BC7E4}" presName="desTx" presStyleLbl="fgAcc1" presStyleIdx="1" presStyleCnt="4" custScaleX="123561">
        <dgm:presLayoutVars>
          <dgm:bulletEnabled val="1"/>
        </dgm:presLayoutVars>
      </dgm:prSet>
      <dgm:spPr/>
      <dgm:t>
        <a:bodyPr/>
        <a:lstStyle/>
        <a:p>
          <a:endParaRPr lang="en-US"/>
        </a:p>
      </dgm:t>
    </dgm:pt>
    <dgm:pt modelId="{2A28D97E-6D59-4E1D-AD18-383452BA6D3F}" type="pres">
      <dgm:prSet presAssocID="{BD7321CE-49C9-44DC-9A24-2FA7276D0BD3}" presName="sibTrans" presStyleLbl="sibTrans2D1" presStyleIdx="1" presStyleCnt="3"/>
      <dgm:spPr/>
      <dgm:t>
        <a:bodyPr/>
        <a:lstStyle/>
        <a:p>
          <a:endParaRPr lang="en-US"/>
        </a:p>
      </dgm:t>
    </dgm:pt>
    <dgm:pt modelId="{42C544DD-E852-44F9-B433-59642F67332A}" type="pres">
      <dgm:prSet presAssocID="{BD7321CE-49C9-44DC-9A24-2FA7276D0BD3}" presName="connTx" presStyleLbl="sibTrans2D1" presStyleIdx="1" presStyleCnt="3"/>
      <dgm:spPr/>
      <dgm:t>
        <a:bodyPr/>
        <a:lstStyle/>
        <a:p>
          <a:endParaRPr lang="en-US"/>
        </a:p>
      </dgm:t>
    </dgm:pt>
    <dgm:pt modelId="{CF286065-12E7-4F45-9656-D005A16176A9}" type="pres">
      <dgm:prSet presAssocID="{94E79DEC-1391-4DB5-BF26-C8D2C35D3C60}" presName="composite" presStyleCnt="0"/>
      <dgm:spPr/>
      <dgm:t>
        <a:bodyPr/>
        <a:lstStyle/>
        <a:p>
          <a:endParaRPr lang="en-US"/>
        </a:p>
      </dgm:t>
    </dgm:pt>
    <dgm:pt modelId="{FE61D98B-F3F1-4C91-8574-DEB288643B97}" type="pres">
      <dgm:prSet presAssocID="{94E79DEC-1391-4DB5-BF26-C8D2C35D3C60}" presName="parTx" presStyleLbl="node1" presStyleIdx="1" presStyleCnt="4">
        <dgm:presLayoutVars>
          <dgm:chMax val="0"/>
          <dgm:chPref val="0"/>
          <dgm:bulletEnabled val="1"/>
        </dgm:presLayoutVars>
      </dgm:prSet>
      <dgm:spPr/>
      <dgm:t>
        <a:bodyPr/>
        <a:lstStyle/>
        <a:p>
          <a:endParaRPr lang="en-US"/>
        </a:p>
      </dgm:t>
    </dgm:pt>
    <dgm:pt modelId="{FD14CD30-1E60-4E03-B9FD-E425CA0E1B6B}" type="pres">
      <dgm:prSet presAssocID="{94E79DEC-1391-4DB5-BF26-C8D2C35D3C60}" presName="parSh" presStyleLbl="node1" presStyleIdx="2" presStyleCnt="4"/>
      <dgm:spPr/>
      <dgm:t>
        <a:bodyPr/>
        <a:lstStyle/>
        <a:p>
          <a:endParaRPr lang="en-US"/>
        </a:p>
      </dgm:t>
    </dgm:pt>
    <dgm:pt modelId="{A9B9002E-3C8E-4AB7-9EA0-B3063D546BF7}" type="pres">
      <dgm:prSet presAssocID="{94E79DEC-1391-4DB5-BF26-C8D2C35D3C60}" presName="desTx" presStyleLbl="fgAcc1" presStyleIdx="2" presStyleCnt="4" custScaleX="123090">
        <dgm:presLayoutVars>
          <dgm:bulletEnabled val="1"/>
        </dgm:presLayoutVars>
      </dgm:prSet>
      <dgm:spPr/>
      <dgm:t>
        <a:bodyPr/>
        <a:lstStyle/>
        <a:p>
          <a:endParaRPr lang="en-US"/>
        </a:p>
      </dgm:t>
    </dgm:pt>
    <dgm:pt modelId="{BB476116-BD37-47A7-A030-5E74FBD3F445}" type="pres">
      <dgm:prSet presAssocID="{B10CA6C4-8B85-497B-86AF-46BF1520D604}" presName="sibTrans" presStyleLbl="sibTrans2D1" presStyleIdx="2" presStyleCnt="3"/>
      <dgm:spPr/>
      <dgm:t>
        <a:bodyPr/>
        <a:lstStyle/>
        <a:p>
          <a:endParaRPr lang="en-US"/>
        </a:p>
      </dgm:t>
    </dgm:pt>
    <dgm:pt modelId="{531D8918-079D-41F9-8DB1-02429BDBFD28}" type="pres">
      <dgm:prSet presAssocID="{B10CA6C4-8B85-497B-86AF-46BF1520D604}" presName="connTx" presStyleLbl="sibTrans2D1" presStyleIdx="2" presStyleCnt="3"/>
      <dgm:spPr/>
      <dgm:t>
        <a:bodyPr/>
        <a:lstStyle/>
        <a:p>
          <a:endParaRPr lang="en-US"/>
        </a:p>
      </dgm:t>
    </dgm:pt>
    <dgm:pt modelId="{CE3C6B6C-967C-44DF-A94D-0E0ADCF18D36}" type="pres">
      <dgm:prSet presAssocID="{A7D07D7A-035A-43D3-9A76-09B885798EA4}" presName="composite" presStyleCnt="0"/>
      <dgm:spPr/>
      <dgm:t>
        <a:bodyPr/>
        <a:lstStyle/>
        <a:p>
          <a:endParaRPr lang="en-US"/>
        </a:p>
      </dgm:t>
    </dgm:pt>
    <dgm:pt modelId="{BD07AA63-ED5D-451A-8A76-C396D11C90B4}" type="pres">
      <dgm:prSet presAssocID="{A7D07D7A-035A-43D3-9A76-09B885798EA4}" presName="parTx" presStyleLbl="node1" presStyleIdx="2" presStyleCnt="4">
        <dgm:presLayoutVars>
          <dgm:chMax val="0"/>
          <dgm:chPref val="0"/>
          <dgm:bulletEnabled val="1"/>
        </dgm:presLayoutVars>
      </dgm:prSet>
      <dgm:spPr/>
      <dgm:t>
        <a:bodyPr/>
        <a:lstStyle/>
        <a:p>
          <a:endParaRPr lang="en-US"/>
        </a:p>
      </dgm:t>
    </dgm:pt>
    <dgm:pt modelId="{FB9C8298-7EA0-4778-8D3B-CEA72BEBC7A2}" type="pres">
      <dgm:prSet presAssocID="{A7D07D7A-035A-43D3-9A76-09B885798EA4}" presName="parSh" presStyleLbl="node1" presStyleIdx="3" presStyleCnt="4"/>
      <dgm:spPr/>
      <dgm:t>
        <a:bodyPr/>
        <a:lstStyle/>
        <a:p>
          <a:endParaRPr lang="en-US"/>
        </a:p>
      </dgm:t>
    </dgm:pt>
    <dgm:pt modelId="{05419056-544F-4B74-A2EC-E66536B0E9CB}" type="pres">
      <dgm:prSet presAssocID="{A7D07D7A-035A-43D3-9A76-09B885798EA4}" presName="desTx" presStyleLbl="fgAcc1" presStyleIdx="3" presStyleCnt="4" custScaleX="122590">
        <dgm:presLayoutVars>
          <dgm:bulletEnabled val="1"/>
        </dgm:presLayoutVars>
      </dgm:prSet>
      <dgm:spPr/>
      <dgm:t>
        <a:bodyPr/>
        <a:lstStyle/>
        <a:p>
          <a:endParaRPr lang="en-US"/>
        </a:p>
      </dgm:t>
    </dgm:pt>
  </dgm:ptLst>
  <dgm:cxnLst>
    <dgm:cxn modelId="{A6684944-BC4E-4527-B1FF-43E6B363C545}" srcId="{94E79DEC-1391-4DB5-BF26-C8D2C35D3C60}" destId="{E4F145AA-6600-4D29-9FB9-978F67CFA8DD}" srcOrd="0" destOrd="0" parTransId="{4CF51AFE-DE63-4DA4-A1F7-99247A0019D8}" sibTransId="{E25D3994-9FFB-4952-A222-647A67D755E2}"/>
    <dgm:cxn modelId="{937C6B0D-50BD-4799-92BA-A0AA3E1CF6AE}" type="presOf" srcId="{BD7321CE-49C9-44DC-9A24-2FA7276D0BD3}" destId="{2A28D97E-6D59-4E1D-AD18-383452BA6D3F}" srcOrd="0" destOrd="0" presId="urn:microsoft.com/office/officeart/2005/8/layout/process3"/>
    <dgm:cxn modelId="{5932E0D2-9882-4CAB-BFC0-AE6B3BBB5D1D}" type="presOf" srcId="{ABBB44FC-E951-4782-B03B-7D02250E2E79}" destId="{F0044B76-C4B4-41C8-A5A6-A225A87B54FD}" srcOrd="0" destOrd="5" presId="urn:microsoft.com/office/officeart/2005/8/layout/process3"/>
    <dgm:cxn modelId="{5ED7AF08-4707-4132-B8F1-8974F98AA38E}" srcId="{19E2C36B-61A5-4347-B1C6-3BD628CD9E37}" destId="{5138A654-5B19-40E2-9EF4-4D6B481F366A}" srcOrd="4" destOrd="0" parTransId="{89EEC6F0-5F38-44A3-AC28-1D2F76A2093A}" sibTransId="{3A5582B1-4CC0-4DAC-9A65-CCB7E65DF0BB}"/>
    <dgm:cxn modelId="{75E63BCF-8F66-4009-9B3D-A01FB2C4FFD0}" type="presOf" srcId="{5138A654-5B19-40E2-9EF4-4D6B481F366A}" destId="{F0044B76-C4B4-41C8-A5A6-A225A87B54FD}" srcOrd="0" destOrd="4" presId="urn:microsoft.com/office/officeart/2005/8/layout/process3"/>
    <dgm:cxn modelId="{5302C029-7CA4-4063-B791-969C02B12A87}" type="presOf" srcId="{94E79DEC-1391-4DB5-BF26-C8D2C35D3C60}" destId="{FE61D98B-F3F1-4C91-8574-DEB288643B97}" srcOrd="0" destOrd="0" presId="urn:microsoft.com/office/officeart/2005/8/layout/process3"/>
    <dgm:cxn modelId="{0A1D2B29-C335-4273-8A4A-3C0B26E29963}" srcId="{19E2C36B-61A5-4347-B1C6-3BD628CD9E37}" destId="{ABBB44FC-E951-4782-B03B-7D02250E2E79}" srcOrd="5" destOrd="0" parTransId="{46144EEE-7F14-489E-9F9A-1388DD2B3071}" sibTransId="{3AE609E6-4F82-43F2-8D05-292CAC004BB0}"/>
    <dgm:cxn modelId="{F07CEF6B-152E-4B18-A593-BFE053B105D1}" type="presOf" srcId="{D9CFCCEC-AA25-4852-A3C5-ABC41F3B7922}" destId="{A9B9002E-3C8E-4AB7-9EA0-B3063D546BF7}" srcOrd="0" destOrd="1" presId="urn:microsoft.com/office/officeart/2005/8/layout/process3"/>
    <dgm:cxn modelId="{74FED4EC-3179-4CFB-878B-DA502CCF0CF9}" type="presOf" srcId="{73C23E95-CA3D-4EE2-AF1D-94563647A24A}" destId="{F0044B76-C4B4-41C8-A5A6-A225A87B54FD}" srcOrd="0" destOrd="3" presId="urn:microsoft.com/office/officeart/2005/8/layout/process3"/>
    <dgm:cxn modelId="{01634BD8-5177-4566-ABE7-6A39BA8A72D0}" srcId="{94E79DEC-1391-4DB5-BF26-C8D2C35D3C60}" destId="{D9CFCCEC-AA25-4852-A3C5-ABC41F3B7922}" srcOrd="1" destOrd="0" parTransId="{9010C8C8-FA1C-4F79-9336-04B329472902}" sibTransId="{E7D64699-061E-47A8-8499-DD175E514849}"/>
    <dgm:cxn modelId="{8936D033-EF5A-4B8B-9BD2-3FB36EA7C3F0}" srcId="{A7D07D7A-035A-43D3-9A76-09B885798EA4}" destId="{96A91C8E-CCF0-4471-80B1-D123737771EF}" srcOrd="3" destOrd="0" parTransId="{BB67CC41-F011-41B0-B05B-469EAD39756E}" sibTransId="{C0C34A00-7296-4E5F-BECE-4E1ACEE0D464}"/>
    <dgm:cxn modelId="{C55B7BE7-57BE-499B-9863-676C23C4BD53}" type="presOf" srcId="{EDAE9104-C2BA-4580-A939-484077FB9C8B}" destId="{F0044B76-C4B4-41C8-A5A6-A225A87B54FD}" srcOrd="0" destOrd="0" presId="urn:microsoft.com/office/officeart/2005/8/layout/process3"/>
    <dgm:cxn modelId="{2649A6F3-1825-47B0-AC75-9B8273DA9816}" type="presOf" srcId="{165F27EC-EAE1-4C3B-8073-1C1D4CD0ECFA}" destId="{05419056-544F-4B74-A2EC-E66536B0E9CB}" srcOrd="0" destOrd="4" presId="urn:microsoft.com/office/officeart/2005/8/layout/process3"/>
    <dgm:cxn modelId="{00F1A2CF-F4CB-4E74-9922-0BFAE6B55800}" type="presOf" srcId="{96A91C8E-CCF0-4471-80B1-D123737771EF}" destId="{05419056-544F-4B74-A2EC-E66536B0E9CB}" srcOrd="0" destOrd="3" presId="urn:microsoft.com/office/officeart/2005/8/layout/process3"/>
    <dgm:cxn modelId="{EB5971E5-C71F-4A04-8D2D-19E0F9C67DF6}" srcId="{94E79DEC-1391-4DB5-BF26-C8D2C35D3C60}" destId="{E60895BE-AEC7-45FC-8322-B5A4A5D48551}" srcOrd="3" destOrd="0" parTransId="{69A66124-A448-41B9-805C-7689DAC5228E}" sibTransId="{3958AA8B-F7CF-4275-A31B-B3E458ED2407}"/>
    <dgm:cxn modelId="{9FA5E120-8E23-4166-A296-B7768A6F13F8}" type="presOf" srcId="{A38EAD47-8A59-4AC7-A5B4-0C5CA7FC769E}" destId="{05419056-544F-4B74-A2EC-E66536B0E9CB}" srcOrd="0" destOrd="2" presId="urn:microsoft.com/office/officeart/2005/8/layout/process3"/>
    <dgm:cxn modelId="{A3160088-AB07-4D7D-AD34-F8921D525A92}" srcId="{A7D07D7A-035A-43D3-9A76-09B885798EA4}" destId="{5277BFA3-6F70-454B-9159-CEDFA5687C73}" srcOrd="1" destOrd="0" parTransId="{79F74A67-9F73-418F-BAFF-2A29009765FB}" sibTransId="{6902D38F-014A-4D29-A1FF-D1D61618E5C5}"/>
    <dgm:cxn modelId="{A9736A54-A232-442A-8AF6-49C616CACCD8}" srcId="{19E2C36B-61A5-4347-B1C6-3BD628CD9E37}" destId="{BF759C09-AA72-4FB6-96E6-411F509882C3}" srcOrd="1" destOrd="0" parTransId="{961C5AB5-D092-491A-8B95-0EC03B180653}" sibTransId="{6440DA23-C826-4833-9B92-B8E294A62260}"/>
    <dgm:cxn modelId="{F4B42B30-6891-4108-BC4F-04DAC911F253}" srcId="{5110CE94-6862-4813-AEFB-94A14C593134}" destId="{94E79DEC-1391-4DB5-BF26-C8D2C35D3C60}" srcOrd="2" destOrd="0" parTransId="{131BFBA9-3ED0-4635-9E24-EB3D16FE62DF}" sibTransId="{B10CA6C4-8B85-497B-86AF-46BF1520D604}"/>
    <dgm:cxn modelId="{1BC049A4-2736-4F05-AF97-DAFB2E83AA8A}" type="presOf" srcId="{B10CA6C4-8B85-497B-86AF-46BF1520D604}" destId="{531D8918-079D-41F9-8DB1-02429BDBFD28}" srcOrd="1" destOrd="0" presId="urn:microsoft.com/office/officeart/2005/8/layout/process3"/>
    <dgm:cxn modelId="{D782FF43-539E-44EA-939E-D3ABFE2CC9A9}" type="presOf" srcId="{90BD27D2-A410-4B86-AC9A-F3BDBD7A4674}" destId="{EFD05834-0A26-4C03-A6A2-FFF1B7D9D8B0}" srcOrd="1" destOrd="0" presId="urn:microsoft.com/office/officeart/2005/8/layout/process3"/>
    <dgm:cxn modelId="{915AD3AE-DA1C-4022-876A-52A163519ED8}" type="presOf" srcId="{A7D07D7A-035A-43D3-9A76-09B885798EA4}" destId="{FB9C8298-7EA0-4778-8D3B-CEA72BEBC7A2}" srcOrd="1" destOrd="0" presId="urn:microsoft.com/office/officeart/2005/8/layout/process3"/>
    <dgm:cxn modelId="{F22F0008-99AB-4562-92CE-598738426B69}" type="presOf" srcId="{D06D87A6-DB2F-4558-A40D-9CBEAE0B4ED5}" destId="{A9B9002E-3C8E-4AB7-9EA0-B3063D546BF7}" srcOrd="0" destOrd="2" presId="urn:microsoft.com/office/officeart/2005/8/layout/process3"/>
    <dgm:cxn modelId="{A0E6897D-842A-4072-ABBE-6C60A182F781}" srcId="{A7D07D7A-035A-43D3-9A76-09B885798EA4}" destId="{165F27EC-EAE1-4C3B-8073-1C1D4CD0ECFA}" srcOrd="4" destOrd="0" parTransId="{A23860F0-F354-46EC-A659-18E1E18572CA}" sibTransId="{7AB04514-4E2D-4061-BED5-17D5F4A7BD4B}"/>
    <dgm:cxn modelId="{8E6B023B-AC2D-42EA-9E70-2E61EE66626B}" type="presOf" srcId="{94E79DEC-1391-4DB5-BF26-C8D2C35D3C60}" destId="{FD14CD30-1E60-4E03-B9FD-E425CA0E1B6B}" srcOrd="1" destOrd="0" presId="urn:microsoft.com/office/officeart/2005/8/layout/process3"/>
    <dgm:cxn modelId="{82282D71-9A1D-4A12-9788-155CE099B94B}" type="presOf" srcId="{A7D07D7A-035A-43D3-9A76-09B885798EA4}" destId="{BD07AA63-ED5D-451A-8A76-C396D11C90B4}" srcOrd="0" destOrd="0" presId="urn:microsoft.com/office/officeart/2005/8/layout/process3"/>
    <dgm:cxn modelId="{BE9A208D-E440-4E0D-BE6F-798FC21A3944}" type="presOf" srcId="{E4F145AA-6600-4D29-9FB9-978F67CFA8DD}" destId="{A9B9002E-3C8E-4AB7-9EA0-B3063D546BF7}" srcOrd="0" destOrd="0" presId="urn:microsoft.com/office/officeart/2005/8/layout/process3"/>
    <dgm:cxn modelId="{8BB9534A-6B49-4470-BCCA-662A4CE57C1A}" srcId="{3CAFC5A8-192A-4B4B-96A1-66A18D3BC7E4}" destId="{10C9FCDE-11FA-428F-A6C6-6030B1723EE4}" srcOrd="3" destOrd="0" parTransId="{3814F937-F935-4CBF-8EA7-6E50D0396EF3}" sibTransId="{59E8D66D-7E3D-42BE-A168-5F26D5E7BDD3}"/>
    <dgm:cxn modelId="{DCE6186B-C3A0-4AAA-A395-31CAEEB23EDE}" type="presOf" srcId="{90BD27D2-A410-4B86-AC9A-F3BDBD7A4674}" destId="{AE5F0CCD-CC00-44D7-A533-0571E45E2ED1}" srcOrd="0" destOrd="0" presId="urn:microsoft.com/office/officeart/2005/8/layout/process3"/>
    <dgm:cxn modelId="{23891EB5-FFC1-4CB2-88FF-63C5C23DB885}" srcId="{5110CE94-6862-4813-AEFB-94A14C593134}" destId="{19E2C36B-61A5-4347-B1C6-3BD628CD9E37}" srcOrd="0" destOrd="0" parTransId="{72D4D89E-BF84-4501-9EB6-AB51391B5A78}" sibTransId="{90BD27D2-A410-4B86-AC9A-F3BDBD7A4674}"/>
    <dgm:cxn modelId="{FDABC96C-0432-427A-B236-80294C016DC3}" srcId="{5110CE94-6862-4813-AEFB-94A14C593134}" destId="{A7D07D7A-035A-43D3-9A76-09B885798EA4}" srcOrd="3" destOrd="0" parTransId="{C611245E-2989-4381-A569-402887C9CECA}" sibTransId="{0D829493-5DA1-4748-9BDD-F7E82E017867}"/>
    <dgm:cxn modelId="{90150A46-2875-4499-92B5-C949FD1A0139}" srcId="{94E79DEC-1391-4DB5-BF26-C8D2C35D3C60}" destId="{D9131A3F-29E5-4794-996B-96B60A56407B}" srcOrd="4" destOrd="0" parTransId="{6BE8186B-85D1-4A14-8195-7423F6CAC24E}" sibTransId="{095E8EB7-8E15-4CCE-B7FE-1DD7F84D1AC1}"/>
    <dgm:cxn modelId="{3B3205C2-0529-403F-AD3A-695E912705C7}" type="presOf" srcId="{532DA53B-3CED-4EEA-926C-8DEB27EA421B}" destId="{4A2727A5-3922-4FB8-886E-DE1754E94F26}" srcOrd="0" destOrd="2" presId="urn:microsoft.com/office/officeart/2005/8/layout/process3"/>
    <dgm:cxn modelId="{852985E3-B68E-43F1-8F95-C349F4E48877}" srcId="{19E2C36B-61A5-4347-B1C6-3BD628CD9E37}" destId="{73C23E95-CA3D-4EE2-AF1D-94563647A24A}" srcOrd="3" destOrd="0" parTransId="{FE05DBA3-0983-4F85-B0DF-F306E50E4FC7}" sibTransId="{F4401D59-24F2-45F0-A980-7927660829B8}"/>
    <dgm:cxn modelId="{062E2398-C9D3-4217-A918-1AFF20729FFD}" type="presOf" srcId="{D3DC0AC6-D581-44FE-A65F-C3B447054832}" destId="{4A2727A5-3922-4FB8-886E-DE1754E94F26}" srcOrd="0" destOrd="0" presId="urn:microsoft.com/office/officeart/2005/8/layout/process3"/>
    <dgm:cxn modelId="{55F8BB05-8ACB-425B-9760-53D8AB59B173}" srcId="{A7D07D7A-035A-43D3-9A76-09B885798EA4}" destId="{7978170A-BCAE-44C2-BA43-F826E223E687}" srcOrd="0" destOrd="0" parTransId="{43CD5D11-7A9B-45D7-B705-1D01604E2577}" sibTransId="{5FA3A93D-0EE2-459B-A685-C8740ECE05ED}"/>
    <dgm:cxn modelId="{24BBFD96-E09A-4424-9EDB-7C30AA6F8F87}" srcId="{3CAFC5A8-192A-4B4B-96A1-66A18D3BC7E4}" destId="{532DA53B-3CED-4EEA-926C-8DEB27EA421B}" srcOrd="2" destOrd="0" parTransId="{AECAB5DC-899E-47D4-AD34-1A35F79EBCDF}" sibTransId="{721BF0C4-E002-4BB3-BF71-2826D8A0CB4C}"/>
    <dgm:cxn modelId="{8E4F79F1-AB1D-4B20-B057-350E403C335C}" type="presOf" srcId="{B10CA6C4-8B85-497B-86AF-46BF1520D604}" destId="{BB476116-BD37-47A7-A030-5E74FBD3F445}" srcOrd="0" destOrd="0" presId="urn:microsoft.com/office/officeart/2005/8/layout/process3"/>
    <dgm:cxn modelId="{587DCB4B-4355-456B-A322-B76F3CED49CE}" type="presOf" srcId="{10C9FCDE-11FA-428F-A6C6-6030B1723EE4}" destId="{4A2727A5-3922-4FB8-886E-DE1754E94F26}" srcOrd="0" destOrd="3" presId="urn:microsoft.com/office/officeart/2005/8/layout/process3"/>
    <dgm:cxn modelId="{3D66E43D-9D65-47A5-9BBB-9640BF8DF1EB}" type="presOf" srcId="{178C8272-3B9A-4157-8991-D59FAD5C3044}" destId="{4A2727A5-3922-4FB8-886E-DE1754E94F26}" srcOrd="0" destOrd="1" presId="urn:microsoft.com/office/officeart/2005/8/layout/process3"/>
    <dgm:cxn modelId="{570609D6-1AEA-4AC9-B523-85A87D2C1359}" srcId="{94E79DEC-1391-4DB5-BF26-C8D2C35D3C60}" destId="{621B846C-0A10-4452-A2D4-B3E1CC58A337}" srcOrd="5" destOrd="0" parTransId="{18372826-58F2-41D1-B929-5631E3D2FC5D}" sibTransId="{9D6070F8-73AE-42AE-AAC2-7C142E40AAD5}"/>
    <dgm:cxn modelId="{88FD8403-A838-4A63-AC41-02D18F8EED8B}" type="presOf" srcId="{3CAFC5A8-192A-4B4B-96A1-66A18D3BC7E4}" destId="{9C6DFA05-8344-4DC8-AA57-8F80B0144A64}" srcOrd="1" destOrd="0" presId="urn:microsoft.com/office/officeart/2005/8/layout/process3"/>
    <dgm:cxn modelId="{1D4AD22A-30C6-486F-9E17-8A1AAAFF8C84}" srcId="{A7D07D7A-035A-43D3-9A76-09B885798EA4}" destId="{A38EAD47-8A59-4AC7-A5B4-0C5CA7FC769E}" srcOrd="2" destOrd="0" parTransId="{6A090B6B-0489-4804-B59B-9B18434629A4}" sibTransId="{C323A090-3563-4F4A-8BD4-110E1575948C}"/>
    <dgm:cxn modelId="{FCD3476B-0826-423F-BBA5-E066848B3322}" type="presOf" srcId="{7978170A-BCAE-44C2-BA43-F826E223E687}" destId="{05419056-544F-4B74-A2EC-E66536B0E9CB}" srcOrd="0" destOrd="0" presId="urn:microsoft.com/office/officeart/2005/8/layout/process3"/>
    <dgm:cxn modelId="{044F0E06-C764-416D-B5C8-BCD295DF0728}" type="presOf" srcId="{BD7321CE-49C9-44DC-9A24-2FA7276D0BD3}" destId="{42C544DD-E852-44F9-B433-59642F67332A}" srcOrd="1" destOrd="0" presId="urn:microsoft.com/office/officeart/2005/8/layout/process3"/>
    <dgm:cxn modelId="{2A80E49A-05FD-4B56-8E8C-7BFD235A1073}" type="presOf" srcId="{19E2C36B-61A5-4347-B1C6-3BD628CD9E37}" destId="{0D3E8FA0-232A-4AFE-91B8-B063889A651A}" srcOrd="0" destOrd="0" presId="urn:microsoft.com/office/officeart/2005/8/layout/process3"/>
    <dgm:cxn modelId="{16D3ABF9-9B11-4855-84F6-A39100FF4B30}" type="presOf" srcId="{3CAFC5A8-192A-4B4B-96A1-66A18D3BC7E4}" destId="{310F3328-53AA-49DD-B448-9FE884468DF8}" srcOrd="0" destOrd="0" presId="urn:microsoft.com/office/officeart/2005/8/layout/process3"/>
    <dgm:cxn modelId="{3DDCD870-1B5F-42EA-9981-41E6306B41EE}" srcId="{19E2C36B-61A5-4347-B1C6-3BD628CD9E37}" destId="{EDAE9104-C2BA-4580-A939-484077FB9C8B}" srcOrd="0" destOrd="0" parTransId="{4B9CECB1-981D-48BE-B558-E69DC6236F8C}" sibTransId="{8F783693-7716-4DDE-91C4-BFD737210AA8}"/>
    <dgm:cxn modelId="{A46CC768-D146-4D84-B67D-DAE423D5023B}" type="presOf" srcId="{A1C98032-FA3C-49A9-9D87-E7A3B8155F27}" destId="{05419056-544F-4B74-A2EC-E66536B0E9CB}" srcOrd="0" destOrd="5" presId="urn:microsoft.com/office/officeart/2005/8/layout/process3"/>
    <dgm:cxn modelId="{E772E12C-6984-4831-9EE2-36AC21A1B4B9}" srcId="{5110CE94-6862-4813-AEFB-94A14C593134}" destId="{3CAFC5A8-192A-4B4B-96A1-66A18D3BC7E4}" srcOrd="1" destOrd="0" parTransId="{E80AA92F-4C1F-4D46-9790-55D61A3BE76B}" sibTransId="{BD7321CE-49C9-44DC-9A24-2FA7276D0BD3}"/>
    <dgm:cxn modelId="{EAA4DF64-2F39-4DFB-AB7F-4E91DF448108}" type="presOf" srcId="{FB570A6C-3A27-4D8A-BC7F-75317205437F}" destId="{F0044B76-C4B4-41C8-A5A6-A225A87B54FD}" srcOrd="0" destOrd="6" presId="urn:microsoft.com/office/officeart/2005/8/layout/process3"/>
    <dgm:cxn modelId="{4CC4F0C3-D3C1-4DC5-A28F-AE8387FCC52A}" srcId="{94E79DEC-1391-4DB5-BF26-C8D2C35D3C60}" destId="{D06D87A6-DB2F-4558-A40D-9CBEAE0B4ED5}" srcOrd="2" destOrd="0" parTransId="{0C6F8417-9ED6-4EEE-904A-C64115756BB2}" sibTransId="{99D5A8C5-953A-4355-A3E7-3356EA918D25}"/>
    <dgm:cxn modelId="{B0E77955-3629-4926-BDE2-0ADE8F6F469A}" srcId="{19E2C36B-61A5-4347-B1C6-3BD628CD9E37}" destId="{FB570A6C-3A27-4D8A-BC7F-75317205437F}" srcOrd="6" destOrd="0" parTransId="{A4FA3C18-00E9-48E1-BD5C-625FF3FE08DE}" sibTransId="{C7350C8A-6A67-4445-905E-73C54C0F1223}"/>
    <dgm:cxn modelId="{5751A8A5-7300-47EA-AC5B-6F94151DAC74}" srcId="{3CAFC5A8-192A-4B4B-96A1-66A18D3BC7E4}" destId="{178C8272-3B9A-4157-8991-D59FAD5C3044}" srcOrd="1" destOrd="0" parTransId="{C136FED4-838E-4EC0-9A6D-713A7E406907}" sibTransId="{A2A789A0-0825-41B2-BC9E-0E99FD70DC2E}"/>
    <dgm:cxn modelId="{626F0EEC-23F6-41AE-B525-766F6B87191D}" type="presOf" srcId="{E60895BE-AEC7-45FC-8322-B5A4A5D48551}" destId="{A9B9002E-3C8E-4AB7-9EA0-B3063D546BF7}" srcOrd="0" destOrd="3" presId="urn:microsoft.com/office/officeart/2005/8/layout/process3"/>
    <dgm:cxn modelId="{F541BD0D-20A9-456A-8C53-BC6531B18E60}" type="presOf" srcId="{5110CE94-6862-4813-AEFB-94A14C593134}" destId="{F80CB0A4-9A6A-45A7-8135-243F92368161}" srcOrd="0" destOrd="0" presId="urn:microsoft.com/office/officeart/2005/8/layout/process3"/>
    <dgm:cxn modelId="{FC8BE693-98D4-412B-BA15-E7E79380FED8}" srcId="{A7D07D7A-035A-43D3-9A76-09B885798EA4}" destId="{A1C98032-FA3C-49A9-9D87-E7A3B8155F27}" srcOrd="5" destOrd="0" parTransId="{0B3FC53A-AD5A-4798-8F4E-C34D4ACA3821}" sibTransId="{3401477C-9EB5-4FB1-8AB7-557A274DA20F}"/>
    <dgm:cxn modelId="{D3A75673-00A5-4DB4-BCFD-C2C796C4596E}" srcId="{19E2C36B-61A5-4347-B1C6-3BD628CD9E37}" destId="{53BA4BAA-418E-4A81-91CB-CA0C88FEDA95}" srcOrd="2" destOrd="0" parTransId="{88FE52A6-4759-49F5-B46F-47D879D00852}" sibTransId="{6BC38A54-F5EC-402F-80F9-24197E2EFF1A}"/>
    <dgm:cxn modelId="{5C74404E-612D-43E6-9CB1-42B869B7B7E2}" type="presOf" srcId="{53BA4BAA-418E-4A81-91CB-CA0C88FEDA95}" destId="{F0044B76-C4B4-41C8-A5A6-A225A87B54FD}" srcOrd="0" destOrd="2" presId="urn:microsoft.com/office/officeart/2005/8/layout/process3"/>
    <dgm:cxn modelId="{AB380034-CA77-4346-85EB-07B3935C697A}" type="presOf" srcId="{19E2C36B-61A5-4347-B1C6-3BD628CD9E37}" destId="{8A0D9D83-C7B4-4A89-B5D0-E33B31353770}" srcOrd="1" destOrd="0" presId="urn:microsoft.com/office/officeart/2005/8/layout/process3"/>
    <dgm:cxn modelId="{3EDD5F2C-C52E-4341-8BE7-133749671829}" type="presOf" srcId="{621B846C-0A10-4452-A2D4-B3E1CC58A337}" destId="{A9B9002E-3C8E-4AB7-9EA0-B3063D546BF7}" srcOrd="0" destOrd="5" presId="urn:microsoft.com/office/officeart/2005/8/layout/process3"/>
    <dgm:cxn modelId="{AFE17A9A-9615-4F9A-AA4B-DD4C83827613}" type="presOf" srcId="{BF759C09-AA72-4FB6-96E6-411F509882C3}" destId="{F0044B76-C4B4-41C8-A5A6-A225A87B54FD}" srcOrd="0" destOrd="1" presId="urn:microsoft.com/office/officeart/2005/8/layout/process3"/>
    <dgm:cxn modelId="{37C69245-9199-4733-AD2A-4E855F102337}" srcId="{3CAFC5A8-192A-4B4B-96A1-66A18D3BC7E4}" destId="{D3DC0AC6-D581-44FE-A65F-C3B447054832}" srcOrd="0" destOrd="0" parTransId="{C95BA26C-EDC0-472C-AEAC-A90A2A14AAD9}" sibTransId="{128607AE-ABA5-43AD-BB5F-2D88DC81E5BB}"/>
    <dgm:cxn modelId="{2D897774-393D-41B1-8D07-04D09560E56F}" type="presOf" srcId="{5277BFA3-6F70-454B-9159-CEDFA5687C73}" destId="{05419056-544F-4B74-A2EC-E66536B0E9CB}" srcOrd="0" destOrd="1" presId="urn:microsoft.com/office/officeart/2005/8/layout/process3"/>
    <dgm:cxn modelId="{DD657E5A-1676-4BE8-93B8-CD260DFDDC51}" type="presOf" srcId="{D9131A3F-29E5-4794-996B-96B60A56407B}" destId="{A9B9002E-3C8E-4AB7-9EA0-B3063D546BF7}" srcOrd="0" destOrd="4" presId="urn:microsoft.com/office/officeart/2005/8/layout/process3"/>
    <dgm:cxn modelId="{4500DC5C-C3D1-4304-B52A-A989F0946549}" type="presParOf" srcId="{F80CB0A4-9A6A-45A7-8135-243F92368161}" destId="{618232D8-2CC7-47A1-921E-9F7D72953282}" srcOrd="0" destOrd="0" presId="urn:microsoft.com/office/officeart/2005/8/layout/process3"/>
    <dgm:cxn modelId="{4BB8F4C4-3817-4F93-92D9-D10B0A332764}" type="presParOf" srcId="{618232D8-2CC7-47A1-921E-9F7D72953282}" destId="{0D3E8FA0-232A-4AFE-91B8-B063889A651A}" srcOrd="0" destOrd="0" presId="urn:microsoft.com/office/officeart/2005/8/layout/process3"/>
    <dgm:cxn modelId="{99E190BE-0962-4414-B299-8DDD84DBDB30}" type="presParOf" srcId="{618232D8-2CC7-47A1-921E-9F7D72953282}" destId="{8A0D9D83-C7B4-4A89-B5D0-E33B31353770}" srcOrd="1" destOrd="0" presId="urn:microsoft.com/office/officeart/2005/8/layout/process3"/>
    <dgm:cxn modelId="{3C7C3830-6501-428C-BEC4-BE290E97B6D8}" type="presParOf" srcId="{618232D8-2CC7-47A1-921E-9F7D72953282}" destId="{F0044B76-C4B4-41C8-A5A6-A225A87B54FD}" srcOrd="2" destOrd="0" presId="urn:microsoft.com/office/officeart/2005/8/layout/process3"/>
    <dgm:cxn modelId="{5C58B6B6-60ED-411E-B956-8CEDA601C5B7}" type="presParOf" srcId="{F80CB0A4-9A6A-45A7-8135-243F92368161}" destId="{AE5F0CCD-CC00-44D7-A533-0571E45E2ED1}" srcOrd="1" destOrd="0" presId="urn:microsoft.com/office/officeart/2005/8/layout/process3"/>
    <dgm:cxn modelId="{D086A018-F4C3-4768-9BAC-4ACC49AFE37D}" type="presParOf" srcId="{AE5F0CCD-CC00-44D7-A533-0571E45E2ED1}" destId="{EFD05834-0A26-4C03-A6A2-FFF1B7D9D8B0}" srcOrd="0" destOrd="0" presId="urn:microsoft.com/office/officeart/2005/8/layout/process3"/>
    <dgm:cxn modelId="{227B096E-CACA-4ABB-A584-CE66F32D6925}" type="presParOf" srcId="{F80CB0A4-9A6A-45A7-8135-243F92368161}" destId="{B606244D-D4DC-4D5D-A72D-F11FBD815989}" srcOrd="2" destOrd="0" presId="urn:microsoft.com/office/officeart/2005/8/layout/process3"/>
    <dgm:cxn modelId="{2A604590-760F-45D3-9C42-0510359240FC}" type="presParOf" srcId="{B606244D-D4DC-4D5D-A72D-F11FBD815989}" destId="{310F3328-53AA-49DD-B448-9FE884468DF8}" srcOrd="0" destOrd="0" presId="urn:microsoft.com/office/officeart/2005/8/layout/process3"/>
    <dgm:cxn modelId="{7413B1FD-5C1E-406B-B2CF-BDECF0824395}" type="presParOf" srcId="{B606244D-D4DC-4D5D-A72D-F11FBD815989}" destId="{9C6DFA05-8344-4DC8-AA57-8F80B0144A64}" srcOrd="1" destOrd="0" presId="urn:microsoft.com/office/officeart/2005/8/layout/process3"/>
    <dgm:cxn modelId="{A9EF8057-BA1D-435B-BFED-AEDB47A3900C}" type="presParOf" srcId="{B606244D-D4DC-4D5D-A72D-F11FBD815989}" destId="{4A2727A5-3922-4FB8-886E-DE1754E94F26}" srcOrd="2" destOrd="0" presId="urn:microsoft.com/office/officeart/2005/8/layout/process3"/>
    <dgm:cxn modelId="{52A74103-C485-4A6D-B74C-983507958EF9}" type="presParOf" srcId="{F80CB0A4-9A6A-45A7-8135-243F92368161}" destId="{2A28D97E-6D59-4E1D-AD18-383452BA6D3F}" srcOrd="3" destOrd="0" presId="urn:microsoft.com/office/officeart/2005/8/layout/process3"/>
    <dgm:cxn modelId="{A598C906-43D5-4422-AC0C-6885BB11A85B}" type="presParOf" srcId="{2A28D97E-6D59-4E1D-AD18-383452BA6D3F}" destId="{42C544DD-E852-44F9-B433-59642F67332A}" srcOrd="0" destOrd="0" presId="urn:microsoft.com/office/officeart/2005/8/layout/process3"/>
    <dgm:cxn modelId="{CCF39E37-FE32-493A-B20E-35ECA9F1FEB3}" type="presParOf" srcId="{F80CB0A4-9A6A-45A7-8135-243F92368161}" destId="{CF286065-12E7-4F45-9656-D005A16176A9}" srcOrd="4" destOrd="0" presId="urn:microsoft.com/office/officeart/2005/8/layout/process3"/>
    <dgm:cxn modelId="{ECDC8FE1-CF6A-4FE5-BA3C-26D46FEFC1CC}" type="presParOf" srcId="{CF286065-12E7-4F45-9656-D005A16176A9}" destId="{FE61D98B-F3F1-4C91-8574-DEB288643B97}" srcOrd="0" destOrd="0" presId="urn:microsoft.com/office/officeart/2005/8/layout/process3"/>
    <dgm:cxn modelId="{7AB16C3B-F098-45B2-8639-1D6650C56677}" type="presParOf" srcId="{CF286065-12E7-4F45-9656-D005A16176A9}" destId="{FD14CD30-1E60-4E03-B9FD-E425CA0E1B6B}" srcOrd="1" destOrd="0" presId="urn:microsoft.com/office/officeart/2005/8/layout/process3"/>
    <dgm:cxn modelId="{B88BDC30-B340-4934-8DE0-CDA71672638E}" type="presParOf" srcId="{CF286065-12E7-4F45-9656-D005A16176A9}" destId="{A9B9002E-3C8E-4AB7-9EA0-B3063D546BF7}" srcOrd="2" destOrd="0" presId="urn:microsoft.com/office/officeart/2005/8/layout/process3"/>
    <dgm:cxn modelId="{F4EAD3AE-377E-4FB6-A1C1-EDC66590E413}" type="presParOf" srcId="{F80CB0A4-9A6A-45A7-8135-243F92368161}" destId="{BB476116-BD37-47A7-A030-5E74FBD3F445}" srcOrd="5" destOrd="0" presId="urn:microsoft.com/office/officeart/2005/8/layout/process3"/>
    <dgm:cxn modelId="{FB23EDDD-72A6-401D-9F3C-3246FFF12099}" type="presParOf" srcId="{BB476116-BD37-47A7-A030-5E74FBD3F445}" destId="{531D8918-079D-41F9-8DB1-02429BDBFD28}" srcOrd="0" destOrd="0" presId="urn:microsoft.com/office/officeart/2005/8/layout/process3"/>
    <dgm:cxn modelId="{97B260B8-0FD3-4947-BF61-A9C34EAB06B1}" type="presParOf" srcId="{F80CB0A4-9A6A-45A7-8135-243F92368161}" destId="{CE3C6B6C-967C-44DF-A94D-0E0ADCF18D36}" srcOrd="6" destOrd="0" presId="urn:microsoft.com/office/officeart/2005/8/layout/process3"/>
    <dgm:cxn modelId="{C24994E3-BAAA-46C3-A7EF-F7B5B5CDDB15}" type="presParOf" srcId="{CE3C6B6C-967C-44DF-A94D-0E0ADCF18D36}" destId="{BD07AA63-ED5D-451A-8A76-C396D11C90B4}" srcOrd="0" destOrd="0" presId="urn:microsoft.com/office/officeart/2005/8/layout/process3"/>
    <dgm:cxn modelId="{1653D980-7153-4ADA-91AD-8A07825EA8A7}" type="presParOf" srcId="{CE3C6B6C-967C-44DF-A94D-0E0ADCF18D36}" destId="{FB9C8298-7EA0-4778-8D3B-CEA72BEBC7A2}" srcOrd="1" destOrd="0" presId="urn:microsoft.com/office/officeart/2005/8/layout/process3"/>
    <dgm:cxn modelId="{968DABB8-95AB-4F2C-BD75-FDADF1B8831A}" type="presParOf" srcId="{CE3C6B6C-967C-44DF-A94D-0E0ADCF18D36}" destId="{05419056-544F-4B74-A2EC-E66536B0E9CB}"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image" Target="../media/image143.png"/><Relationship Id="rId5" Type="http://schemas.openxmlformats.org/officeDocument/2006/relationships/image" Target="../media/image147.png"/><Relationship Id="rId4" Type="http://schemas.openxmlformats.org/officeDocument/2006/relationships/image" Target="../media/image146.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image" Target="../media/image149.png"/><Relationship Id="rId4" Type="http://schemas.openxmlformats.org/officeDocument/2006/relationships/image" Target="../media/image152.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image" Target="../media/image154.png"/><Relationship Id="rId4" Type="http://schemas.openxmlformats.org/officeDocument/2006/relationships/image" Target="../media/image15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870C4-C6B2-4AFF-9453-349F6FB29CBF}" type="datetimeFigureOut">
              <a:rPr lang="en-US" smtClean="0"/>
              <a:t>11/15/2014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3A1FEB-D089-4879-BB43-847524DD3A8A}" type="slidenum">
              <a:rPr lang="en-US" smtClean="0"/>
              <a:t>‹#›</a:t>
            </a:fld>
            <a:endParaRPr lang="en-US"/>
          </a:p>
        </p:txBody>
      </p:sp>
    </p:spTree>
    <p:extLst>
      <p:ext uri="{BB962C8B-B14F-4D97-AF65-F5344CB8AC3E}">
        <p14:creationId xmlns:p14="http://schemas.microsoft.com/office/powerpoint/2010/main" val="3058373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3A1FEB-D089-4879-BB43-847524DD3A8A}" type="slidenum">
              <a:rPr lang="en-US" smtClean="0"/>
              <a:t>11</a:t>
            </a:fld>
            <a:endParaRPr lang="en-US"/>
          </a:p>
        </p:txBody>
      </p:sp>
    </p:spTree>
    <p:extLst>
      <p:ext uri="{BB962C8B-B14F-4D97-AF65-F5344CB8AC3E}">
        <p14:creationId xmlns:p14="http://schemas.microsoft.com/office/powerpoint/2010/main" val="566147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fld id="{A308120A-8A07-45F7-BEB8-3C8AF8C5D016}" type="slidenum">
              <a:rPr lang="en-US">
                <a:latin typeface="Calibri" panose="020F0502020204030204" pitchFamily="34" charset="0"/>
              </a:rPr>
              <a:pPr eaLnBrk="1" hangingPunct="1"/>
              <a:t>31</a:t>
            </a:fld>
            <a:endParaRPr lang="en-US">
              <a:latin typeface="Calibri" panose="020F0502020204030204" pitchFamily="34" charset="0"/>
            </a:endParaRPr>
          </a:p>
        </p:txBody>
      </p:sp>
    </p:spTree>
    <p:extLst>
      <p:ext uri="{BB962C8B-B14F-4D97-AF65-F5344CB8AC3E}">
        <p14:creationId xmlns:p14="http://schemas.microsoft.com/office/powerpoint/2010/main" val="3236826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102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fld id="{3EECE98C-57BC-4DA2-82ED-BE6EBCD3D41E}" type="slidenum">
              <a:rPr lang="en-US">
                <a:latin typeface="Calibri" panose="020F0502020204030204" pitchFamily="34" charset="0"/>
              </a:rPr>
              <a:pPr eaLnBrk="1" hangingPunct="1"/>
              <a:t>32</a:t>
            </a:fld>
            <a:endParaRPr lang="en-US">
              <a:latin typeface="Calibri" panose="020F0502020204030204" pitchFamily="34" charset="0"/>
            </a:endParaRPr>
          </a:p>
        </p:txBody>
      </p:sp>
    </p:spTree>
    <p:extLst>
      <p:ext uri="{BB962C8B-B14F-4D97-AF65-F5344CB8AC3E}">
        <p14:creationId xmlns:p14="http://schemas.microsoft.com/office/powerpoint/2010/main" val="2949209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02F2C2-5985-462B-9695-F15394C8E95F}" type="slidenum">
              <a:rPr lang="en-US" smtClean="0"/>
              <a:pPr/>
              <a:t>43</a:t>
            </a:fld>
            <a:endParaRPr lang="en-US"/>
          </a:p>
        </p:txBody>
      </p:sp>
    </p:spTree>
    <p:extLst>
      <p:ext uri="{BB962C8B-B14F-4D97-AF65-F5344CB8AC3E}">
        <p14:creationId xmlns:p14="http://schemas.microsoft.com/office/powerpoint/2010/main" val="3089787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02F2C2-5985-462B-9695-F15394C8E95F}" type="slidenum">
              <a:rPr lang="en-US" smtClean="0"/>
              <a:pPr/>
              <a:t>44</a:t>
            </a:fld>
            <a:endParaRPr lang="en-US"/>
          </a:p>
        </p:txBody>
      </p:sp>
    </p:spTree>
    <p:extLst>
      <p:ext uri="{BB962C8B-B14F-4D97-AF65-F5344CB8AC3E}">
        <p14:creationId xmlns:p14="http://schemas.microsoft.com/office/powerpoint/2010/main" val="287095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EED0F9-F9F9-4D9D-9599-C240EA9EB13A}" type="slidenum">
              <a:rPr lang="en-US" smtClean="0"/>
              <a:pPr/>
              <a:t>96</a:t>
            </a:fld>
            <a:endParaRPr lang="en-US"/>
          </a:p>
        </p:txBody>
      </p:sp>
    </p:spTree>
    <p:extLst>
      <p:ext uri="{BB962C8B-B14F-4D97-AF65-F5344CB8AC3E}">
        <p14:creationId xmlns:p14="http://schemas.microsoft.com/office/powerpoint/2010/main" val="1543444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EED0F9-F9F9-4D9D-9599-C240EA9EB13A}" type="slidenum">
              <a:rPr lang="en-US" smtClean="0"/>
              <a:pPr/>
              <a:t>100</a:t>
            </a:fld>
            <a:endParaRPr lang="en-US"/>
          </a:p>
        </p:txBody>
      </p:sp>
    </p:spTree>
    <p:extLst>
      <p:ext uri="{BB962C8B-B14F-4D97-AF65-F5344CB8AC3E}">
        <p14:creationId xmlns:p14="http://schemas.microsoft.com/office/powerpoint/2010/main" val="314529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6939BF-EC05-41CE-A86E-23D27FCEB813}" type="datetimeFigureOut">
              <a:rPr lang="en-US" smtClean="0"/>
              <a:t>11/15/2014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2FE63-7010-4B11-81CC-DA251B9528BC}" type="slidenum">
              <a:rPr lang="en-US" smtClean="0"/>
              <a:t>‹#›</a:t>
            </a:fld>
            <a:endParaRPr lang="en-US"/>
          </a:p>
        </p:txBody>
      </p:sp>
    </p:spTree>
    <p:extLst>
      <p:ext uri="{BB962C8B-B14F-4D97-AF65-F5344CB8AC3E}">
        <p14:creationId xmlns:p14="http://schemas.microsoft.com/office/powerpoint/2010/main" val="1132185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6939BF-EC05-41CE-A86E-23D27FCEB813}" type="datetimeFigureOut">
              <a:rPr lang="en-US" smtClean="0"/>
              <a:t>11/15/2014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2FE63-7010-4B11-81CC-DA251B9528BC}" type="slidenum">
              <a:rPr lang="en-US" smtClean="0"/>
              <a:t>‹#›</a:t>
            </a:fld>
            <a:endParaRPr lang="en-US"/>
          </a:p>
        </p:txBody>
      </p:sp>
    </p:spTree>
    <p:extLst>
      <p:ext uri="{BB962C8B-B14F-4D97-AF65-F5344CB8AC3E}">
        <p14:creationId xmlns:p14="http://schemas.microsoft.com/office/powerpoint/2010/main" val="3494616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6939BF-EC05-41CE-A86E-23D27FCEB813}" type="datetimeFigureOut">
              <a:rPr lang="en-US" smtClean="0"/>
              <a:t>11/15/2014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2FE63-7010-4B11-81CC-DA251B9528BC}" type="slidenum">
              <a:rPr lang="en-US" smtClean="0"/>
              <a:t>‹#›</a:t>
            </a:fld>
            <a:endParaRPr lang="en-US"/>
          </a:p>
        </p:txBody>
      </p:sp>
    </p:spTree>
    <p:extLst>
      <p:ext uri="{BB962C8B-B14F-4D97-AF65-F5344CB8AC3E}">
        <p14:creationId xmlns:p14="http://schemas.microsoft.com/office/powerpoint/2010/main" val="4190769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6939BF-EC05-41CE-A86E-23D27FCEB813}" type="datetimeFigureOut">
              <a:rPr lang="en-US" smtClean="0"/>
              <a:t>11/15/2014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2FE63-7010-4B11-81CC-DA251B9528BC}" type="slidenum">
              <a:rPr lang="en-US" smtClean="0"/>
              <a:t>‹#›</a:t>
            </a:fld>
            <a:endParaRPr lang="en-US"/>
          </a:p>
        </p:txBody>
      </p:sp>
    </p:spTree>
    <p:extLst>
      <p:ext uri="{BB962C8B-B14F-4D97-AF65-F5344CB8AC3E}">
        <p14:creationId xmlns:p14="http://schemas.microsoft.com/office/powerpoint/2010/main" val="3037449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6939BF-EC05-41CE-A86E-23D27FCEB813}" type="datetimeFigureOut">
              <a:rPr lang="en-US" smtClean="0"/>
              <a:t>11/15/2014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2FE63-7010-4B11-81CC-DA251B9528BC}" type="slidenum">
              <a:rPr lang="en-US" smtClean="0"/>
              <a:t>‹#›</a:t>
            </a:fld>
            <a:endParaRPr lang="en-US"/>
          </a:p>
        </p:txBody>
      </p:sp>
    </p:spTree>
    <p:extLst>
      <p:ext uri="{BB962C8B-B14F-4D97-AF65-F5344CB8AC3E}">
        <p14:creationId xmlns:p14="http://schemas.microsoft.com/office/powerpoint/2010/main" val="1565050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A6939BF-EC05-41CE-A86E-23D27FCEB813}" type="datetimeFigureOut">
              <a:rPr lang="en-US" smtClean="0"/>
              <a:t>11/15/2014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02FE63-7010-4B11-81CC-DA251B9528BC}" type="slidenum">
              <a:rPr lang="en-US" smtClean="0"/>
              <a:t>‹#›</a:t>
            </a:fld>
            <a:endParaRPr lang="en-US"/>
          </a:p>
        </p:txBody>
      </p:sp>
    </p:spTree>
    <p:extLst>
      <p:ext uri="{BB962C8B-B14F-4D97-AF65-F5344CB8AC3E}">
        <p14:creationId xmlns:p14="http://schemas.microsoft.com/office/powerpoint/2010/main" val="3073891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A6939BF-EC05-41CE-A86E-23D27FCEB813}" type="datetimeFigureOut">
              <a:rPr lang="en-US" smtClean="0"/>
              <a:t>11/15/2014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02FE63-7010-4B11-81CC-DA251B9528BC}" type="slidenum">
              <a:rPr lang="en-US" smtClean="0"/>
              <a:t>‹#›</a:t>
            </a:fld>
            <a:endParaRPr lang="en-US"/>
          </a:p>
        </p:txBody>
      </p:sp>
    </p:spTree>
    <p:extLst>
      <p:ext uri="{BB962C8B-B14F-4D97-AF65-F5344CB8AC3E}">
        <p14:creationId xmlns:p14="http://schemas.microsoft.com/office/powerpoint/2010/main" val="1600869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A6939BF-EC05-41CE-A86E-23D27FCEB813}" type="datetimeFigureOut">
              <a:rPr lang="en-US" smtClean="0"/>
              <a:t>11/15/2014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02FE63-7010-4B11-81CC-DA251B9528BC}" type="slidenum">
              <a:rPr lang="en-US" smtClean="0"/>
              <a:t>‹#›</a:t>
            </a:fld>
            <a:endParaRPr lang="en-US"/>
          </a:p>
        </p:txBody>
      </p:sp>
    </p:spTree>
    <p:extLst>
      <p:ext uri="{BB962C8B-B14F-4D97-AF65-F5344CB8AC3E}">
        <p14:creationId xmlns:p14="http://schemas.microsoft.com/office/powerpoint/2010/main" val="910458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939BF-EC05-41CE-A86E-23D27FCEB813}" type="datetimeFigureOut">
              <a:rPr lang="en-US" smtClean="0"/>
              <a:t>11/15/2014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2FE63-7010-4B11-81CC-DA251B9528BC}" type="slidenum">
              <a:rPr lang="en-US" smtClean="0"/>
              <a:t>‹#›</a:t>
            </a:fld>
            <a:endParaRPr lang="en-US"/>
          </a:p>
        </p:txBody>
      </p:sp>
    </p:spTree>
    <p:extLst>
      <p:ext uri="{BB962C8B-B14F-4D97-AF65-F5344CB8AC3E}">
        <p14:creationId xmlns:p14="http://schemas.microsoft.com/office/powerpoint/2010/main" val="3931154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939BF-EC05-41CE-A86E-23D27FCEB813}" type="datetimeFigureOut">
              <a:rPr lang="en-US" smtClean="0"/>
              <a:t>11/15/2014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02FE63-7010-4B11-81CC-DA251B9528BC}" type="slidenum">
              <a:rPr lang="en-US" smtClean="0"/>
              <a:t>‹#›</a:t>
            </a:fld>
            <a:endParaRPr lang="en-US"/>
          </a:p>
        </p:txBody>
      </p:sp>
    </p:spTree>
    <p:extLst>
      <p:ext uri="{BB962C8B-B14F-4D97-AF65-F5344CB8AC3E}">
        <p14:creationId xmlns:p14="http://schemas.microsoft.com/office/powerpoint/2010/main" val="2480247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939BF-EC05-41CE-A86E-23D27FCEB813}" type="datetimeFigureOut">
              <a:rPr lang="en-US" smtClean="0"/>
              <a:t>11/15/2014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02FE63-7010-4B11-81CC-DA251B9528BC}" type="slidenum">
              <a:rPr lang="en-US" smtClean="0"/>
              <a:t>‹#›</a:t>
            </a:fld>
            <a:endParaRPr lang="en-US"/>
          </a:p>
        </p:txBody>
      </p:sp>
    </p:spTree>
    <p:extLst>
      <p:ext uri="{BB962C8B-B14F-4D97-AF65-F5344CB8AC3E}">
        <p14:creationId xmlns:p14="http://schemas.microsoft.com/office/powerpoint/2010/main" val="1644355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6939BF-EC05-41CE-A86E-23D27FCEB813}" type="datetimeFigureOut">
              <a:rPr lang="en-US" smtClean="0"/>
              <a:t>11/15/2014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02FE63-7010-4B11-81CC-DA251B9528BC}" type="slidenum">
              <a:rPr lang="en-US" smtClean="0"/>
              <a:t>‹#›</a:t>
            </a:fld>
            <a:endParaRPr lang="en-US"/>
          </a:p>
        </p:txBody>
      </p:sp>
    </p:spTree>
    <p:extLst>
      <p:ext uri="{BB962C8B-B14F-4D97-AF65-F5344CB8AC3E}">
        <p14:creationId xmlns:p14="http://schemas.microsoft.com/office/powerpoint/2010/main" val="1662020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253.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 Id="rId9" Type="http://schemas.openxmlformats.org/officeDocument/2006/relationships/image" Target="../media/image89.jpeg"/></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4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jpeg"/><Relationship Id="rId3" Type="http://schemas.openxmlformats.org/officeDocument/2006/relationships/image" Target="../media/image99.png"/><Relationship Id="rId7" Type="http://schemas.openxmlformats.org/officeDocument/2006/relationships/image" Target="../media/image103.jpeg"/><Relationship Id="rId12" Type="http://schemas.openxmlformats.org/officeDocument/2006/relationships/image" Target="../media/image10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s>
</file>

<file path=ppt/slides/_rels/slide44.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3.jpeg"/><Relationship Id="rId11" Type="http://schemas.openxmlformats.org/officeDocument/2006/relationships/image" Target="../media/image118.jpeg"/><Relationship Id="rId5" Type="http://schemas.openxmlformats.org/officeDocument/2006/relationships/image" Target="../media/image112.jpeg"/><Relationship Id="rId10" Type="http://schemas.openxmlformats.org/officeDocument/2006/relationships/image" Target="../media/image117.jpeg"/><Relationship Id="rId4" Type="http://schemas.openxmlformats.org/officeDocument/2006/relationships/image" Target="../media/image111.jpeg"/><Relationship Id="rId9" Type="http://schemas.openxmlformats.org/officeDocument/2006/relationships/image" Target="../media/image116.jpeg"/></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4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4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128.jpeg"/></Relationships>
</file>

<file path=ppt/slides/_rels/slide52.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5.jpeg"/><Relationship Id="rId2"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53.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5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oleObject" Target="../embeddings/Microsoft_Excel_97-2003_Worksheet3.xls"/><Relationship Id="rId13" Type="http://schemas.openxmlformats.org/officeDocument/2006/relationships/image" Target="../media/image147.png"/><Relationship Id="rId3" Type="http://schemas.openxmlformats.org/officeDocument/2006/relationships/image" Target="../media/image148.jpeg"/><Relationship Id="rId7" Type="http://schemas.openxmlformats.org/officeDocument/2006/relationships/image" Target="../media/image144.png"/><Relationship Id="rId12" Type="http://schemas.openxmlformats.org/officeDocument/2006/relationships/oleObject" Target="../embeddings/Microsoft_Excel_97-2003_Worksheet5.xls"/><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Microsoft_Excel_97-2003_Worksheet2.xls"/><Relationship Id="rId11" Type="http://schemas.openxmlformats.org/officeDocument/2006/relationships/image" Target="../media/image146.png"/><Relationship Id="rId5" Type="http://schemas.openxmlformats.org/officeDocument/2006/relationships/image" Target="../media/image143.png"/><Relationship Id="rId10" Type="http://schemas.openxmlformats.org/officeDocument/2006/relationships/oleObject" Target="../embeddings/Microsoft_Excel_97-2003_Worksheet4.xls"/><Relationship Id="rId4" Type="http://schemas.openxmlformats.org/officeDocument/2006/relationships/oleObject" Target="../embeddings/Microsoft_Excel_97-2003_Worksheet1.xls"/><Relationship Id="rId9" Type="http://schemas.openxmlformats.org/officeDocument/2006/relationships/image" Target="../media/image145.png"/></Relationships>
</file>

<file path=ppt/slides/_rels/slide56.xml.rels><?xml version="1.0" encoding="UTF-8" standalone="yes"?>
<Relationships xmlns="http://schemas.openxmlformats.org/package/2006/relationships"><Relationship Id="rId8" Type="http://schemas.openxmlformats.org/officeDocument/2006/relationships/oleObject" Target="../embeddings/Microsoft_Excel_97-2003_Worksheet8.xls"/><Relationship Id="rId3" Type="http://schemas.openxmlformats.org/officeDocument/2006/relationships/image" Target="../media/image153.jpeg"/><Relationship Id="rId7" Type="http://schemas.openxmlformats.org/officeDocument/2006/relationships/image" Target="../media/image150.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Microsoft_Excel_97-2003_Worksheet7.xls"/><Relationship Id="rId11" Type="http://schemas.openxmlformats.org/officeDocument/2006/relationships/image" Target="../media/image152.png"/><Relationship Id="rId5" Type="http://schemas.openxmlformats.org/officeDocument/2006/relationships/image" Target="../media/image149.png"/><Relationship Id="rId10" Type="http://schemas.openxmlformats.org/officeDocument/2006/relationships/oleObject" Target="../embeddings/Microsoft_Excel_97-2003_Worksheet9.xls"/><Relationship Id="rId4" Type="http://schemas.openxmlformats.org/officeDocument/2006/relationships/oleObject" Target="../embeddings/Microsoft_Excel_97-2003_Worksheet6.xls"/><Relationship Id="rId9" Type="http://schemas.openxmlformats.org/officeDocument/2006/relationships/image" Target="../media/image151.png"/></Relationships>
</file>

<file path=ppt/slides/_rels/slide57.xml.rels><?xml version="1.0" encoding="UTF-8" standalone="yes"?>
<Relationships xmlns="http://schemas.openxmlformats.org/package/2006/relationships"><Relationship Id="rId8" Type="http://schemas.openxmlformats.org/officeDocument/2006/relationships/oleObject" Target="../embeddings/Microsoft_Excel_97-2003_Worksheet12.xls"/><Relationship Id="rId3" Type="http://schemas.openxmlformats.org/officeDocument/2006/relationships/image" Target="../media/image158.jpeg"/><Relationship Id="rId7" Type="http://schemas.openxmlformats.org/officeDocument/2006/relationships/image" Target="../media/image155.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Microsoft_Excel_97-2003_Worksheet11.xls"/><Relationship Id="rId11" Type="http://schemas.openxmlformats.org/officeDocument/2006/relationships/image" Target="../media/image157.png"/><Relationship Id="rId5" Type="http://schemas.openxmlformats.org/officeDocument/2006/relationships/image" Target="../media/image154.png"/><Relationship Id="rId10" Type="http://schemas.openxmlformats.org/officeDocument/2006/relationships/oleObject" Target="../embeddings/Microsoft_Excel_97-2003_Worksheet13.xls"/><Relationship Id="rId4" Type="http://schemas.openxmlformats.org/officeDocument/2006/relationships/oleObject" Target="../embeddings/Microsoft_Excel_97-2003_Worksheet10.xls"/><Relationship Id="rId9" Type="http://schemas.openxmlformats.org/officeDocument/2006/relationships/image" Target="../media/image156.png"/></Relationships>
</file>

<file path=ppt/slides/_rels/slide5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59.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5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 Id="rId5" Type="http://schemas.openxmlformats.org/officeDocument/2006/relationships/image" Target="../media/image164.jpeg"/><Relationship Id="rId4" Type="http://schemas.openxmlformats.org/officeDocument/2006/relationships/image" Target="../media/image163.jpeg"/></Relationships>
</file>

<file path=ppt/slides/_rels/slide6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jpeg"/></Relationships>
</file>

<file path=ppt/slides/_rels/slide6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 Id="rId4" Type="http://schemas.openxmlformats.org/officeDocument/2006/relationships/image" Target="../media/image171.jpeg"/></Relationships>
</file>

<file path=ppt/slides/_rels/slide6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 Id="rId4" Type="http://schemas.openxmlformats.org/officeDocument/2006/relationships/image" Target="../media/image17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7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 Id="rId4" Type="http://schemas.openxmlformats.org/officeDocument/2006/relationships/image" Target="../media/image18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xml"/><Relationship Id="rId5" Type="http://schemas.openxmlformats.org/officeDocument/2006/relationships/image" Target="../media/image184.jpeg"/><Relationship Id="rId4" Type="http://schemas.openxmlformats.org/officeDocument/2006/relationships/image" Target="../media/image183.png"/></Relationships>
</file>

<file path=ppt/slides/_rels/slide7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1.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jpeg"/></Relationships>
</file>

<file path=ppt/slides/_rels/slide7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1.xml"/><Relationship Id="rId4" Type="http://schemas.openxmlformats.org/officeDocument/2006/relationships/image" Target="../media/image192.jpeg"/></Relationships>
</file>

<file path=ppt/slides/_rels/slide77.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1.xml"/><Relationship Id="rId4" Type="http://schemas.openxmlformats.org/officeDocument/2006/relationships/image" Target="../media/image199.jpeg"/></Relationships>
</file>

<file path=ppt/slides/_rels/slide84.xml.rels><?xml version="1.0" encoding="UTF-8" standalone="yes"?>
<Relationships xmlns="http://schemas.openxmlformats.org/package/2006/relationships"><Relationship Id="rId3" Type="http://schemas.openxmlformats.org/officeDocument/2006/relationships/image" Target="../media/image201.jpeg"/><Relationship Id="rId7" Type="http://schemas.openxmlformats.org/officeDocument/2006/relationships/image" Target="../media/image205.jpeg"/><Relationship Id="rId2" Type="http://schemas.openxmlformats.org/officeDocument/2006/relationships/image" Target="../media/image200.jpeg"/><Relationship Id="rId1" Type="http://schemas.openxmlformats.org/officeDocument/2006/relationships/slideLayout" Target="../slideLayouts/slideLayout2.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jpeg"/></Relationships>
</file>

<file path=ppt/slides/_rels/slide85.xml.rels><?xml version="1.0" encoding="UTF-8" standalone="yes"?>
<Relationships xmlns="http://schemas.openxmlformats.org/package/2006/relationships"><Relationship Id="rId3" Type="http://schemas.openxmlformats.org/officeDocument/2006/relationships/oleObject" Target="../embeddings/Microsoft_Excel_97-2003_Worksheet14.xls"/><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06.png"/></Relationships>
</file>

<file path=ppt/slides/_rels/slide8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215.jpeg"/><Relationship Id="rId3" Type="http://schemas.openxmlformats.org/officeDocument/2006/relationships/image" Target="../media/image210.jpeg"/><Relationship Id="rId7" Type="http://schemas.openxmlformats.org/officeDocument/2006/relationships/image" Target="../media/image214.jpeg"/><Relationship Id="rId12" Type="http://schemas.openxmlformats.org/officeDocument/2006/relationships/image" Target="../media/image219.jpeg"/><Relationship Id="rId2"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image" Target="../media/image213.jpeg"/><Relationship Id="rId11" Type="http://schemas.openxmlformats.org/officeDocument/2006/relationships/image" Target="../media/image218.jpeg"/><Relationship Id="rId5" Type="http://schemas.openxmlformats.org/officeDocument/2006/relationships/image" Target="../media/image212.jpeg"/><Relationship Id="rId10" Type="http://schemas.openxmlformats.org/officeDocument/2006/relationships/image" Target="../media/image217.jpeg"/><Relationship Id="rId4" Type="http://schemas.openxmlformats.org/officeDocument/2006/relationships/image" Target="../media/image211.jpeg"/><Relationship Id="rId9" Type="http://schemas.openxmlformats.org/officeDocument/2006/relationships/image" Target="../media/image216.jpeg"/></Relationships>
</file>

<file path=ppt/slides/_rels/slide88.xml.rels><?xml version="1.0" encoding="UTF-8" standalone="yes"?>
<Relationships xmlns="http://schemas.openxmlformats.org/package/2006/relationships"><Relationship Id="rId3" Type="http://schemas.openxmlformats.org/officeDocument/2006/relationships/image" Target="../media/image221.jpeg"/><Relationship Id="rId7" Type="http://schemas.openxmlformats.org/officeDocument/2006/relationships/image" Target="../media/image225.jpeg"/><Relationship Id="rId2" Type="http://schemas.openxmlformats.org/officeDocument/2006/relationships/image" Target="../media/image220.jpeg"/><Relationship Id="rId1" Type="http://schemas.openxmlformats.org/officeDocument/2006/relationships/slideLayout" Target="../slideLayouts/slideLayout2.xml"/><Relationship Id="rId6" Type="http://schemas.openxmlformats.org/officeDocument/2006/relationships/image" Target="../media/image224.jpeg"/><Relationship Id="rId5" Type="http://schemas.openxmlformats.org/officeDocument/2006/relationships/image" Target="../media/image223.jpeg"/><Relationship Id="rId4" Type="http://schemas.openxmlformats.org/officeDocument/2006/relationships/image" Target="../media/image222.jpeg"/></Relationships>
</file>

<file path=ppt/slides/_rels/slide89.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2.xml"/><Relationship Id="rId5" Type="http://schemas.openxmlformats.org/officeDocument/2006/relationships/image" Target="../media/image229.jpeg"/><Relationship Id="rId4" Type="http://schemas.openxmlformats.org/officeDocument/2006/relationships/image" Target="../media/image22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3.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2.xml"/><Relationship Id="rId4" Type="http://schemas.openxmlformats.org/officeDocument/2006/relationships/image" Target="../media/image232.jpeg"/></Relationships>
</file>

<file path=ppt/slides/_rels/slide94.xml.rels><?xml version="1.0" encoding="UTF-8" standalone="yes"?>
<Relationships xmlns="http://schemas.openxmlformats.org/package/2006/relationships"><Relationship Id="rId8" Type="http://schemas.openxmlformats.org/officeDocument/2006/relationships/image" Target="../media/image239.jpeg"/><Relationship Id="rId3" Type="http://schemas.openxmlformats.org/officeDocument/2006/relationships/image" Target="../media/image234.jpeg"/><Relationship Id="rId7" Type="http://schemas.openxmlformats.org/officeDocument/2006/relationships/image" Target="../media/image238.jpeg"/><Relationship Id="rId2" Type="http://schemas.openxmlformats.org/officeDocument/2006/relationships/image" Target="../media/image233.jpeg"/><Relationship Id="rId1" Type="http://schemas.openxmlformats.org/officeDocument/2006/relationships/slideLayout" Target="../slideLayouts/slideLayout2.xml"/><Relationship Id="rId6" Type="http://schemas.openxmlformats.org/officeDocument/2006/relationships/image" Target="../media/image237.jpeg"/><Relationship Id="rId5" Type="http://schemas.openxmlformats.org/officeDocument/2006/relationships/image" Target="../media/image236.jpeg"/><Relationship Id="rId4" Type="http://schemas.openxmlformats.org/officeDocument/2006/relationships/image" Target="../media/image235.jpeg"/></Relationships>
</file>

<file path=ppt/slides/_rels/slide95.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2.xml"/><Relationship Id="rId5" Type="http://schemas.openxmlformats.org/officeDocument/2006/relationships/image" Target="../media/image243.jpeg"/><Relationship Id="rId4" Type="http://schemas.openxmlformats.org/officeDocument/2006/relationships/image" Target="../media/image242.jpeg"/></Relationships>
</file>

<file path=ppt/slides/_rels/slide96.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6.jpeg"/><Relationship Id="rId4" Type="http://schemas.openxmlformats.org/officeDocument/2006/relationships/image" Target="../media/image245.jpeg"/></Relationships>
</file>

<file path=ppt/slides/_rels/slide97.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7.xml"/><Relationship Id="rId4" Type="http://schemas.openxmlformats.org/officeDocument/2006/relationships/image" Target="../media/image251.jpeg"/></Relationships>
</file>

<file path=ppt/slides/_rels/slide99.xml.rels><?xml version="1.0" encoding="UTF-8" standalone="yes"?>
<Relationships xmlns="http://schemas.openxmlformats.org/package/2006/relationships"><Relationship Id="rId2" Type="http://schemas.openxmlformats.org/officeDocument/2006/relationships/image" Target="../media/image252.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4678" y="1939109"/>
            <a:ext cx="7772400" cy="2387600"/>
          </a:xfrm>
        </p:spPr>
        <p:txBody>
          <a:bodyPr>
            <a:normAutofit fontScale="90000"/>
          </a:bodyPr>
          <a:lstStyle/>
          <a:p>
            <a:pPr algn="r"/>
            <a:r>
              <a:rPr lang="en-US" sz="2200" dirty="0"/>
              <a:t>Knowledge taping between Government and </a:t>
            </a:r>
            <a:r>
              <a:rPr lang="en-US" sz="2200" dirty="0" smtClean="0"/>
              <a:t>academia</a:t>
            </a:r>
            <a:br>
              <a:rPr lang="en-US" sz="2200" dirty="0" smtClean="0"/>
            </a:br>
            <a:r>
              <a:rPr lang="en-US" sz="2200" dirty="0" smtClean="0"/>
              <a:t/>
            </a:r>
            <a:br>
              <a:rPr lang="en-US" sz="2200" dirty="0" smtClean="0"/>
            </a:br>
            <a:r>
              <a:rPr lang="en-US" sz="4000" dirty="0" smtClean="0"/>
              <a:t>Interfacing between Architecture and </a:t>
            </a:r>
            <a:r>
              <a:rPr lang="en-US" sz="4000" dirty="0"/>
              <a:t>P</a:t>
            </a:r>
            <a:r>
              <a:rPr lang="en-US" sz="4000" dirty="0" smtClean="0"/>
              <a:t>lanning through Urban design studio</a:t>
            </a:r>
            <a:br>
              <a:rPr lang="en-US" sz="4000" dirty="0" smtClean="0"/>
            </a:br>
            <a:endParaRPr lang="en-US" sz="4000" dirty="0"/>
          </a:p>
        </p:txBody>
      </p:sp>
      <p:sp>
        <p:nvSpPr>
          <p:cNvPr id="6" name="TextBox 5"/>
          <p:cNvSpPr txBox="1"/>
          <p:nvPr/>
        </p:nvSpPr>
        <p:spPr>
          <a:xfrm>
            <a:off x="2574524" y="4412202"/>
            <a:ext cx="5211193" cy="923330"/>
          </a:xfrm>
          <a:prstGeom prst="rect">
            <a:avLst/>
          </a:prstGeom>
          <a:noFill/>
        </p:spPr>
        <p:txBody>
          <a:bodyPr wrap="square" rtlCol="0">
            <a:spAutoFit/>
          </a:bodyPr>
          <a:lstStyle/>
          <a:p>
            <a:r>
              <a:rPr lang="en-US" dirty="0" smtClean="0"/>
              <a:t>Department of Architecture</a:t>
            </a:r>
          </a:p>
          <a:p>
            <a:r>
              <a:rPr lang="en-US" dirty="0" smtClean="0"/>
              <a:t>Ahsanullah University of Science and Technology</a:t>
            </a:r>
          </a:p>
          <a:p>
            <a:r>
              <a:rPr lang="en-US" dirty="0" smtClean="0"/>
              <a:t>www.aust.edu</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2066" y="4549725"/>
            <a:ext cx="603682" cy="785807"/>
          </a:xfrm>
          <a:prstGeom prst="rect">
            <a:avLst/>
          </a:prstGeom>
        </p:spPr>
      </p:pic>
    </p:spTree>
    <p:extLst>
      <p:ext uri="{BB962C8B-B14F-4D97-AF65-F5344CB8AC3E}">
        <p14:creationId xmlns:p14="http://schemas.microsoft.com/office/powerpoint/2010/main" val="4072388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Project 01</a:t>
            </a:r>
            <a:br>
              <a:rPr lang="en-US" sz="2000" dirty="0"/>
            </a:br>
            <a:r>
              <a:rPr lang="en-US" sz="2000" b="1" dirty="0"/>
              <a:t>Redesign of Mymensingh Central Railway Station</a:t>
            </a:r>
            <a:r>
              <a:rPr lang="en-US" sz="2000" dirty="0"/>
              <a:t/>
            </a:r>
            <a:br>
              <a:rPr lang="en-US" sz="2000" dirty="0"/>
            </a:br>
            <a:r>
              <a:rPr lang="en-US" sz="2000" b="1" dirty="0"/>
              <a:t>Area as a Multimodal Transportation Hub</a:t>
            </a:r>
            <a:r>
              <a:rPr lang="en-US" sz="2000" dirty="0"/>
              <a:t/>
            </a:r>
            <a:br>
              <a:rPr lang="en-US" sz="2000" dirty="0"/>
            </a:br>
            <a:endParaRPr lang="en-US" sz="2000" dirty="0"/>
          </a:p>
        </p:txBody>
      </p:sp>
      <p:sp>
        <p:nvSpPr>
          <p:cNvPr id="3" name="TextBox 2"/>
          <p:cNvSpPr txBox="1"/>
          <p:nvPr/>
        </p:nvSpPr>
        <p:spPr>
          <a:xfrm>
            <a:off x="896645" y="1690689"/>
            <a:ext cx="7279689" cy="4770537"/>
          </a:xfrm>
          <a:prstGeom prst="rect">
            <a:avLst/>
          </a:prstGeom>
          <a:noFill/>
        </p:spPr>
        <p:txBody>
          <a:bodyPr wrap="square" rtlCol="0">
            <a:spAutoFit/>
          </a:bodyPr>
          <a:lstStyle/>
          <a:p>
            <a:pPr algn="just"/>
            <a:r>
              <a:rPr lang="en-US" sz="1600" dirty="0">
                <a:latin typeface="+mj-lt"/>
              </a:rPr>
              <a:t>In last few decades, </a:t>
            </a:r>
            <a:r>
              <a:rPr lang="en-US" sz="1600" dirty="0" smtClean="0">
                <a:latin typeface="+mj-lt"/>
              </a:rPr>
              <a:t>specially </a:t>
            </a:r>
            <a:r>
              <a:rPr lang="en-US" sz="1600" dirty="0">
                <a:latin typeface="+mj-lt"/>
              </a:rPr>
              <a:t>since 1980s the city of Mymensingh has faced rapid urbanization. The railway station which was once built in the outskirt is now located at the middle of the city and it divides the city into two segments. There are several level crossings throughout the city that hampers the smooth connectivity through road network. This station has a great potential to work as multimodal transport hub. The project is perceived to transform the railway station as a well-designed, carefully integrated into the urban fabric of the city, and sensitively connected into the transport systems of the city and region and thus make it playa  major role as a multimodal transport hub that could become critical asset in spurring on the revitalization of Mymensingh.</a:t>
            </a:r>
          </a:p>
          <a:p>
            <a:pPr algn="just"/>
            <a:r>
              <a:rPr lang="en-US" sz="1600" dirty="0">
                <a:latin typeface="+mj-lt"/>
              </a:rPr>
              <a:t> </a:t>
            </a:r>
          </a:p>
          <a:p>
            <a:pPr algn="just"/>
            <a:r>
              <a:rPr lang="en-US" sz="1600" dirty="0">
                <a:latin typeface="+mj-lt"/>
              </a:rPr>
              <a:t>This project is carried out by studying the surrounding area of the railway station in terms of land use, transportation  network,  infrastructure  and  urban services,  demographic  information  etc.  in order to understand the setting of the station. Then problems and conflicts are identified and feasible solutions are searched. Solutions are considered to address the present problems and have a vision of 20 years ahead. This  project  is  envisaged  to  perform as  a well-functioning  integrated  transport  system that supports a  growing  economy  and  improve  accessibility  and  efficiency  of  the  city's  resources and opportunities for all</a:t>
            </a:r>
            <a:r>
              <a:rPr lang="en-US" sz="1600" dirty="0" smtClean="0">
                <a:latin typeface="+mj-lt"/>
              </a:rPr>
              <a:t>.</a:t>
            </a:r>
            <a:endParaRPr lang="en-US" sz="1600" dirty="0">
              <a:latin typeface="+mj-lt"/>
            </a:endParaRPr>
          </a:p>
        </p:txBody>
      </p:sp>
    </p:spTree>
    <p:extLst>
      <p:ext uri="{BB962C8B-B14F-4D97-AF65-F5344CB8AC3E}">
        <p14:creationId xmlns:p14="http://schemas.microsoft.com/office/powerpoint/2010/main" val="28468259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685800"/>
            <a:ext cx="4477251" cy="369332"/>
          </a:xfrm>
          <a:prstGeom prst="rect">
            <a:avLst/>
          </a:prstGeom>
          <a:noFill/>
        </p:spPr>
        <p:txBody>
          <a:bodyPr wrap="none" rtlCol="0">
            <a:spAutoFit/>
          </a:bodyPr>
          <a:lstStyle/>
          <a:p>
            <a:r>
              <a:rPr lang="en-US" dirty="0" smtClean="0"/>
              <a:t>Survey findings and analysis (Date 08.11.2014)</a:t>
            </a:r>
            <a:endParaRPr lang="en-US" dirty="0"/>
          </a:p>
        </p:txBody>
      </p:sp>
      <p:pic>
        <p:nvPicPr>
          <p:cNvPr id="5" name="Picture 4" descr="day 1.tif"/>
          <p:cNvPicPr>
            <a:picLocks noChangeAspect="1"/>
          </p:cNvPicPr>
          <p:nvPr/>
        </p:nvPicPr>
        <p:blipFill>
          <a:blip r:embed="rId3" cstate="print"/>
          <a:srcRect/>
          <a:stretch>
            <a:fillRect/>
          </a:stretch>
        </p:blipFill>
        <p:spPr>
          <a:xfrm rot="5400000">
            <a:off x="1387318" y="517684"/>
            <a:ext cx="4876798" cy="6279833"/>
          </a:xfrm>
          <a:prstGeom prst="rect">
            <a:avLst/>
          </a:prstGeom>
        </p:spPr>
      </p:pic>
    </p:spTree>
    <p:extLst>
      <p:ext uri="{BB962C8B-B14F-4D97-AF65-F5344CB8AC3E}">
        <p14:creationId xmlns:p14="http://schemas.microsoft.com/office/powerpoint/2010/main" val="25908870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880527456"/>
              </p:ext>
            </p:extLst>
          </p:nvPr>
        </p:nvGraphicFramePr>
        <p:xfrm>
          <a:off x="276368" y="2125266"/>
          <a:ext cx="8761862" cy="3307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normAutofit/>
          </a:bodyPr>
          <a:lstStyle/>
          <a:p>
            <a:r>
              <a:rPr lang="en-CA" sz="2400" b="1" dirty="0"/>
              <a:t>Project 1: Redesign of Mymensingh Central Railway Station Area as a Multimodal Transportation Hub</a:t>
            </a:r>
            <a:endParaRPr lang="en-US" sz="2400" b="1" dirty="0"/>
          </a:p>
        </p:txBody>
      </p:sp>
    </p:spTree>
    <p:extLst>
      <p:ext uri="{BB962C8B-B14F-4D97-AF65-F5344CB8AC3E}">
        <p14:creationId xmlns:p14="http://schemas.microsoft.com/office/powerpoint/2010/main" val="16175721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pitchFamily="34" charset="0"/>
                <a:cs typeface="Calibri" pitchFamily="34" charset="0"/>
              </a:rPr>
              <a:t>Project 01: </a:t>
            </a:r>
            <a:r>
              <a:rPr lang="en-US" sz="2200" dirty="0" smtClean="0"/>
              <a:t>Redesign of </a:t>
            </a:r>
            <a:r>
              <a:rPr lang="en-US" sz="2200" dirty="0" err="1" smtClean="0"/>
              <a:t>Mymensingh</a:t>
            </a:r>
            <a:r>
              <a:rPr lang="en-US" sz="2200" dirty="0" smtClean="0"/>
              <a:t> Central Railway Station area as a multimodal transportation hub.</a:t>
            </a:r>
            <a:endParaRPr lang="en-US" sz="2200" dirty="0"/>
          </a:p>
        </p:txBody>
      </p:sp>
      <p:sp>
        <p:nvSpPr>
          <p:cNvPr id="3" name="Content Placeholder 2"/>
          <p:cNvSpPr>
            <a:spLocks noGrp="1"/>
          </p:cNvSpPr>
          <p:nvPr>
            <p:ph sz="quarter" idx="1"/>
          </p:nvPr>
        </p:nvSpPr>
        <p:spPr>
          <a:xfrm>
            <a:off x="457200" y="1219200"/>
            <a:ext cx="8686800" cy="5029200"/>
          </a:xfrm>
        </p:spPr>
        <p:txBody>
          <a:bodyPr/>
          <a:lstStyle/>
          <a:p>
            <a:pPr>
              <a:buNone/>
            </a:pPr>
            <a:r>
              <a:rPr lang="en-US" sz="2400" b="1" dirty="0" smtClean="0">
                <a:latin typeface="Calibri" pitchFamily="34" charset="0"/>
                <a:cs typeface="Calibri" pitchFamily="34" charset="0"/>
              </a:rPr>
              <a:t>Survey</a:t>
            </a:r>
            <a:r>
              <a:rPr lang="en-US" dirty="0" smtClean="0"/>
              <a:t> </a:t>
            </a:r>
          </a:p>
          <a:p>
            <a:pPr>
              <a:buNone/>
            </a:pPr>
            <a:endParaRPr lang="en-US" dirty="0"/>
          </a:p>
        </p:txBody>
      </p:sp>
      <p:pic>
        <p:nvPicPr>
          <p:cNvPr id="5" name="Picture 4" descr="DSC_0913.JPG"/>
          <p:cNvPicPr>
            <a:picLocks noChangeAspect="1"/>
          </p:cNvPicPr>
          <p:nvPr/>
        </p:nvPicPr>
        <p:blipFill>
          <a:blip r:embed="rId2" cstate="print"/>
          <a:stretch>
            <a:fillRect/>
          </a:stretch>
        </p:blipFill>
        <p:spPr>
          <a:xfrm>
            <a:off x="268941" y="4114800"/>
            <a:ext cx="2931459" cy="1941616"/>
          </a:xfrm>
          <a:prstGeom prst="rect">
            <a:avLst/>
          </a:prstGeom>
        </p:spPr>
      </p:pic>
      <p:pic>
        <p:nvPicPr>
          <p:cNvPr id="6" name="Picture 5" descr="DSC_0918.JPG"/>
          <p:cNvPicPr>
            <a:picLocks noChangeAspect="1"/>
          </p:cNvPicPr>
          <p:nvPr/>
        </p:nvPicPr>
        <p:blipFill>
          <a:blip r:embed="rId3" cstate="print"/>
          <a:stretch>
            <a:fillRect/>
          </a:stretch>
        </p:blipFill>
        <p:spPr>
          <a:xfrm>
            <a:off x="304800" y="1778330"/>
            <a:ext cx="2895600" cy="1917866"/>
          </a:xfrm>
          <a:prstGeom prst="rect">
            <a:avLst/>
          </a:prstGeom>
        </p:spPr>
      </p:pic>
      <p:pic>
        <p:nvPicPr>
          <p:cNvPr id="8" name="Picture 7" descr="DSC_0731 - Copy.JPG"/>
          <p:cNvPicPr>
            <a:picLocks noChangeAspect="1"/>
          </p:cNvPicPr>
          <p:nvPr/>
        </p:nvPicPr>
        <p:blipFill>
          <a:blip r:embed="rId4" cstate="print"/>
          <a:stretch>
            <a:fillRect/>
          </a:stretch>
        </p:blipFill>
        <p:spPr>
          <a:xfrm>
            <a:off x="3258671" y="1778330"/>
            <a:ext cx="2837329" cy="1879270"/>
          </a:xfrm>
          <a:prstGeom prst="rect">
            <a:avLst/>
          </a:prstGeom>
        </p:spPr>
      </p:pic>
      <p:pic>
        <p:nvPicPr>
          <p:cNvPr id="9" name="Picture 8" descr="DSC_0735 - Copy.JPG"/>
          <p:cNvPicPr>
            <a:picLocks noChangeAspect="1"/>
          </p:cNvPicPr>
          <p:nvPr/>
        </p:nvPicPr>
        <p:blipFill>
          <a:blip r:embed="rId5" cstate="print"/>
          <a:srcRect t="9412" r="5000"/>
          <a:stretch>
            <a:fillRect/>
          </a:stretch>
        </p:blipFill>
        <p:spPr>
          <a:xfrm>
            <a:off x="5854699" y="4114800"/>
            <a:ext cx="3136901" cy="1981200"/>
          </a:xfrm>
          <a:prstGeom prst="rect">
            <a:avLst/>
          </a:prstGeom>
        </p:spPr>
      </p:pic>
      <p:pic>
        <p:nvPicPr>
          <p:cNvPr id="10" name="Picture 9" descr="DSC_0740 - Copy.JPG"/>
          <p:cNvPicPr>
            <a:picLocks noChangeAspect="1"/>
          </p:cNvPicPr>
          <p:nvPr/>
        </p:nvPicPr>
        <p:blipFill>
          <a:blip r:embed="rId6" cstate="print"/>
          <a:stretch>
            <a:fillRect/>
          </a:stretch>
        </p:blipFill>
        <p:spPr>
          <a:xfrm>
            <a:off x="6172200" y="1752600"/>
            <a:ext cx="2819400" cy="1867395"/>
          </a:xfrm>
          <a:prstGeom prst="rect">
            <a:avLst/>
          </a:prstGeom>
        </p:spPr>
      </p:pic>
      <p:sp>
        <p:nvSpPr>
          <p:cNvPr id="12" name="TextBox 11"/>
          <p:cNvSpPr txBox="1"/>
          <p:nvPr/>
        </p:nvSpPr>
        <p:spPr>
          <a:xfrm>
            <a:off x="3429000" y="4648200"/>
            <a:ext cx="2057400" cy="646331"/>
          </a:xfrm>
          <a:prstGeom prst="rect">
            <a:avLst/>
          </a:prstGeom>
          <a:noFill/>
        </p:spPr>
        <p:txBody>
          <a:bodyPr wrap="square" rtlCol="0">
            <a:spAutoFit/>
          </a:bodyPr>
          <a:lstStyle/>
          <a:p>
            <a:r>
              <a:rPr lang="en-US" dirty="0" smtClean="0">
                <a:latin typeface="Calibri" pitchFamily="34" charset="0"/>
                <a:cs typeface="Calibri" pitchFamily="34" charset="0"/>
              </a:rPr>
              <a:t>Railway station and its surroundings</a:t>
            </a:r>
            <a:endParaRPr lang="en-US" dirty="0">
              <a:latin typeface="Calibri" pitchFamily="34" charset="0"/>
              <a:cs typeface="Calibri" pitchFamily="34" charset="0"/>
            </a:endParaRPr>
          </a:p>
        </p:txBody>
      </p:sp>
    </p:spTree>
    <p:extLst>
      <p:ext uri="{BB962C8B-B14F-4D97-AF65-F5344CB8AC3E}">
        <p14:creationId xmlns:p14="http://schemas.microsoft.com/office/powerpoint/2010/main" val="31588655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pitchFamily="34" charset="0"/>
                <a:cs typeface="Calibri" pitchFamily="34" charset="0"/>
              </a:rPr>
              <a:t>Project 01: </a:t>
            </a:r>
            <a:r>
              <a:rPr lang="en-US" sz="2400" dirty="0" smtClean="0">
                <a:latin typeface="Calibri" pitchFamily="34" charset="0"/>
                <a:cs typeface="Calibri" pitchFamily="34" charset="0"/>
              </a:rPr>
              <a:t>Redesign of </a:t>
            </a:r>
            <a:r>
              <a:rPr lang="en-US" sz="2400" dirty="0" err="1" smtClean="0">
                <a:latin typeface="Calibri" pitchFamily="34" charset="0"/>
                <a:cs typeface="Calibri" pitchFamily="34" charset="0"/>
              </a:rPr>
              <a:t>Mymensingh</a:t>
            </a:r>
            <a:r>
              <a:rPr lang="en-US" sz="2400" dirty="0" smtClean="0">
                <a:latin typeface="Calibri" pitchFamily="34" charset="0"/>
                <a:cs typeface="Calibri" pitchFamily="34" charset="0"/>
              </a:rPr>
              <a:t> Central Railway Station area as a multimodal transportation hub.</a:t>
            </a:r>
            <a:endParaRPr lang="en-US" sz="2400" dirty="0">
              <a:latin typeface="Calibri" pitchFamily="34" charset="0"/>
              <a:cs typeface="Calibri" pitchFamily="34" charset="0"/>
            </a:endParaRPr>
          </a:p>
        </p:txBody>
      </p:sp>
      <p:pic>
        <p:nvPicPr>
          <p:cNvPr id="5" name="Content Placeholder 4" descr="DSC_0772.JPG"/>
          <p:cNvPicPr>
            <a:picLocks noGrp="1" noChangeAspect="1"/>
          </p:cNvPicPr>
          <p:nvPr>
            <p:ph sz="quarter" idx="1"/>
          </p:nvPr>
        </p:nvPicPr>
        <p:blipFill>
          <a:blip r:embed="rId2" cstate="print"/>
          <a:stretch>
            <a:fillRect/>
          </a:stretch>
        </p:blipFill>
        <p:spPr>
          <a:xfrm>
            <a:off x="381000" y="3657600"/>
            <a:ext cx="2761129" cy="1828800"/>
          </a:xfrm>
        </p:spPr>
      </p:pic>
      <p:pic>
        <p:nvPicPr>
          <p:cNvPr id="4" name="Picture 3" descr="DSC_0748 - Copy.JPG"/>
          <p:cNvPicPr>
            <a:picLocks noChangeAspect="1"/>
          </p:cNvPicPr>
          <p:nvPr/>
        </p:nvPicPr>
        <p:blipFill>
          <a:blip r:embed="rId3" cstate="print"/>
          <a:stretch>
            <a:fillRect/>
          </a:stretch>
        </p:blipFill>
        <p:spPr>
          <a:xfrm>
            <a:off x="381000" y="1383475"/>
            <a:ext cx="2743200" cy="1816925"/>
          </a:xfrm>
          <a:prstGeom prst="rect">
            <a:avLst/>
          </a:prstGeom>
        </p:spPr>
      </p:pic>
      <p:pic>
        <p:nvPicPr>
          <p:cNvPr id="6" name="Picture 5" descr="DSC_0745 - Copy.JPG"/>
          <p:cNvPicPr>
            <a:picLocks noChangeAspect="1"/>
          </p:cNvPicPr>
          <p:nvPr/>
        </p:nvPicPr>
        <p:blipFill>
          <a:blip r:embed="rId4" cstate="print"/>
          <a:stretch>
            <a:fillRect/>
          </a:stretch>
        </p:blipFill>
        <p:spPr>
          <a:xfrm>
            <a:off x="3200400" y="1371600"/>
            <a:ext cx="2743200" cy="1816925"/>
          </a:xfrm>
          <a:prstGeom prst="rect">
            <a:avLst/>
          </a:prstGeom>
        </p:spPr>
      </p:pic>
      <p:pic>
        <p:nvPicPr>
          <p:cNvPr id="7" name="Picture 6" descr="DSC_0768.JPG"/>
          <p:cNvPicPr>
            <a:picLocks noChangeAspect="1"/>
          </p:cNvPicPr>
          <p:nvPr/>
        </p:nvPicPr>
        <p:blipFill>
          <a:blip r:embed="rId5" cstate="print"/>
          <a:stretch>
            <a:fillRect/>
          </a:stretch>
        </p:blipFill>
        <p:spPr>
          <a:xfrm>
            <a:off x="3200400" y="3631870"/>
            <a:ext cx="2770095" cy="1834738"/>
          </a:xfrm>
          <a:prstGeom prst="rect">
            <a:avLst/>
          </a:prstGeom>
        </p:spPr>
      </p:pic>
      <p:pic>
        <p:nvPicPr>
          <p:cNvPr id="8" name="Picture 7" descr="DSC_0061.JPG"/>
          <p:cNvPicPr>
            <a:picLocks noChangeAspect="1"/>
          </p:cNvPicPr>
          <p:nvPr/>
        </p:nvPicPr>
        <p:blipFill>
          <a:blip r:embed="rId6" cstate="print"/>
          <a:stretch>
            <a:fillRect/>
          </a:stretch>
        </p:blipFill>
        <p:spPr>
          <a:xfrm>
            <a:off x="6019799" y="1371600"/>
            <a:ext cx="2743201" cy="1816926"/>
          </a:xfrm>
          <a:prstGeom prst="rect">
            <a:avLst/>
          </a:prstGeom>
        </p:spPr>
      </p:pic>
      <p:pic>
        <p:nvPicPr>
          <p:cNvPr id="9" name="Picture 8" descr="DSC_0065.JPG"/>
          <p:cNvPicPr>
            <a:picLocks noChangeAspect="1"/>
          </p:cNvPicPr>
          <p:nvPr/>
        </p:nvPicPr>
        <p:blipFill>
          <a:blip r:embed="rId7" cstate="print"/>
          <a:stretch>
            <a:fillRect/>
          </a:stretch>
        </p:blipFill>
        <p:spPr>
          <a:xfrm>
            <a:off x="6019800" y="3619005"/>
            <a:ext cx="2819400" cy="1867395"/>
          </a:xfrm>
          <a:prstGeom prst="rect">
            <a:avLst/>
          </a:prstGeom>
        </p:spPr>
      </p:pic>
      <p:sp>
        <p:nvSpPr>
          <p:cNvPr id="11" name="Rectangle 10"/>
          <p:cNvSpPr/>
          <p:nvPr/>
        </p:nvSpPr>
        <p:spPr>
          <a:xfrm>
            <a:off x="2590800" y="5715000"/>
            <a:ext cx="3556936" cy="369332"/>
          </a:xfrm>
          <a:prstGeom prst="rect">
            <a:avLst/>
          </a:prstGeom>
        </p:spPr>
        <p:txBody>
          <a:bodyPr wrap="none">
            <a:spAutoFit/>
          </a:bodyPr>
          <a:lstStyle/>
          <a:p>
            <a:r>
              <a:rPr lang="en-US" dirty="0" smtClean="0">
                <a:latin typeface="Calibri" pitchFamily="34" charset="0"/>
                <a:cs typeface="Calibri" pitchFamily="34" charset="0"/>
              </a:rPr>
              <a:t>Railway station and its surroundings</a:t>
            </a:r>
            <a:endParaRPr lang="en-US" dirty="0">
              <a:latin typeface="Calibri" pitchFamily="34" charset="0"/>
              <a:cs typeface="Calibri" pitchFamily="34" charset="0"/>
            </a:endParaRPr>
          </a:p>
        </p:txBody>
      </p:sp>
    </p:spTree>
    <p:extLst>
      <p:ext uri="{BB962C8B-B14F-4D97-AF65-F5344CB8AC3E}">
        <p14:creationId xmlns:p14="http://schemas.microsoft.com/office/powerpoint/2010/main" val="42576276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Calibri" pitchFamily="34" charset="0"/>
                <a:cs typeface="Calibri" pitchFamily="34" charset="0"/>
              </a:rPr>
              <a:t>Survey findings presentation </a:t>
            </a:r>
            <a:r>
              <a:rPr lang="en-US" sz="1800" dirty="0" smtClean="0">
                <a:latin typeface="Calibri" pitchFamily="34" charset="0"/>
                <a:cs typeface="Calibri" pitchFamily="34" charset="0"/>
              </a:rPr>
              <a:t>(Date 01.11.2014)</a:t>
            </a:r>
            <a:endParaRPr lang="en-US" sz="1800" dirty="0"/>
          </a:p>
        </p:txBody>
      </p:sp>
      <p:pic>
        <p:nvPicPr>
          <p:cNvPr id="4" name="Content Placeholder 3" descr="PAGE1..jpg"/>
          <p:cNvPicPr>
            <a:picLocks noGrp="1" noChangeAspect="1"/>
          </p:cNvPicPr>
          <p:nvPr>
            <p:ph sz="quarter" idx="1"/>
          </p:nvPr>
        </p:nvPicPr>
        <p:blipFill>
          <a:blip r:embed="rId2" cstate="print"/>
          <a:stretch>
            <a:fillRect/>
          </a:stretch>
        </p:blipFill>
        <p:spPr>
          <a:xfrm>
            <a:off x="1095961" y="1219200"/>
            <a:ext cx="6952078" cy="4937125"/>
          </a:xfrm>
        </p:spPr>
      </p:pic>
    </p:spTree>
    <p:extLst>
      <p:ext uri="{BB962C8B-B14F-4D97-AF65-F5344CB8AC3E}">
        <p14:creationId xmlns:p14="http://schemas.microsoft.com/office/powerpoint/2010/main" val="32508028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pitchFamily="34" charset="0"/>
                <a:cs typeface="Calibri" pitchFamily="34" charset="0"/>
              </a:rPr>
              <a:t>Survey findings presentation </a:t>
            </a:r>
            <a:r>
              <a:rPr lang="en-US" sz="2000" dirty="0" smtClean="0">
                <a:latin typeface="Calibri" pitchFamily="34" charset="0"/>
                <a:cs typeface="Calibri" pitchFamily="34" charset="0"/>
              </a:rPr>
              <a:t>(Date 01.11.2014)</a:t>
            </a:r>
            <a:endParaRPr lang="en-US" dirty="0"/>
          </a:p>
        </p:txBody>
      </p:sp>
      <p:pic>
        <p:nvPicPr>
          <p:cNvPr id="4" name="Content Placeholder 3" descr="PAGR6..jpg"/>
          <p:cNvPicPr>
            <a:picLocks noGrp="1" noChangeAspect="1"/>
          </p:cNvPicPr>
          <p:nvPr>
            <p:ph sz="quarter" idx="1"/>
          </p:nvPr>
        </p:nvPicPr>
        <p:blipFill>
          <a:blip r:embed="rId2" cstate="print"/>
          <a:stretch>
            <a:fillRect/>
          </a:stretch>
        </p:blipFill>
        <p:spPr>
          <a:xfrm>
            <a:off x="4587429" y="1387475"/>
            <a:ext cx="3718371" cy="2651125"/>
          </a:xfrm>
        </p:spPr>
      </p:pic>
      <p:pic>
        <p:nvPicPr>
          <p:cNvPr id="5" name="Picture 4" descr="PAGE5..jpg"/>
          <p:cNvPicPr>
            <a:picLocks noChangeAspect="1"/>
          </p:cNvPicPr>
          <p:nvPr/>
        </p:nvPicPr>
        <p:blipFill>
          <a:blip r:embed="rId3" cstate="print"/>
          <a:stretch>
            <a:fillRect/>
          </a:stretch>
        </p:blipFill>
        <p:spPr>
          <a:xfrm>
            <a:off x="683400" y="1447800"/>
            <a:ext cx="3619290" cy="2590800"/>
          </a:xfrm>
          <a:prstGeom prst="rect">
            <a:avLst/>
          </a:prstGeom>
        </p:spPr>
      </p:pic>
      <p:pic>
        <p:nvPicPr>
          <p:cNvPr id="6" name="Picture 5" descr="PAGE3..jpg"/>
          <p:cNvPicPr>
            <a:picLocks noChangeAspect="1"/>
          </p:cNvPicPr>
          <p:nvPr/>
        </p:nvPicPr>
        <p:blipFill>
          <a:blip r:embed="rId4" cstate="print"/>
          <a:stretch>
            <a:fillRect/>
          </a:stretch>
        </p:blipFill>
        <p:spPr>
          <a:xfrm>
            <a:off x="3429000" y="4343400"/>
            <a:ext cx="2552444" cy="1828800"/>
          </a:xfrm>
          <a:prstGeom prst="rect">
            <a:avLst/>
          </a:prstGeom>
        </p:spPr>
      </p:pic>
      <p:pic>
        <p:nvPicPr>
          <p:cNvPr id="7" name="Picture 6" descr="PAGE 4..jpg"/>
          <p:cNvPicPr>
            <a:picLocks noChangeAspect="1"/>
          </p:cNvPicPr>
          <p:nvPr/>
        </p:nvPicPr>
        <p:blipFill>
          <a:blip r:embed="rId5" cstate="print"/>
          <a:stretch>
            <a:fillRect/>
          </a:stretch>
        </p:blipFill>
        <p:spPr>
          <a:xfrm>
            <a:off x="6096000" y="4191000"/>
            <a:ext cx="2784873" cy="1981200"/>
          </a:xfrm>
          <a:prstGeom prst="rect">
            <a:avLst/>
          </a:prstGeom>
        </p:spPr>
      </p:pic>
      <p:pic>
        <p:nvPicPr>
          <p:cNvPr id="8" name="Picture 7" descr="PAGE2..jpg"/>
          <p:cNvPicPr>
            <a:picLocks noChangeAspect="1"/>
          </p:cNvPicPr>
          <p:nvPr/>
        </p:nvPicPr>
        <p:blipFill>
          <a:blip r:embed="rId6" cstate="print"/>
          <a:stretch>
            <a:fillRect/>
          </a:stretch>
        </p:blipFill>
        <p:spPr>
          <a:xfrm>
            <a:off x="304800" y="4114801"/>
            <a:ext cx="2971800" cy="2120246"/>
          </a:xfrm>
          <a:prstGeom prst="rect">
            <a:avLst/>
          </a:prstGeom>
        </p:spPr>
      </p:pic>
    </p:spTree>
    <p:extLst>
      <p:ext uri="{BB962C8B-B14F-4D97-AF65-F5344CB8AC3E}">
        <p14:creationId xmlns:p14="http://schemas.microsoft.com/office/powerpoint/2010/main" val="30302607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pitchFamily="34" charset="0"/>
                <a:cs typeface="Calibri" pitchFamily="34" charset="0"/>
              </a:rPr>
              <a:t>Survey findings</a:t>
            </a:r>
            <a:endParaRPr lang="en-US" dirty="0"/>
          </a:p>
        </p:txBody>
      </p:sp>
      <p:pic>
        <p:nvPicPr>
          <p:cNvPr id="4" name="Content Placeholder 3" descr="IMG_20141027_130332.jpg"/>
          <p:cNvPicPr>
            <a:picLocks noGrp="1" noChangeAspect="1"/>
          </p:cNvPicPr>
          <p:nvPr>
            <p:ph sz="quarter" idx="1"/>
          </p:nvPr>
        </p:nvPicPr>
        <p:blipFill>
          <a:blip r:embed="rId2" cstate="print"/>
          <a:srcRect l="9289" r="4015" b="145"/>
          <a:stretch>
            <a:fillRect/>
          </a:stretch>
        </p:blipFill>
        <p:spPr>
          <a:xfrm>
            <a:off x="917944" y="1447800"/>
            <a:ext cx="2282456" cy="3505200"/>
          </a:xfrm>
        </p:spPr>
      </p:pic>
      <p:pic>
        <p:nvPicPr>
          <p:cNvPr id="7" name="Picture 6" descr="IMG_20141027_130345.jpg"/>
          <p:cNvPicPr>
            <a:picLocks noChangeAspect="1"/>
          </p:cNvPicPr>
          <p:nvPr/>
        </p:nvPicPr>
        <p:blipFill>
          <a:blip r:embed="rId3" cstate="print">
            <a:lum contrast="20000"/>
          </a:blip>
          <a:srcRect l="8519" t="3333" r="4074" b="2222"/>
          <a:stretch>
            <a:fillRect/>
          </a:stretch>
        </p:blipFill>
        <p:spPr>
          <a:xfrm>
            <a:off x="3281980" y="1447802"/>
            <a:ext cx="2433020" cy="3505198"/>
          </a:xfrm>
          <a:prstGeom prst="rect">
            <a:avLst/>
          </a:prstGeom>
        </p:spPr>
      </p:pic>
      <p:pic>
        <p:nvPicPr>
          <p:cNvPr id="9" name="Picture 8" descr="IMG_20141027_130402.jpg"/>
          <p:cNvPicPr>
            <a:picLocks noChangeAspect="1"/>
          </p:cNvPicPr>
          <p:nvPr/>
        </p:nvPicPr>
        <p:blipFill>
          <a:blip r:embed="rId4" cstate="print"/>
          <a:srcRect l="8696" r="4348"/>
          <a:stretch>
            <a:fillRect/>
          </a:stretch>
        </p:blipFill>
        <p:spPr>
          <a:xfrm>
            <a:off x="5791200" y="1447800"/>
            <a:ext cx="2286000" cy="3505200"/>
          </a:xfrm>
          <a:prstGeom prst="rect">
            <a:avLst/>
          </a:prstGeom>
        </p:spPr>
      </p:pic>
    </p:spTree>
    <p:extLst>
      <p:ext uri="{BB962C8B-B14F-4D97-AF65-F5344CB8AC3E}">
        <p14:creationId xmlns:p14="http://schemas.microsoft.com/office/powerpoint/2010/main" val="34693768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Desktop\MYMEN PRESENT1\PAGE5..jpg"/>
          <p:cNvPicPr>
            <a:picLocks noChangeAspect="1" noChangeArrowheads="1"/>
          </p:cNvPicPr>
          <p:nvPr/>
        </p:nvPicPr>
        <p:blipFill>
          <a:blip r:embed="rId2" cstate="print"/>
          <a:srcRect/>
          <a:stretch>
            <a:fillRect/>
          </a:stretch>
        </p:blipFill>
        <p:spPr bwMode="auto">
          <a:xfrm>
            <a:off x="1" y="2"/>
            <a:ext cx="9144000" cy="6857998"/>
          </a:xfrm>
          <a:prstGeom prst="rect">
            <a:avLst/>
          </a:prstGeom>
          <a:noFill/>
        </p:spPr>
      </p:pic>
    </p:spTree>
    <p:extLst>
      <p:ext uri="{BB962C8B-B14F-4D97-AF65-F5344CB8AC3E}">
        <p14:creationId xmlns:p14="http://schemas.microsoft.com/office/powerpoint/2010/main" val="38534719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MYMEN PRESENT1\PAGR6..jpg"/>
          <p:cNvPicPr>
            <a:picLocks noChangeAspect="1" noChangeArrowheads="1"/>
          </p:cNvPicPr>
          <p:nvPr/>
        </p:nvPicPr>
        <p:blipFill>
          <a:blip r:embed="rId2" cstate="print"/>
          <a:srcRect/>
          <a:stretch>
            <a:fillRect/>
          </a:stretch>
        </p:blipFill>
        <p:spPr bwMode="auto">
          <a:xfrm>
            <a:off x="0" y="-1"/>
            <a:ext cx="9143999" cy="6858001"/>
          </a:xfrm>
          <a:prstGeom prst="rect">
            <a:avLst/>
          </a:prstGeom>
          <a:noFill/>
        </p:spPr>
      </p:pic>
    </p:spTree>
    <p:extLst>
      <p:ext uri="{BB962C8B-B14F-4D97-AF65-F5344CB8AC3E}">
        <p14:creationId xmlns:p14="http://schemas.microsoft.com/office/powerpoint/2010/main" val="39844511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pitchFamily="34" charset="0"/>
                <a:cs typeface="Calibri" pitchFamily="34" charset="0"/>
              </a:rPr>
              <a:t>Survey findings presentation </a:t>
            </a:r>
            <a:r>
              <a:rPr lang="en-US" sz="2000" dirty="0" smtClean="0">
                <a:latin typeface="Calibri" pitchFamily="34" charset="0"/>
                <a:cs typeface="Calibri" pitchFamily="34" charset="0"/>
              </a:rPr>
              <a:t>(Date 08.11.2014)</a:t>
            </a:r>
            <a:endParaRPr lang="en-US" dirty="0"/>
          </a:p>
        </p:txBody>
      </p:sp>
      <p:pic>
        <p:nvPicPr>
          <p:cNvPr id="4" name="Content Placeholder 3" descr="page1..jpg"/>
          <p:cNvPicPr>
            <a:picLocks noGrp="1" noChangeAspect="1"/>
          </p:cNvPicPr>
          <p:nvPr>
            <p:ph sz="quarter" idx="1"/>
          </p:nvPr>
        </p:nvPicPr>
        <p:blipFill>
          <a:blip r:embed="rId2" cstate="print"/>
          <a:stretch>
            <a:fillRect/>
          </a:stretch>
        </p:blipFill>
        <p:spPr>
          <a:xfrm>
            <a:off x="827653" y="1219200"/>
            <a:ext cx="3210947" cy="5029200"/>
          </a:xfrm>
        </p:spPr>
      </p:pic>
      <p:pic>
        <p:nvPicPr>
          <p:cNvPr id="5" name="Picture 4" descr="page2..jpg"/>
          <p:cNvPicPr>
            <a:picLocks noChangeAspect="1"/>
          </p:cNvPicPr>
          <p:nvPr/>
        </p:nvPicPr>
        <p:blipFill>
          <a:blip r:embed="rId3" cstate="print"/>
          <a:srcRect l="6599" t="2790" r="8046" b="969"/>
          <a:stretch>
            <a:fillRect/>
          </a:stretch>
        </p:blipFill>
        <p:spPr>
          <a:xfrm>
            <a:off x="4724400" y="1178668"/>
            <a:ext cx="3505200" cy="5145932"/>
          </a:xfrm>
          <a:prstGeom prst="rect">
            <a:avLst/>
          </a:prstGeom>
        </p:spPr>
      </p:pic>
    </p:spTree>
    <p:extLst>
      <p:ext uri="{BB962C8B-B14F-4D97-AF65-F5344CB8AC3E}">
        <p14:creationId xmlns:p14="http://schemas.microsoft.com/office/powerpoint/2010/main" val="29585703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Schedule</a:t>
            </a:r>
            <a:endParaRPr lang="en-US" dirty="0"/>
          </a:p>
        </p:txBody>
      </p:sp>
      <p:sp>
        <p:nvSpPr>
          <p:cNvPr id="3" name="Content Placeholder 2"/>
          <p:cNvSpPr>
            <a:spLocks noGrp="1"/>
          </p:cNvSpPr>
          <p:nvPr>
            <p:ph sz="quarter" idx="1"/>
          </p:nvPr>
        </p:nvSpPr>
        <p:spPr/>
        <p:txBody>
          <a:bodyPr>
            <a:normAutofit fontScale="70000" lnSpcReduction="20000"/>
          </a:bodyPr>
          <a:lstStyle/>
          <a:p>
            <a:pPr>
              <a:lnSpc>
                <a:spcPct val="120000"/>
              </a:lnSpc>
            </a:pPr>
            <a:r>
              <a:rPr lang="en-US" dirty="0" smtClean="0">
                <a:latin typeface="+mj-lt"/>
              </a:rPr>
              <a:t>Meeting with UDD about detail area plan of Mymensingh city, 15.10.2014</a:t>
            </a:r>
          </a:p>
          <a:p>
            <a:pPr>
              <a:lnSpc>
                <a:spcPct val="120000"/>
              </a:lnSpc>
            </a:pPr>
            <a:r>
              <a:rPr lang="en-US" dirty="0" smtClean="0">
                <a:latin typeface="+mj-lt"/>
              </a:rPr>
              <a:t>Students initial presentation about different issues of Mymensingh city, Date 14.10.2014 &amp; 16.10.2014</a:t>
            </a:r>
          </a:p>
          <a:p>
            <a:pPr>
              <a:lnSpc>
                <a:spcPct val="120000"/>
              </a:lnSpc>
            </a:pPr>
            <a:r>
              <a:rPr lang="en-US" dirty="0" smtClean="0">
                <a:latin typeface="+mj-lt"/>
              </a:rPr>
              <a:t>Presentation of UDD at AUST, Date 18.10.2014</a:t>
            </a:r>
          </a:p>
          <a:p>
            <a:pPr>
              <a:lnSpc>
                <a:spcPct val="120000"/>
              </a:lnSpc>
            </a:pPr>
            <a:r>
              <a:rPr lang="en-US" dirty="0" smtClean="0">
                <a:latin typeface="+mj-lt"/>
              </a:rPr>
              <a:t>Site survey and interactive sessions, Date 20.10.2014 to 24.10.2014</a:t>
            </a:r>
          </a:p>
          <a:p>
            <a:pPr>
              <a:lnSpc>
                <a:spcPct val="120000"/>
              </a:lnSpc>
            </a:pPr>
            <a:r>
              <a:rPr lang="en-US" dirty="0" smtClean="0">
                <a:latin typeface="+mj-lt"/>
              </a:rPr>
              <a:t>Students presentation, Date 28.10.2014</a:t>
            </a:r>
          </a:p>
          <a:p>
            <a:pPr>
              <a:lnSpc>
                <a:spcPct val="120000"/>
              </a:lnSpc>
            </a:pPr>
            <a:r>
              <a:rPr lang="en-US" dirty="0" smtClean="0">
                <a:latin typeface="+mj-lt"/>
              </a:rPr>
              <a:t>Presentation for Mayor, Date 29.10.2014</a:t>
            </a:r>
          </a:p>
          <a:p>
            <a:pPr>
              <a:lnSpc>
                <a:spcPct val="120000"/>
              </a:lnSpc>
            </a:pPr>
            <a:r>
              <a:rPr lang="en-US" dirty="0" smtClean="0">
                <a:latin typeface="+mj-lt"/>
              </a:rPr>
              <a:t>Students presentation, Date 01.11.2014</a:t>
            </a:r>
          </a:p>
          <a:p>
            <a:pPr>
              <a:lnSpc>
                <a:spcPct val="120000"/>
              </a:lnSpc>
            </a:pPr>
            <a:r>
              <a:rPr lang="en-US" dirty="0" smtClean="0">
                <a:latin typeface="+mj-lt"/>
              </a:rPr>
              <a:t>Students presentation, Date 08.11.2014</a:t>
            </a:r>
          </a:p>
          <a:p>
            <a:pPr>
              <a:lnSpc>
                <a:spcPct val="120000"/>
              </a:lnSpc>
            </a:pPr>
            <a:endParaRPr lang="en-US" dirty="0">
              <a:latin typeface="+mj-lt"/>
            </a:endParaRPr>
          </a:p>
        </p:txBody>
      </p:sp>
    </p:spTree>
    <p:extLst>
      <p:ext uri="{BB962C8B-B14F-4D97-AF65-F5344CB8AC3E}">
        <p14:creationId xmlns:p14="http://schemas.microsoft.com/office/powerpoint/2010/main" val="9240879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pitchFamily="34" charset="0"/>
                <a:cs typeface="Calibri" pitchFamily="34" charset="0"/>
              </a:rPr>
              <a:t>Survey findings presentation </a:t>
            </a:r>
            <a:r>
              <a:rPr lang="en-US" sz="2000" dirty="0" smtClean="0">
                <a:latin typeface="Calibri" pitchFamily="34" charset="0"/>
                <a:cs typeface="Calibri" pitchFamily="34" charset="0"/>
              </a:rPr>
              <a:t>(Date 08.11.2014)</a:t>
            </a:r>
            <a:endParaRPr lang="en-US" dirty="0"/>
          </a:p>
        </p:txBody>
      </p:sp>
      <p:pic>
        <p:nvPicPr>
          <p:cNvPr id="7" name="Content Placeholder 6" descr="PAGE3..jpg"/>
          <p:cNvPicPr>
            <a:picLocks noGrp="1" noChangeAspect="1"/>
          </p:cNvPicPr>
          <p:nvPr>
            <p:ph sz="quarter" idx="1"/>
          </p:nvPr>
        </p:nvPicPr>
        <p:blipFill>
          <a:blip r:embed="rId2" cstate="print"/>
          <a:stretch>
            <a:fillRect/>
          </a:stretch>
        </p:blipFill>
        <p:spPr>
          <a:xfrm>
            <a:off x="801827" y="1219200"/>
            <a:ext cx="3236773" cy="5056157"/>
          </a:xfrm>
        </p:spPr>
      </p:pic>
      <p:pic>
        <p:nvPicPr>
          <p:cNvPr id="8" name="Picture 7" descr="PAGE 4..jpg"/>
          <p:cNvPicPr>
            <a:picLocks noChangeAspect="1"/>
          </p:cNvPicPr>
          <p:nvPr/>
        </p:nvPicPr>
        <p:blipFill>
          <a:blip r:embed="rId3" cstate="print"/>
          <a:stretch>
            <a:fillRect/>
          </a:stretch>
        </p:blipFill>
        <p:spPr>
          <a:xfrm>
            <a:off x="4800600" y="1229843"/>
            <a:ext cx="3429000" cy="5094757"/>
          </a:xfrm>
          <a:prstGeom prst="rect">
            <a:avLst/>
          </a:prstGeom>
        </p:spPr>
      </p:pic>
    </p:spTree>
    <p:extLst>
      <p:ext uri="{BB962C8B-B14F-4D97-AF65-F5344CB8AC3E}">
        <p14:creationId xmlns:p14="http://schemas.microsoft.com/office/powerpoint/2010/main" val="14047446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pitchFamily="34" charset="0"/>
                <a:cs typeface="Calibri" pitchFamily="34" charset="0"/>
              </a:rPr>
              <a:t>Survey findings presentation </a:t>
            </a:r>
            <a:r>
              <a:rPr lang="en-US" sz="2000" dirty="0" smtClean="0">
                <a:latin typeface="Calibri" pitchFamily="34" charset="0"/>
                <a:cs typeface="Calibri" pitchFamily="34" charset="0"/>
              </a:rPr>
              <a:t>(Date 08.11.2014)</a:t>
            </a:r>
            <a:endParaRPr lang="en-US" dirty="0"/>
          </a:p>
        </p:txBody>
      </p:sp>
      <p:pic>
        <p:nvPicPr>
          <p:cNvPr id="6" name="Content Placeholder 5" descr="page5.jpg new.jpg"/>
          <p:cNvPicPr>
            <a:picLocks noGrp="1" noChangeAspect="1"/>
          </p:cNvPicPr>
          <p:nvPr>
            <p:ph sz="quarter" idx="1"/>
          </p:nvPr>
        </p:nvPicPr>
        <p:blipFill>
          <a:blip r:embed="rId2" cstate="print"/>
          <a:stretch>
            <a:fillRect/>
          </a:stretch>
        </p:blipFill>
        <p:spPr>
          <a:xfrm>
            <a:off x="838200" y="1295400"/>
            <a:ext cx="3361402" cy="4937125"/>
          </a:xfrm>
        </p:spPr>
      </p:pic>
      <p:pic>
        <p:nvPicPr>
          <p:cNvPr id="9" name="Picture 8" descr="PAGE 7..jpg"/>
          <p:cNvPicPr>
            <a:picLocks noChangeAspect="1"/>
          </p:cNvPicPr>
          <p:nvPr/>
        </p:nvPicPr>
        <p:blipFill>
          <a:blip r:embed="rId3" cstate="print"/>
          <a:srcRect l="77500" b="48707"/>
          <a:stretch>
            <a:fillRect/>
          </a:stretch>
        </p:blipFill>
        <p:spPr>
          <a:xfrm>
            <a:off x="4876800" y="1319183"/>
            <a:ext cx="3304094" cy="4853017"/>
          </a:xfrm>
          <a:prstGeom prst="rect">
            <a:avLst/>
          </a:prstGeom>
        </p:spPr>
      </p:pic>
    </p:spTree>
    <p:extLst>
      <p:ext uri="{BB962C8B-B14F-4D97-AF65-F5344CB8AC3E}">
        <p14:creationId xmlns:p14="http://schemas.microsoft.com/office/powerpoint/2010/main" val="35565310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pitchFamily="34" charset="0"/>
                <a:cs typeface="Calibri" pitchFamily="34" charset="0"/>
              </a:rPr>
              <a:t>Survey findings presentation </a:t>
            </a:r>
            <a:r>
              <a:rPr lang="en-US" sz="2000" dirty="0" smtClean="0">
                <a:latin typeface="Calibri" pitchFamily="34" charset="0"/>
                <a:cs typeface="Calibri" pitchFamily="34" charset="0"/>
              </a:rPr>
              <a:t>(existing model)</a:t>
            </a:r>
            <a:endParaRPr lang="en-US" dirty="0"/>
          </a:p>
        </p:txBody>
      </p:sp>
      <p:pic>
        <p:nvPicPr>
          <p:cNvPr id="7" name="Picture 6" descr="IMG_20141113_122213.jpg"/>
          <p:cNvPicPr>
            <a:picLocks noChangeAspect="1"/>
          </p:cNvPicPr>
          <p:nvPr/>
        </p:nvPicPr>
        <p:blipFill>
          <a:blip r:embed="rId2" cstate="print">
            <a:lum/>
          </a:blip>
          <a:srcRect l="5556" t="11111" r="2593" b="12222"/>
          <a:stretch>
            <a:fillRect/>
          </a:stretch>
        </p:blipFill>
        <p:spPr>
          <a:xfrm rot="16200000">
            <a:off x="663679" y="1088922"/>
            <a:ext cx="3657600" cy="4070555"/>
          </a:xfrm>
          <a:prstGeom prst="rect">
            <a:avLst/>
          </a:prstGeom>
        </p:spPr>
      </p:pic>
      <p:pic>
        <p:nvPicPr>
          <p:cNvPr id="8" name="Picture 7" descr="IMG_20141113_122239.jpg"/>
          <p:cNvPicPr>
            <a:picLocks noChangeAspect="1"/>
          </p:cNvPicPr>
          <p:nvPr/>
        </p:nvPicPr>
        <p:blipFill>
          <a:blip r:embed="rId3" cstate="print"/>
          <a:srcRect l="15833" t="2222" r="6667" b="3333"/>
          <a:stretch>
            <a:fillRect/>
          </a:stretch>
        </p:blipFill>
        <p:spPr>
          <a:xfrm>
            <a:off x="4684955" y="2514600"/>
            <a:ext cx="4001845" cy="3657600"/>
          </a:xfrm>
          <a:prstGeom prst="rect">
            <a:avLst/>
          </a:prstGeom>
        </p:spPr>
      </p:pic>
    </p:spTree>
    <p:extLst>
      <p:ext uri="{BB962C8B-B14F-4D97-AF65-F5344CB8AC3E}">
        <p14:creationId xmlns:p14="http://schemas.microsoft.com/office/powerpoint/2010/main" val="14609799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4" name="Rectangle 3"/>
          <p:cNvSpPr/>
          <p:nvPr/>
        </p:nvSpPr>
        <p:spPr>
          <a:xfrm>
            <a:off x="1143000" y="3886200"/>
            <a:ext cx="7391400" cy="923330"/>
          </a:xfrm>
          <a:prstGeom prst="rect">
            <a:avLst/>
          </a:prstGeom>
        </p:spPr>
        <p:txBody>
          <a:bodyPr wrap="square">
            <a:spAutoFit/>
          </a:bodyPr>
          <a:lstStyle/>
          <a:p>
            <a:pPr algn="r"/>
            <a:r>
              <a:rPr lang="en-US" b="1" dirty="0"/>
              <a:t>BRAHMAPUTRA NOD RIVERFRONT DEVELOPMENT </a:t>
            </a:r>
            <a:br>
              <a:rPr lang="en-US" b="1" dirty="0"/>
            </a:br>
            <a:r>
              <a:rPr lang="en-US" b="1" dirty="0"/>
              <a:t>“DREAM PLACE OF </a:t>
            </a:r>
            <a:br>
              <a:rPr lang="en-US" b="1" dirty="0"/>
            </a:br>
            <a:r>
              <a:rPr lang="en-US" b="1" dirty="0"/>
              <a:t>SHILPACHARYA JAINUL ABEDIN”</a:t>
            </a:r>
            <a:endParaRPr lang="en-US" dirty="0"/>
          </a:p>
        </p:txBody>
      </p:sp>
    </p:spTree>
    <p:extLst>
      <p:ext uri="{BB962C8B-B14F-4D97-AF65-F5344CB8AC3E}">
        <p14:creationId xmlns:p14="http://schemas.microsoft.com/office/powerpoint/2010/main" val="14754276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PROJECT 02</a:t>
            </a:r>
            <a:br>
              <a:rPr lang="en-US" sz="2000" dirty="0"/>
            </a:br>
            <a:r>
              <a:rPr lang="en-US" sz="2000" b="1" dirty="0"/>
              <a:t>'Brahmaputra Nod*' Riverfront Development as A Dream Place of </a:t>
            </a:r>
            <a:r>
              <a:rPr lang="en-US" sz="2000" b="1" dirty="0" err="1"/>
              <a:t>Shilpacharya</a:t>
            </a:r>
            <a:r>
              <a:rPr lang="en-US" sz="2000" b="1" dirty="0"/>
              <a:t> </a:t>
            </a:r>
            <a:r>
              <a:rPr lang="en-US" sz="2000" b="1" dirty="0" err="1"/>
              <a:t>Jainul</a:t>
            </a:r>
            <a:r>
              <a:rPr lang="en-US" sz="2000" b="1" dirty="0"/>
              <a:t> </a:t>
            </a:r>
            <a:r>
              <a:rPr lang="en-US" sz="2000" b="1" dirty="0" err="1"/>
              <a:t>Abedin</a:t>
            </a:r>
            <a:r>
              <a:rPr lang="en-US" sz="2000" dirty="0"/>
              <a:t/>
            </a:r>
            <a:br>
              <a:rPr lang="en-US" sz="2000" dirty="0"/>
            </a:br>
            <a:r>
              <a:rPr lang="en-US" sz="1200" dirty="0"/>
              <a:t>(*Nod is a </a:t>
            </a:r>
            <a:r>
              <a:rPr lang="en-US" sz="1200" dirty="0" err="1"/>
              <a:t>bangalee</a:t>
            </a:r>
            <a:r>
              <a:rPr lang="en-US" sz="1200" dirty="0"/>
              <a:t> word of the </a:t>
            </a:r>
            <a:r>
              <a:rPr lang="en-US" sz="1200" dirty="0" smtClean="0"/>
              <a:t>River)</a:t>
            </a:r>
            <a:endParaRPr lang="en-US" sz="1200" dirty="0"/>
          </a:p>
        </p:txBody>
      </p:sp>
      <p:sp>
        <p:nvSpPr>
          <p:cNvPr id="3" name="Content Placeholder 2"/>
          <p:cNvSpPr>
            <a:spLocks noGrp="1"/>
          </p:cNvSpPr>
          <p:nvPr>
            <p:ph idx="1"/>
          </p:nvPr>
        </p:nvSpPr>
        <p:spPr>
          <a:xfrm>
            <a:off x="628650" y="1690690"/>
            <a:ext cx="7886700" cy="4647966"/>
          </a:xfrm>
        </p:spPr>
        <p:txBody>
          <a:bodyPr>
            <a:noAutofit/>
          </a:bodyPr>
          <a:lstStyle/>
          <a:p>
            <a:pPr marL="0" indent="0">
              <a:lnSpc>
                <a:spcPct val="120000"/>
              </a:lnSpc>
              <a:buNone/>
            </a:pPr>
            <a:r>
              <a:rPr lang="en-US" sz="1200" dirty="0">
                <a:latin typeface="+mj-lt"/>
              </a:rPr>
              <a:t>In our riverine country rivers are integral part of our lifestyle and obviously of our settlement spaces. Rivers are the major transportation route beside the source of water for various purposes. Monsoon fed rivers are also utilized for farming in the dry season. Beside purely practical purpose rivers also offer opportunity for regional social and recreational activities. It is not uncommon that intensive use of river tend to deteriorate the quality of the riverbank and the river itself. Informal activities, squatter settlements, industrial and other types of pollution, extensive economic activities on the river bank, sand and stone extraction from river bed, hydrological projects that lack environmental concern rampant encroachment, and perpetual lack of attention to the river have taken their toll on the river. And gradually the use and abuse of river have made the river neglected and the city has turned its back towards the river. This studio exercise is intended to tackle such a situation in Mymensingh.</a:t>
            </a:r>
          </a:p>
          <a:p>
            <a:pPr marL="0" indent="0">
              <a:lnSpc>
                <a:spcPct val="120000"/>
              </a:lnSpc>
              <a:buNone/>
            </a:pPr>
            <a:r>
              <a:rPr lang="en-US" sz="1200" dirty="0" smtClean="0">
                <a:latin typeface="+mj-lt"/>
              </a:rPr>
              <a:t>This </a:t>
            </a:r>
            <a:r>
              <a:rPr lang="en-US" sz="1200" dirty="0">
                <a:latin typeface="+mj-lt"/>
              </a:rPr>
              <a:t>project considers the riverfront development of Brahmaputra Nod. Eminent Artist, </a:t>
            </a:r>
            <a:r>
              <a:rPr lang="en-US" sz="1200" dirty="0" err="1">
                <a:latin typeface="+mj-lt"/>
              </a:rPr>
              <a:t>Jainul</a:t>
            </a:r>
            <a:r>
              <a:rPr lang="en-US" sz="1200" dirty="0">
                <a:latin typeface="+mj-lt"/>
              </a:rPr>
              <a:t> </a:t>
            </a:r>
            <a:r>
              <a:rPr lang="en-US" sz="1200" dirty="0" err="1">
                <a:latin typeface="+mj-lt"/>
              </a:rPr>
              <a:t>Abedin</a:t>
            </a:r>
            <a:r>
              <a:rPr lang="en-US" sz="1200" dirty="0">
                <a:latin typeface="+mj-lt"/>
              </a:rPr>
              <a:t> grew up amidst a placid surrounding dominated by the river Brahmaputra. Later the Brahmaputra was framed in many of </a:t>
            </a:r>
            <a:r>
              <a:rPr lang="en-US" sz="1200" dirty="0" err="1">
                <a:latin typeface="+mj-lt"/>
              </a:rPr>
              <a:t>Zainul</a:t>
            </a:r>
            <a:r>
              <a:rPr lang="en-US" sz="1200" dirty="0">
                <a:latin typeface="+mj-lt"/>
              </a:rPr>
              <a:t> </a:t>
            </a:r>
            <a:r>
              <a:rPr lang="en-US" sz="1200" dirty="0" err="1">
                <a:latin typeface="+mj-lt"/>
              </a:rPr>
              <a:t>Abedin</a:t>
            </a:r>
            <a:r>
              <a:rPr lang="en-US" sz="1200" dirty="0">
                <a:latin typeface="+mj-lt"/>
              </a:rPr>
              <a:t> works and a source of inspiration all the way through his career. The project aims to develop the riverfront to provide, in an </a:t>
            </a:r>
            <a:r>
              <a:rPr lang="en-US" sz="1200" dirty="0" err="1">
                <a:latin typeface="+mj-lt"/>
              </a:rPr>
              <a:t>organised</a:t>
            </a:r>
            <a:r>
              <a:rPr lang="en-US" sz="1200" dirty="0">
                <a:latin typeface="+mj-lt"/>
              </a:rPr>
              <a:t> way, areas for recreation, civic, economic, and transport facilities for the whole city with the articulation as </a:t>
            </a:r>
            <a:r>
              <a:rPr lang="en-US" sz="1200" dirty="0" err="1">
                <a:latin typeface="+mj-lt"/>
              </a:rPr>
              <a:t>Shilpachaya</a:t>
            </a:r>
            <a:r>
              <a:rPr lang="en-US" sz="1200" dirty="0">
                <a:latin typeface="+mj-lt"/>
              </a:rPr>
              <a:t> </a:t>
            </a:r>
            <a:r>
              <a:rPr lang="en-US" sz="1200" dirty="0" err="1">
                <a:latin typeface="+mj-lt"/>
              </a:rPr>
              <a:t>Jainul</a:t>
            </a:r>
            <a:r>
              <a:rPr lang="en-US" sz="1200" dirty="0">
                <a:latin typeface="+mj-lt"/>
              </a:rPr>
              <a:t> </a:t>
            </a:r>
            <a:r>
              <a:rPr lang="en-US" sz="1200" dirty="0" err="1">
                <a:latin typeface="+mj-lt"/>
              </a:rPr>
              <a:t>Abedin's</a:t>
            </a:r>
            <a:r>
              <a:rPr lang="en-US" sz="1200" dirty="0">
                <a:latin typeface="+mj-lt"/>
              </a:rPr>
              <a:t> dream place</a:t>
            </a:r>
            <a:r>
              <a:rPr lang="en-US" sz="1200" dirty="0" smtClean="0">
                <a:latin typeface="+mj-lt"/>
              </a:rPr>
              <a:t>.</a:t>
            </a:r>
            <a:endParaRPr lang="en-US" sz="1200" dirty="0">
              <a:latin typeface="+mj-lt"/>
            </a:endParaRPr>
          </a:p>
          <a:p>
            <a:pPr marL="0" indent="0">
              <a:lnSpc>
                <a:spcPct val="120000"/>
              </a:lnSpc>
              <a:buNone/>
            </a:pPr>
            <a:r>
              <a:rPr lang="en-US" sz="1200" dirty="0">
                <a:latin typeface="+mj-lt"/>
              </a:rPr>
              <a:t>This project studies the area along the river in detail. Then conflicts are identified and following this proposals are made  which  ensures Mymensingh with a meaningful riverfront environment along the banks of the 'Brahmaputra Nod' and to redefine an identity of Mymensingh around the river. The project looks to reconnect the city with the river and positively transform the neglected aspects of the riverfront with consideration for environmental improvement, social enhancement and sustainable development.</a:t>
            </a:r>
          </a:p>
        </p:txBody>
      </p:sp>
    </p:spTree>
    <p:extLst>
      <p:ext uri="{BB962C8B-B14F-4D97-AF65-F5344CB8AC3E}">
        <p14:creationId xmlns:p14="http://schemas.microsoft.com/office/powerpoint/2010/main" val="27162680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8165"/>
            <a:ext cx="7886700" cy="994172"/>
          </a:xfrm>
        </p:spPr>
        <p:txBody>
          <a:bodyPr>
            <a:normAutofit/>
          </a:bodyPr>
          <a:lstStyle/>
          <a:p>
            <a:r>
              <a:rPr lang="en-CA" sz="2400" b="1" dirty="0"/>
              <a:t>Project 2: Brahmaputra Nod Riverfront Development as A Dream Place of </a:t>
            </a:r>
            <a:r>
              <a:rPr lang="en-CA" sz="2400" b="1" dirty="0" err="1"/>
              <a:t>Shilpacharya</a:t>
            </a:r>
            <a:r>
              <a:rPr lang="en-CA" sz="2400" b="1" dirty="0"/>
              <a:t> </a:t>
            </a:r>
            <a:r>
              <a:rPr lang="en-CA" sz="2400" b="1" dirty="0" err="1"/>
              <a:t>Jainul</a:t>
            </a:r>
            <a:r>
              <a:rPr lang="en-CA" sz="2400" b="1" dirty="0"/>
              <a:t> </a:t>
            </a:r>
            <a:r>
              <a:rPr lang="en-CA" sz="2400" b="1" dirty="0" err="1"/>
              <a:t>Abedin</a:t>
            </a:r>
            <a:endParaRPr lang="en-US" sz="2400" dirty="0"/>
          </a:p>
        </p:txBody>
      </p:sp>
      <p:graphicFrame>
        <p:nvGraphicFramePr>
          <p:cNvPr id="3" name="Diagram 2"/>
          <p:cNvGraphicFramePr/>
          <p:nvPr>
            <p:extLst>
              <p:ext uri="{D42A27DB-BD31-4B8C-83A1-F6EECF244321}">
                <p14:modId xmlns:p14="http://schemas.microsoft.com/office/powerpoint/2010/main" val="3806700383"/>
              </p:ext>
            </p:extLst>
          </p:nvPr>
        </p:nvGraphicFramePr>
        <p:xfrm>
          <a:off x="159130" y="2384759"/>
          <a:ext cx="8761862" cy="33073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25340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Survey</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457200" y="1219200"/>
            <a:ext cx="4876800" cy="239406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1219200"/>
            <a:ext cx="3200400" cy="24003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3733800"/>
            <a:ext cx="3200400" cy="2400300"/>
          </a:xfrm>
          <a:prstGeom prst="rect">
            <a:avLst/>
          </a:prstGeom>
        </p:spPr>
      </p:pic>
      <p:sp>
        <p:nvSpPr>
          <p:cNvPr id="7" name="TextBox 6"/>
          <p:cNvSpPr txBox="1"/>
          <p:nvPr/>
        </p:nvSpPr>
        <p:spPr>
          <a:xfrm>
            <a:off x="2133600" y="5764768"/>
            <a:ext cx="3273204" cy="369332"/>
          </a:xfrm>
          <a:prstGeom prst="rect">
            <a:avLst/>
          </a:prstGeom>
          <a:noFill/>
        </p:spPr>
        <p:txBody>
          <a:bodyPr wrap="none" rtlCol="0">
            <a:spAutoFit/>
          </a:bodyPr>
          <a:lstStyle/>
          <a:p>
            <a:r>
              <a:rPr lang="en-US" dirty="0" smtClean="0"/>
              <a:t>Activity along Brahmaputra River</a:t>
            </a:r>
            <a:endParaRPr lang="en-US" dirty="0"/>
          </a:p>
        </p:txBody>
      </p:sp>
    </p:spTree>
    <p:extLst>
      <p:ext uri="{BB962C8B-B14F-4D97-AF65-F5344CB8AC3E}">
        <p14:creationId xmlns:p14="http://schemas.microsoft.com/office/powerpoint/2010/main" val="36630896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survey</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57200" y="4953000"/>
            <a:ext cx="8229600" cy="132735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438400"/>
            <a:ext cx="8229600" cy="2165684"/>
          </a:xfrm>
          <a:prstGeom prst="rect">
            <a:avLst/>
          </a:prstGeom>
        </p:spPr>
      </p:pic>
      <p:sp>
        <p:nvSpPr>
          <p:cNvPr id="6" name="TextBox 5"/>
          <p:cNvSpPr txBox="1"/>
          <p:nvPr/>
        </p:nvSpPr>
        <p:spPr>
          <a:xfrm>
            <a:off x="381000" y="1904818"/>
            <a:ext cx="3273204" cy="369332"/>
          </a:xfrm>
          <a:prstGeom prst="rect">
            <a:avLst/>
          </a:prstGeom>
          <a:noFill/>
        </p:spPr>
        <p:txBody>
          <a:bodyPr wrap="none" rtlCol="0">
            <a:spAutoFit/>
          </a:bodyPr>
          <a:lstStyle/>
          <a:p>
            <a:r>
              <a:rPr lang="en-US" dirty="0" smtClean="0"/>
              <a:t>Activity along Brahmaputra River</a:t>
            </a:r>
            <a:endParaRPr lang="en-US" dirty="0"/>
          </a:p>
        </p:txBody>
      </p:sp>
    </p:spTree>
    <p:extLst>
      <p:ext uri="{BB962C8B-B14F-4D97-AF65-F5344CB8AC3E}">
        <p14:creationId xmlns:p14="http://schemas.microsoft.com/office/powerpoint/2010/main" val="23118126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survey</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800600" y="1219201"/>
            <a:ext cx="3062816" cy="229711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6692" y="3559856"/>
            <a:ext cx="3076724" cy="2307543"/>
          </a:xfrm>
          <a:prstGeom prst="rect">
            <a:avLst/>
          </a:prstGeom>
        </p:spPr>
      </p:pic>
      <p:sp>
        <p:nvSpPr>
          <p:cNvPr id="6" name="TextBox 5"/>
          <p:cNvSpPr txBox="1"/>
          <p:nvPr/>
        </p:nvSpPr>
        <p:spPr>
          <a:xfrm>
            <a:off x="1527396" y="3125210"/>
            <a:ext cx="3273204" cy="369332"/>
          </a:xfrm>
          <a:prstGeom prst="rect">
            <a:avLst/>
          </a:prstGeom>
          <a:noFill/>
        </p:spPr>
        <p:txBody>
          <a:bodyPr wrap="none" rtlCol="0">
            <a:spAutoFit/>
          </a:bodyPr>
          <a:lstStyle/>
          <a:p>
            <a:r>
              <a:rPr lang="en-US" dirty="0" smtClean="0"/>
              <a:t>Activity along Brahmaputra River</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5758" y="3559856"/>
            <a:ext cx="3076724" cy="2307543"/>
          </a:xfrm>
          <a:prstGeom prst="rect">
            <a:avLst/>
          </a:prstGeom>
        </p:spPr>
      </p:pic>
    </p:spTree>
    <p:extLst>
      <p:ext uri="{BB962C8B-B14F-4D97-AF65-F5344CB8AC3E}">
        <p14:creationId xmlns:p14="http://schemas.microsoft.com/office/powerpoint/2010/main" val="20740038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Calibri" pitchFamily="34" charset="0"/>
                <a:cs typeface="Calibri" pitchFamily="34" charset="0"/>
              </a:rPr>
              <a:t>Survey findings presentation</a:t>
            </a:r>
            <a:endParaRPr lang="en-US" sz="2800"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57201" y="1175657"/>
            <a:ext cx="2514600" cy="365632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2" y="1186543"/>
            <a:ext cx="2734078" cy="364543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5880" y="1186543"/>
            <a:ext cx="2752320" cy="3669760"/>
          </a:xfrm>
          <a:prstGeom prst="rect">
            <a:avLst/>
          </a:prstGeom>
        </p:spPr>
      </p:pic>
    </p:spTree>
    <p:extLst>
      <p:ext uri="{BB962C8B-B14F-4D97-AF65-F5344CB8AC3E}">
        <p14:creationId xmlns:p14="http://schemas.microsoft.com/office/powerpoint/2010/main" val="17894283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rocess.jpg"/>
          <p:cNvPicPr>
            <a:picLocks noGrp="1" noChangeAspect="1"/>
          </p:cNvPicPr>
          <p:nvPr>
            <p:ph sz="quarter" idx="1"/>
          </p:nvPr>
        </p:nvPicPr>
        <p:blipFill>
          <a:blip r:embed="rId2"/>
          <a:srcRect l="4061" t="7717" r="14048" b="38264"/>
          <a:stretch>
            <a:fillRect/>
          </a:stretch>
        </p:blipFill>
        <p:spPr>
          <a:xfrm>
            <a:off x="2551611" y="1295400"/>
            <a:ext cx="5754189" cy="4912112"/>
          </a:xfrm>
        </p:spPr>
      </p:pic>
    </p:spTree>
    <p:extLst>
      <p:ext uri="{BB962C8B-B14F-4D97-AF65-F5344CB8AC3E}">
        <p14:creationId xmlns:p14="http://schemas.microsoft.com/office/powerpoint/2010/main" val="28393824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143000"/>
            <a:ext cx="3317421" cy="442322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046" y="1143000"/>
            <a:ext cx="3324225" cy="4432300"/>
          </a:xfrm>
          <a:prstGeom prst="rect">
            <a:avLst/>
          </a:prstGeom>
        </p:spPr>
      </p:pic>
      <p:sp>
        <p:nvSpPr>
          <p:cNvPr id="9" name="Rectangle 8"/>
          <p:cNvSpPr/>
          <p:nvPr/>
        </p:nvSpPr>
        <p:spPr>
          <a:xfrm>
            <a:off x="457200" y="773668"/>
            <a:ext cx="929422" cy="369332"/>
          </a:xfrm>
          <a:prstGeom prst="rect">
            <a:avLst/>
          </a:prstGeom>
        </p:spPr>
        <p:txBody>
          <a:bodyPr wrap="none">
            <a:spAutoFit/>
          </a:bodyPr>
          <a:lstStyle/>
          <a:p>
            <a:r>
              <a:rPr lang="en-US" dirty="0" smtClean="0"/>
              <a:t>Analysis</a:t>
            </a:r>
            <a:endParaRPr lang="en-US" dirty="0"/>
          </a:p>
        </p:txBody>
      </p:sp>
    </p:spTree>
    <p:extLst>
      <p:ext uri="{BB962C8B-B14F-4D97-AF65-F5344CB8AC3E}">
        <p14:creationId xmlns:p14="http://schemas.microsoft.com/office/powerpoint/2010/main" val="25717647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503238"/>
            <a:ext cx="8229600" cy="639762"/>
          </a:xfrm>
          <a:prstGeom prst="rect">
            <a:avLst/>
          </a:prstGeom>
          <a:noFill/>
          <a:ln w="9525">
            <a:noFill/>
            <a:miter lim="800000"/>
            <a:headEnd/>
            <a:tailEnd/>
          </a:ln>
        </p:spPr>
        <p:txBody>
          <a:bodyPr anchor="ctr">
            <a:normAutofit fontScale="30000" lnSpcReduction="20000"/>
          </a:bodyPr>
          <a:lstStyle/>
          <a:p>
            <a:pPr fontAlgn="auto">
              <a:spcAft>
                <a:spcPts val="0"/>
              </a:spcAft>
              <a:defRPr/>
            </a:pPr>
            <a:r>
              <a:rPr lang="en-US" sz="9800" dirty="0">
                <a:effectLst>
                  <a:outerShdw blurRad="38100" dist="38100" dir="2700000" algn="tl">
                    <a:srgbClr val="000000">
                      <a:alpha val="43137"/>
                    </a:srgbClr>
                  </a:outerShdw>
                </a:effectLst>
                <a:latin typeface="+mj-lt"/>
                <a:ea typeface="+mj-ea"/>
                <a:cs typeface="+mj-cs"/>
              </a:rPr>
              <a:t>LANDUSE &amp; ZONING</a:t>
            </a:r>
            <a:r>
              <a:rPr lang="en-US" sz="4400" dirty="0">
                <a:effectLst>
                  <a:outerShdw blurRad="38100" dist="38100" dir="2700000" algn="tl">
                    <a:srgbClr val="000000">
                      <a:alpha val="43137"/>
                    </a:srgbClr>
                  </a:outerShdw>
                </a:effectLst>
                <a:latin typeface="+mj-lt"/>
                <a:ea typeface="+mj-ea"/>
                <a:cs typeface="+mj-cs"/>
              </a:rPr>
              <a:t/>
            </a:r>
            <a:br>
              <a:rPr lang="en-US" sz="4400" dirty="0">
                <a:effectLst>
                  <a:outerShdw blurRad="38100" dist="38100" dir="2700000" algn="tl">
                    <a:srgbClr val="000000">
                      <a:alpha val="43137"/>
                    </a:srgbClr>
                  </a:outerShdw>
                </a:effectLst>
                <a:latin typeface="+mj-lt"/>
                <a:ea typeface="+mj-ea"/>
                <a:cs typeface="+mj-cs"/>
              </a:rPr>
            </a:br>
            <a:endParaRPr lang="en-US" sz="4400" dirty="0">
              <a:effectLst>
                <a:outerShdw blurRad="38100" dist="38100" dir="2700000" algn="tl">
                  <a:srgbClr val="000000">
                    <a:alpha val="43137"/>
                  </a:srgbClr>
                </a:outerShdw>
              </a:effectLst>
              <a:latin typeface="+mj-lt"/>
              <a:ea typeface="+mj-ea"/>
              <a:cs typeface="+mj-cs"/>
            </a:endParaRPr>
          </a:p>
        </p:txBody>
      </p:sp>
      <p:pic>
        <p:nvPicPr>
          <p:cNvPr id="1032" name="Picture 8" descr="D:\URBAN\bush zone Model jkvg.kh.jpg"/>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1066800"/>
            <a:ext cx="75247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457200" y="15240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1" name="Oval 10"/>
          <p:cNvSpPr/>
          <p:nvPr/>
        </p:nvSpPr>
        <p:spPr>
          <a:xfrm>
            <a:off x="1752600" y="18288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2" name="Oval 11"/>
          <p:cNvSpPr/>
          <p:nvPr/>
        </p:nvSpPr>
        <p:spPr>
          <a:xfrm>
            <a:off x="2514600" y="22098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3" name="Oval 12"/>
          <p:cNvSpPr/>
          <p:nvPr/>
        </p:nvSpPr>
        <p:spPr>
          <a:xfrm>
            <a:off x="3048000" y="23622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4" name="Oval 13"/>
          <p:cNvSpPr/>
          <p:nvPr/>
        </p:nvSpPr>
        <p:spPr>
          <a:xfrm>
            <a:off x="3657600" y="28194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5" name="Oval 14"/>
          <p:cNvSpPr/>
          <p:nvPr/>
        </p:nvSpPr>
        <p:spPr>
          <a:xfrm>
            <a:off x="3962400" y="30480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8" name="Oval 17"/>
          <p:cNvSpPr/>
          <p:nvPr/>
        </p:nvSpPr>
        <p:spPr>
          <a:xfrm>
            <a:off x="4267200" y="32766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19" name="Oval 18"/>
          <p:cNvSpPr/>
          <p:nvPr/>
        </p:nvSpPr>
        <p:spPr>
          <a:xfrm>
            <a:off x="4495800" y="35052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20" name="Oval 19"/>
          <p:cNvSpPr/>
          <p:nvPr/>
        </p:nvSpPr>
        <p:spPr>
          <a:xfrm>
            <a:off x="4648200" y="36576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21" name="Oval 20"/>
          <p:cNvSpPr/>
          <p:nvPr/>
        </p:nvSpPr>
        <p:spPr>
          <a:xfrm>
            <a:off x="5105400" y="43434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22" name="Oval 21"/>
          <p:cNvSpPr/>
          <p:nvPr/>
        </p:nvSpPr>
        <p:spPr>
          <a:xfrm>
            <a:off x="5486400" y="48768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23" name="Oval 22"/>
          <p:cNvSpPr/>
          <p:nvPr/>
        </p:nvSpPr>
        <p:spPr>
          <a:xfrm>
            <a:off x="6477000" y="59436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24" name="Oval 23"/>
          <p:cNvSpPr/>
          <p:nvPr/>
        </p:nvSpPr>
        <p:spPr>
          <a:xfrm>
            <a:off x="7239000" y="65532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25" name="Oval 24"/>
          <p:cNvSpPr/>
          <p:nvPr/>
        </p:nvSpPr>
        <p:spPr>
          <a:xfrm>
            <a:off x="6781800" y="6096000"/>
            <a:ext cx="76200" cy="76200"/>
          </a:xfrm>
          <a:prstGeom prst="ellipse">
            <a:avLst/>
          </a:prstGeom>
          <a:solidFill>
            <a:srgbClr val="FF9966"/>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cxnSp>
        <p:nvCxnSpPr>
          <p:cNvPr id="27" name="Straight Connector 26"/>
          <p:cNvCxnSpPr>
            <a:stCxn id="10" idx="6"/>
          </p:cNvCxnSpPr>
          <p:nvPr/>
        </p:nvCxnSpPr>
        <p:spPr>
          <a:xfrm flipV="1">
            <a:off x="533400" y="1524000"/>
            <a:ext cx="6477000" cy="381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28800" y="1905000"/>
            <a:ext cx="5334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191000" y="3352800"/>
            <a:ext cx="3429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133600" y="2209800"/>
            <a:ext cx="52578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124200" y="2438400"/>
            <a:ext cx="44196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572000" y="3581400"/>
            <a:ext cx="32004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724400" y="3733800"/>
            <a:ext cx="29718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657600" y="2895600"/>
            <a:ext cx="38862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038600" y="3124200"/>
            <a:ext cx="35052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endCxn id="73" idx="1"/>
          </p:cNvCxnSpPr>
          <p:nvPr/>
        </p:nvCxnSpPr>
        <p:spPr>
          <a:xfrm flipV="1">
            <a:off x="5181600" y="4405313"/>
            <a:ext cx="2514600" cy="142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562600" y="4953000"/>
            <a:ext cx="22098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239000" y="6629400"/>
            <a:ext cx="5334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858000" y="6172200"/>
            <a:ext cx="9144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553200" y="5943600"/>
            <a:ext cx="12192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TextBox 61"/>
          <p:cNvSpPr txBox="1">
            <a:spLocks noChangeArrowheads="1"/>
          </p:cNvSpPr>
          <p:nvPr/>
        </p:nvSpPr>
        <p:spPr bwMode="auto">
          <a:xfrm>
            <a:off x="7696200" y="6096000"/>
            <a:ext cx="1157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BOTANICAL  </a:t>
            </a:r>
          </a:p>
          <a:p>
            <a:pPr eaLnBrk="1" hangingPunct="1"/>
            <a:r>
              <a:rPr lang="en-US" sz="1200"/>
              <a:t>GARDEN GHAT</a:t>
            </a:r>
          </a:p>
        </p:txBody>
      </p:sp>
      <p:sp>
        <p:nvSpPr>
          <p:cNvPr id="63" name="Rectangle 62"/>
          <p:cNvSpPr>
            <a:spLocks noChangeArrowheads="1"/>
          </p:cNvSpPr>
          <p:nvPr/>
        </p:nvSpPr>
        <p:spPr bwMode="auto">
          <a:xfrm>
            <a:off x="7696200" y="6477000"/>
            <a:ext cx="1293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solidFill>
                  <a:srgbClr val="000000"/>
                </a:solidFill>
              </a:rPr>
              <a:t>TEKERPAR GHAT</a:t>
            </a:r>
          </a:p>
        </p:txBody>
      </p:sp>
      <p:sp>
        <p:nvSpPr>
          <p:cNvPr id="67" name="TextBox 66"/>
          <p:cNvSpPr txBox="1">
            <a:spLocks noChangeArrowheads="1"/>
          </p:cNvSpPr>
          <p:nvPr/>
        </p:nvSpPr>
        <p:spPr bwMode="auto">
          <a:xfrm>
            <a:off x="7696200" y="5638800"/>
            <a:ext cx="1190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BOISHAKHI</a:t>
            </a:r>
          </a:p>
          <a:p>
            <a:pPr eaLnBrk="1" hangingPunct="1"/>
            <a:r>
              <a:rPr lang="en-US" sz="1200"/>
              <a:t>MONCHO GHAT</a:t>
            </a:r>
          </a:p>
        </p:txBody>
      </p:sp>
      <p:sp>
        <p:nvSpPr>
          <p:cNvPr id="68" name="TextBox 67"/>
          <p:cNvSpPr txBox="1">
            <a:spLocks noChangeArrowheads="1"/>
          </p:cNvSpPr>
          <p:nvPr/>
        </p:nvSpPr>
        <p:spPr bwMode="auto">
          <a:xfrm>
            <a:off x="7696200" y="4800600"/>
            <a:ext cx="1228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RAILWAY STAFF</a:t>
            </a:r>
          </a:p>
          <a:p>
            <a:pPr eaLnBrk="1" hangingPunct="1"/>
            <a:r>
              <a:rPr lang="en-US" sz="1200"/>
              <a:t>QUARTER GHAT</a:t>
            </a:r>
          </a:p>
        </p:txBody>
      </p:sp>
      <p:sp>
        <p:nvSpPr>
          <p:cNvPr id="73" name="TextBox 72"/>
          <p:cNvSpPr txBox="1">
            <a:spLocks noChangeArrowheads="1"/>
          </p:cNvSpPr>
          <p:nvPr/>
        </p:nvSpPr>
        <p:spPr bwMode="auto">
          <a:xfrm>
            <a:off x="7696200" y="4267200"/>
            <a:ext cx="1247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SHOSHAN GHAT</a:t>
            </a:r>
          </a:p>
        </p:txBody>
      </p:sp>
      <p:sp>
        <p:nvSpPr>
          <p:cNvPr id="78" name="TextBox 77"/>
          <p:cNvSpPr txBox="1">
            <a:spLocks noChangeArrowheads="1"/>
          </p:cNvSpPr>
          <p:nvPr/>
        </p:nvSpPr>
        <p:spPr bwMode="auto">
          <a:xfrm>
            <a:off x="7620000" y="3657600"/>
            <a:ext cx="1154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GUDARA GHAT</a:t>
            </a:r>
          </a:p>
        </p:txBody>
      </p:sp>
      <p:sp>
        <p:nvSpPr>
          <p:cNvPr id="79" name="TextBox 78"/>
          <p:cNvSpPr txBox="1">
            <a:spLocks noChangeArrowheads="1"/>
          </p:cNvSpPr>
          <p:nvPr/>
        </p:nvSpPr>
        <p:spPr bwMode="auto">
          <a:xfrm>
            <a:off x="7620000" y="3429000"/>
            <a:ext cx="1212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KALIBARI GHAT</a:t>
            </a:r>
          </a:p>
        </p:txBody>
      </p:sp>
      <p:sp>
        <p:nvSpPr>
          <p:cNvPr id="81" name="TextBox 80"/>
          <p:cNvSpPr txBox="1">
            <a:spLocks noChangeArrowheads="1"/>
          </p:cNvSpPr>
          <p:nvPr/>
        </p:nvSpPr>
        <p:spPr bwMode="auto">
          <a:xfrm>
            <a:off x="7620000" y="3200400"/>
            <a:ext cx="1038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THANA GHAT</a:t>
            </a:r>
          </a:p>
        </p:txBody>
      </p:sp>
      <p:sp>
        <p:nvSpPr>
          <p:cNvPr id="82" name="TextBox 81"/>
          <p:cNvSpPr txBox="1">
            <a:spLocks noChangeArrowheads="1"/>
          </p:cNvSpPr>
          <p:nvPr/>
        </p:nvSpPr>
        <p:spPr bwMode="auto">
          <a:xfrm>
            <a:off x="7543800" y="2971800"/>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JUBILEE GHAT</a:t>
            </a:r>
          </a:p>
        </p:txBody>
      </p:sp>
      <p:sp>
        <p:nvSpPr>
          <p:cNvPr id="83" name="TextBox 82"/>
          <p:cNvSpPr txBox="1">
            <a:spLocks noChangeArrowheads="1"/>
          </p:cNvSpPr>
          <p:nvPr/>
        </p:nvSpPr>
        <p:spPr bwMode="auto">
          <a:xfrm>
            <a:off x="7543800" y="2743200"/>
            <a:ext cx="1187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KACHARI GHAT</a:t>
            </a:r>
          </a:p>
        </p:txBody>
      </p:sp>
      <p:sp>
        <p:nvSpPr>
          <p:cNvPr id="84" name="TextBox 83"/>
          <p:cNvSpPr txBox="1">
            <a:spLocks noChangeArrowheads="1"/>
          </p:cNvSpPr>
          <p:nvPr/>
        </p:nvSpPr>
        <p:spPr bwMode="auto">
          <a:xfrm>
            <a:off x="7086600" y="1752600"/>
            <a:ext cx="1327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JAILKHANA GHAT</a:t>
            </a:r>
          </a:p>
        </p:txBody>
      </p:sp>
      <p:sp>
        <p:nvSpPr>
          <p:cNvPr id="85" name="TextBox 84"/>
          <p:cNvSpPr txBox="1">
            <a:spLocks noChangeArrowheads="1"/>
          </p:cNvSpPr>
          <p:nvPr/>
        </p:nvSpPr>
        <p:spPr bwMode="auto">
          <a:xfrm>
            <a:off x="7467600" y="2286000"/>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PARK GHAT</a:t>
            </a:r>
          </a:p>
        </p:txBody>
      </p:sp>
      <p:sp>
        <p:nvSpPr>
          <p:cNvPr id="86" name="TextBox 85"/>
          <p:cNvSpPr txBox="1">
            <a:spLocks noChangeArrowheads="1"/>
          </p:cNvSpPr>
          <p:nvPr/>
        </p:nvSpPr>
        <p:spPr bwMode="auto">
          <a:xfrm>
            <a:off x="6934200" y="1371600"/>
            <a:ext cx="1462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a:t>KHAGDOHOR GHAT</a:t>
            </a:r>
          </a:p>
        </p:txBody>
      </p:sp>
      <p:sp>
        <p:nvSpPr>
          <p:cNvPr id="87" name="TextBox 86"/>
          <p:cNvSpPr txBox="1">
            <a:spLocks noChangeArrowheads="1"/>
          </p:cNvSpPr>
          <p:nvPr/>
        </p:nvSpPr>
        <p:spPr bwMode="auto">
          <a:xfrm>
            <a:off x="7315200" y="2057400"/>
            <a:ext cx="1323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Franklin Gothic Medium" panose="020B0603020102020204" pitchFamily="34" charset="0"/>
                <a:cs typeface="Arial" panose="020B0604020202020204" pitchFamily="34" charset="0"/>
              </a:defRPr>
            </a:lvl1pPr>
            <a:lvl2pPr marL="742950" indent="-285750" eaLnBrk="0" hangingPunct="0">
              <a:defRPr>
                <a:solidFill>
                  <a:schemeClr val="tx1"/>
                </a:solidFill>
                <a:latin typeface="Franklin Gothic Medium" panose="020B0603020102020204" pitchFamily="34" charset="0"/>
                <a:cs typeface="Arial" panose="020B0604020202020204" pitchFamily="34" charset="0"/>
              </a:defRPr>
            </a:lvl2pPr>
            <a:lvl3pPr marL="1143000" indent="-228600" eaLnBrk="0" hangingPunct="0">
              <a:defRPr>
                <a:solidFill>
                  <a:schemeClr val="tx1"/>
                </a:solidFill>
                <a:latin typeface="Franklin Gothic Medium" panose="020B0603020102020204" pitchFamily="34" charset="0"/>
                <a:cs typeface="Arial" panose="020B0604020202020204" pitchFamily="34" charset="0"/>
              </a:defRPr>
            </a:lvl3pPr>
            <a:lvl4pPr marL="1600200" indent="-228600" eaLnBrk="0" hangingPunct="0">
              <a:defRPr>
                <a:solidFill>
                  <a:schemeClr val="tx1"/>
                </a:solidFill>
                <a:latin typeface="Franklin Gothic Medium" panose="020B0603020102020204" pitchFamily="34" charset="0"/>
                <a:cs typeface="Arial" panose="020B0604020202020204" pitchFamily="34" charset="0"/>
              </a:defRPr>
            </a:lvl4pPr>
            <a:lvl5pPr marL="2057400" indent="-228600" eaLnBrk="0" hangingPunct="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eaLnBrk="1" hangingPunct="1"/>
            <a:r>
              <a:rPr lang="en-US" sz="1200" dirty="0"/>
              <a:t>KATAKHALI GHAT</a:t>
            </a:r>
          </a:p>
        </p:txBody>
      </p:sp>
    </p:spTree>
    <p:extLst>
      <p:ext uri="{BB962C8B-B14F-4D97-AF65-F5344CB8AC3E}">
        <p14:creationId xmlns:p14="http://schemas.microsoft.com/office/powerpoint/2010/main" val="3256561169"/>
      </p:ext>
    </p:extLst>
  </p:cSld>
  <p:clrMapOvr>
    <a:masterClrMapping/>
  </p:clrMapOvr>
  <p:transition>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52400" y="2834481"/>
          <a:ext cx="3657600" cy="1189037"/>
        </p:xfrm>
        <a:graphic>
          <a:graphicData uri="http://schemas.openxmlformats.org/drawingml/2006/table">
            <a:tbl>
              <a:tblPr/>
              <a:tblGrid>
                <a:gridCol w="3657600"/>
              </a:tblGrid>
              <a:tr h="1189037">
                <a:tc>
                  <a:txBody>
                    <a:bodyPr/>
                    <a:lstStyle/>
                    <a:p>
                      <a:r>
                        <a:rPr lang="en-US" sz="3600" b="1" dirty="0" smtClean="0">
                          <a:effectLst>
                            <a:outerShdw blurRad="38100" dist="38100" dir="2700000" algn="tl">
                              <a:srgbClr val="000000">
                                <a:alpha val="43137"/>
                              </a:srgbClr>
                            </a:outerShdw>
                          </a:effectLst>
                        </a:rPr>
                        <a:t> WORKING </a:t>
                      </a:r>
                    </a:p>
                    <a:p>
                      <a:r>
                        <a:rPr lang="en-US" sz="3600" b="1" dirty="0" smtClean="0">
                          <a:effectLst>
                            <a:outerShdw blurRad="38100" dist="38100" dir="2700000" algn="tl">
                              <a:srgbClr val="000000">
                                <a:alpha val="43137"/>
                              </a:srgbClr>
                            </a:outerShdw>
                          </a:effectLst>
                        </a:rPr>
                        <a:t> METHOD</a:t>
                      </a:r>
                      <a:endParaRPr lang="en-US" sz="3600" b="1" dirty="0">
                        <a:effectLst>
                          <a:outerShdw blurRad="38100" dist="38100" dir="2700000" algn="tl">
                            <a:srgbClr val="000000">
                              <a:alpha val="43137"/>
                            </a:srgbClr>
                          </a:outerShdw>
                        </a:effectLst>
                      </a:endParaRPr>
                    </a:p>
                  </a:txBody>
                  <a:tcPr marT="45732" marB="45732">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6" name="Table 5"/>
          <p:cNvGraphicFramePr>
            <a:graphicFrameLocks noGrp="1"/>
          </p:cNvGraphicFramePr>
          <p:nvPr/>
        </p:nvGraphicFramePr>
        <p:xfrm>
          <a:off x="2362200" y="1066800"/>
          <a:ext cx="3581400" cy="533400"/>
        </p:xfrm>
        <a:graphic>
          <a:graphicData uri="http://schemas.openxmlformats.org/drawingml/2006/table">
            <a:tbl>
              <a:tblPr/>
              <a:tblGrid>
                <a:gridCol w="3581400"/>
              </a:tblGrid>
              <a:tr h="533400">
                <a:tc>
                  <a:txBody>
                    <a:bodyPr/>
                    <a:lstStyle/>
                    <a:p>
                      <a:r>
                        <a:rPr lang="en-US" sz="2400" dirty="0" smtClean="0"/>
                        <a:t> JAINUL ABEDIN’S DREAM</a:t>
                      </a:r>
                      <a:endParaRPr lang="en-US" sz="24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7" name="Table 6"/>
          <p:cNvGraphicFramePr>
            <a:graphicFrameLocks noGrp="1"/>
          </p:cNvGraphicFramePr>
          <p:nvPr/>
        </p:nvGraphicFramePr>
        <p:xfrm>
          <a:off x="2362200" y="5181600"/>
          <a:ext cx="2819400" cy="533400"/>
        </p:xfrm>
        <a:graphic>
          <a:graphicData uri="http://schemas.openxmlformats.org/drawingml/2006/table">
            <a:tbl>
              <a:tblPr/>
              <a:tblGrid>
                <a:gridCol w="2819400"/>
              </a:tblGrid>
              <a:tr h="533400">
                <a:tc>
                  <a:txBody>
                    <a:bodyPr/>
                    <a:lstStyle/>
                    <a:p>
                      <a:r>
                        <a:rPr lang="en-US" sz="2400" dirty="0" smtClean="0"/>
                        <a:t>  ACTIVITY PATTERN</a:t>
                      </a:r>
                      <a:endParaRPr lang="en-US" sz="24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9" name="Table 8"/>
          <p:cNvGraphicFramePr>
            <a:graphicFrameLocks noGrp="1"/>
          </p:cNvGraphicFramePr>
          <p:nvPr/>
        </p:nvGraphicFramePr>
        <p:xfrm>
          <a:off x="6324600" y="3200400"/>
          <a:ext cx="1676400" cy="533400"/>
        </p:xfrm>
        <a:graphic>
          <a:graphicData uri="http://schemas.openxmlformats.org/drawingml/2006/table">
            <a:tbl>
              <a:tblPr/>
              <a:tblGrid>
                <a:gridCol w="1676400"/>
              </a:tblGrid>
              <a:tr h="533400">
                <a:tc>
                  <a:txBody>
                    <a:bodyPr/>
                    <a:lstStyle/>
                    <a:p>
                      <a:r>
                        <a:rPr lang="en-US" sz="2000" dirty="0" smtClean="0"/>
                        <a:t>ECONOMIC</a:t>
                      </a:r>
                      <a:endParaRPr lang="en-US" sz="20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0" name="Table 9"/>
          <p:cNvGraphicFramePr>
            <a:graphicFrameLocks noGrp="1"/>
          </p:cNvGraphicFramePr>
          <p:nvPr/>
        </p:nvGraphicFramePr>
        <p:xfrm>
          <a:off x="6324600" y="2362200"/>
          <a:ext cx="1676400" cy="533400"/>
        </p:xfrm>
        <a:graphic>
          <a:graphicData uri="http://schemas.openxmlformats.org/drawingml/2006/table">
            <a:tbl>
              <a:tblPr/>
              <a:tblGrid>
                <a:gridCol w="1676400"/>
              </a:tblGrid>
              <a:tr h="533400">
                <a:tc>
                  <a:txBody>
                    <a:bodyPr/>
                    <a:lstStyle/>
                    <a:p>
                      <a:r>
                        <a:rPr lang="en-US" sz="2000" dirty="0" smtClean="0"/>
                        <a:t>RECREATION</a:t>
                      </a:r>
                      <a:endParaRPr lang="en-US" sz="20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7" name="Table 16"/>
          <p:cNvGraphicFramePr>
            <a:graphicFrameLocks noGrp="1"/>
          </p:cNvGraphicFramePr>
          <p:nvPr/>
        </p:nvGraphicFramePr>
        <p:xfrm>
          <a:off x="6324600" y="4876800"/>
          <a:ext cx="2209800" cy="457200"/>
        </p:xfrm>
        <a:graphic>
          <a:graphicData uri="http://schemas.openxmlformats.org/drawingml/2006/table">
            <a:tbl>
              <a:tblPr/>
              <a:tblGrid>
                <a:gridCol w="2209800"/>
              </a:tblGrid>
              <a:tr h="457200">
                <a:tc>
                  <a:txBody>
                    <a:bodyPr/>
                    <a:lstStyle/>
                    <a:p>
                      <a:r>
                        <a:rPr lang="en-US" sz="2000" dirty="0" smtClean="0"/>
                        <a:t>TRANSPORTATION</a:t>
                      </a:r>
                      <a:endParaRPr lang="en-US" sz="20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8" name="Table 17"/>
          <p:cNvGraphicFramePr>
            <a:graphicFrameLocks noGrp="1"/>
          </p:cNvGraphicFramePr>
          <p:nvPr/>
        </p:nvGraphicFramePr>
        <p:xfrm>
          <a:off x="6324600" y="4038600"/>
          <a:ext cx="1676400" cy="533400"/>
        </p:xfrm>
        <a:graphic>
          <a:graphicData uri="http://schemas.openxmlformats.org/drawingml/2006/table">
            <a:tbl>
              <a:tblPr/>
              <a:tblGrid>
                <a:gridCol w="1676400"/>
              </a:tblGrid>
              <a:tr h="533400">
                <a:tc>
                  <a:txBody>
                    <a:bodyPr/>
                    <a:lstStyle/>
                    <a:p>
                      <a:r>
                        <a:rPr lang="en-US" sz="2000" dirty="0" smtClean="0"/>
                        <a:t>RELIGIOUS</a:t>
                      </a:r>
                      <a:endParaRPr lang="en-US" sz="20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24" name="Bent-Up Arrow 23"/>
          <p:cNvSpPr/>
          <p:nvPr/>
        </p:nvSpPr>
        <p:spPr>
          <a:xfrm rot="5400000">
            <a:off x="685800" y="4419600"/>
            <a:ext cx="1676400" cy="914400"/>
          </a:xfrm>
          <a:prstGeom prst="bentUpArrow">
            <a:avLst>
              <a:gd name="adj1" fmla="val 19403"/>
              <a:gd name="adj2" fmla="val 25373"/>
              <a:gd name="adj3" fmla="val 2910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9" name="Bent-Up Arrow 28"/>
          <p:cNvSpPr/>
          <p:nvPr/>
        </p:nvSpPr>
        <p:spPr>
          <a:xfrm rot="5400000" flipH="1">
            <a:off x="571500" y="1562100"/>
            <a:ext cx="1676399" cy="838200"/>
          </a:xfrm>
          <a:prstGeom prst="bentUpArrow">
            <a:avLst>
              <a:gd name="adj1" fmla="val 21954"/>
              <a:gd name="adj2" fmla="val 22297"/>
              <a:gd name="adj3" fmla="val 2765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8" name="Straight Connector 37"/>
          <p:cNvCxnSpPr/>
          <p:nvPr/>
        </p:nvCxnSpPr>
        <p:spPr>
          <a:xfrm>
            <a:off x="5257800" y="5486400"/>
            <a:ext cx="476250" cy="0"/>
          </a:xfrm>
          <a:prstGeom prst="line">
            <a:avLst/>
          </a:prstGeom>
          <a:ln w="190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5715000" y="2514600"/>
            <a:ext cx="0" cy="3048000"/>
          </a:xfrm>
          <a:prstGeom prst="line">
            <a:avLst/>
          </a:prstGeom>
          <a:ln w="1905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ight Arrow 47"/>
          <p:cNvSpPr/>
          <p:nvPr/>
        </p:nvSpPr>
        <p:spPr>
          <a:xfrm>
            <a:off x="5810250" y="2492375"/>
            <a:ext cx="361950" cy="152400"/>
          </a:xfrm>
          <a:prstGeom prst="rightArrow">
            <a:avLst>
              <a:gd name="adj1" fmla="val 5810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Right Arrow 53"/>
          <p:cNvSpPr/>
          <p:nvPr/>
        </p:nvSpPr>
        <p:spPr>
          <a:xfrm>
            <a:off x="5791200" y="3429000"/>
            <a:ext cx="361950" cy="152400"/>
          </a:xfrm>
          <a:prstGeom prst="rightArrow">
            <a:avLst>
              <a:gd name="adj1" fmla="val 5810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Right Arrow 56"/>
          <p:cNvSpPr/>
          <p:nvPr/>
        </p:nvSpPr>
        <p:spPr>
          <a:xfrm>
            <a:off x="5791200" y="4267200"/>
            <a:ext cx="361950" cy="152400"/>
          </a:xfrm>
          <a:prstGeom prst="rightArrow">
            <a:avLst>
              <a:gd name="adj1" fmla="val 5810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Right Arrow 57"/>
          <p:cNvSpPr/>
          <p:nvPr/>
        </p:nvSpPr>
        <p:spPr>
          <a:xfrm>
            <a:off x="5791200" y="5029200"/>
            <a:ext cx="361950" cy="152400"/>
          </a:xfrm>
          <a:prstGeom prst="rightArrow">
            <a:avLst>
              <a:gd name="adj1" fmla="val 5810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539211384"/>
      </p:ext>
    </p:extLst>
  </p:cSld>
  <p:clrMapOvr>
    <a:masterClrMapping/>
  </p:clrMapOvr>
  <p:transition>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Model</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997524" y="1143000"/>
            <a:ext cx="2678390" cy="4937125"/>
          </a:xfrm>
        </p:spPr>
      </p:pic>
    </p:spTree>
    <p:extLst>
      <p:ext uri="{BB962C8B-B14F-4D97-AF65-F5344CB8AC3E}">
        <p14:creationId xmlns:p14="http://schemas.microsoft.com/office/powerpoint/2010/main" val="3649743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5" name="TextBox 6"/>
          <p:cNvSpPr txBox="1">
            <a:spLocks noChangeArrowheads="1"/>
          </p:cNvSpPr>
          <p:nvPr/>
        </p:nvSpPr>
        <p:spPr bwMode="auto">
          <a:xfrm>
            <a:off x="762001" y="3200400"/>
            <a:ext cx="6912240" cy="1694310"/>
          </a:xfrm>
          <a:prstGeom prst="rect">
            <a:avLst/>
          </a:prstGeom>
          <a:noFill/>
          <a:ln w="9525">
            <a:noFill/>
            <a:miter lim="800000"/>
            <a:headEnd/>
            <a:tailEnd/>
          </a:ln>
        </p:spPr>
        <p:txBody>
          <a:bodyPr wrap="square" lIns="32004" tIns="16002" rIns="32004" bIns="16002">
            <a:spAutoFit/>
          </a:bodyPr>
          <a:lstStyle/>
          <a:p>
            <a:pPr algn="r"/>
            <a:r>
              <a:rPr lang="en-US" sz="3600" b="1" dirty="0" smtClean="0">
                <a:latin typeface="Calibri" pitchFamily="34" charset="0"/>
                <a:cs typeface="Calibri" pitchFamily="34" charset="0"/>
              </a:rPr>
              <a:t>Understanding The Dynamics of </a:t>
            </a:r>
            <a:r>
              <a:rPr lang="en-US" sz="3600" b="1" dirty="0" err="1" smtClean="0">
                <a:latin typeface="Calibri" pitchFamily="34" charset="0"/>
                <a:cs typeface="Calibri" pitchFamily="34" charset="0"/>
              </a:rPr>
              <a:t>Shambhuganj</a:t>
            </a:r>
            <a:r>
              <a:rPr lang="en-US" sz="3600" b="1" dirty="0" smtClean="0">
                <a:latin typeface="Calibri" pitchFamily="34" charset="0"/>
                <a:cs typeface="Calibri" pitchFamily="34" charset="0"/>
              </a:rPr>
              <a:t> Bazaar Area and Its Revitalization</a:t>
            </a:r>
            <a:endParaRPr lang="en-US" sz="3600" b="1" dirty="0">
              <a:latin typeface="Calibri" pitchFamily="34" charset="0"/>
              <a:cs typeface="Calibri" pitchFamily="34" charset="0"/>
            </a:endParaRPr>
          </a:p>
        </p:txBody>
      </p:sp>
      <p:sp>
        <p:nvSpPr>
          <p:cNvPr id="6" name="TextBox 8"/>
          <p:cNvSpPr txBox="1">
            <a:spLocks noChangeArrowheads="1"/>
          </p:cNvSpPr>
          <p:nvPr/>
        </p:nvSpPr>
        <p:spPr bwMode="auto">
          <a:xfrm>
            <a:off x="2895600" y="2614830"/>
            <a:ext cx="4724399" cy="524759"/>
          </a:xfrm>
          <a:prstGeom prst="rect">
            <a:avLst/>
          </a:prstGeom>
          <a:noFill/>
          <a:ln w="9525">
            <a:noFill/>
            <a:miter lim="800000"/>
            <a:headEnd/>
            <a:tailEnd/>
          </a:ln>
        </p:spPr>
        <p:txBody>
          <a:bodyPr wrap="square" lIns="32004" tIns="16002" rIns="32004" bIns="16002">
            <a:spAutoFit/>
          </a:bodyPr>
          <a:lstStyle/>
          <a:p>
            <a:pPr algn="r"/>
            <a:r>
              <a:rPr lang="en-US" altLang="en-US" sz="3200" dirty="0">
                <a:solidFill>
                  <a:schemeClr val="bg1"/>
                </a:solidFill>
                <a:latin typeface="Calibri" pitchFamily="34" charset="0"/>
                <a:cs typeface="Calibri" pitchFamily="34" charset="0"/>
              </a:rPr>
              <a:t>Project </a:t>
            </a:r>
            <a:r>
              <a:rPr lang="en-US" altLang="en-US" sz="3200" dirty="0" smtClean="0">
                <a:solidFill>
                  <a:schemeClr val="bg1"/>
                </a:solidFill>
                <a:latin typeface="Calibri" pitchFamily="34" charset="0"/>
                <a:cs typeface="Calibri" pitchFamily="34" charset="0"/>
              </a:rPr>
              <a:t>03</a:t>
            </a:r>
            <a:endParaRPr lang="en-US" altLang="en-US" sz="32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11319357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smtClean="0"/>
              <a:t>PROJECT </a:t>
            </a:r>
            <a:r>
              <a:rPr lang="en-US" sz="2700" dirty="0"/>
              <a:t>03</a:t>
            </a:r>
            <a:br>
              <a:rPr lang="en-US" sz="2700" dirty="0"/>
            </a:br>
            <a:r>
              <a:rPr lang="en-US" sz="2700" b="1" dirty="0"/>
              <a:t>Understanding  the  Dynamics  of  </a:t>
            </a:r>
            <a:r>
              <a:rPr lang="en-US" sz="2700" b="1" dirty="0" err="1"/>
              <a:t>Shambhuganj</a:t>
            </a:r>
            <a:r>
              <a:rPr lang="en-US" sz="2700" dirty="0"/>
              <a:t/>
            </a:r>
            <a:br>
              <a:rPr lang="en-US" sz="2700" dirty="0"/>
            </a:br>
            <a:r>
              <a:rPr lang="en-US" sz="2700" b="1" dirty="0"/>
              <a:t>Bazar Area and Its Revitalization</a:t>
            </a:r>
            <a:endParaRPr lang="en-US" sz="2700" dirty="0"/>
          </a:p>
        </p:txBody>
      </p:sp>
      <p:sp>
        <p:nvSpPr>
          <p:cNvPr id="3" name="Content Placeholder 2"/>
          <p:cNvSpPr>
            <a:spLocks noGrp="1"/>
          </p:cNvSpPr>
          <p:nvPr>
            <p:ph idx="1"/>
          </p:nvPr>
        </p:nvSpPr>
        <p:spPr>
          <a:xfrm>
            <a:off x="628650" y="1825625"/>
            <a:ext cx="7886700" cy="4539664"/>
          </a:xfrm>
        </p:spPr>
        <p:txBody>
          <a:bodyPr>
            <a:noAutofit/>
          </a:bodyPr>
          <a:lstStyle/>
          <a:p>
            <a:pPr marL="0" indent="0" algn="just">
              <a:lnSpc>
                <a:spcPct val="120000"/>
              </a:lnSpc>
              <a:buNone/>
            </a:pPr>
            <a:r>
              <a:rPr lang="en-US" sz="1600" dirty="0">
                <a:latin typeface="+mj-lt"/>
              </a:rPr>
              <a:t>This studio exercise is considered to revitalize </a:t>
            </a:r>
            <a:r>
              <a:rPr lang="en-US" sz="1600" dirty="0" err="1">
                <a:latin typeface="+mj-lt"/>
              </a:rPr>
              <a:t>Shambhuganj</a:t>
            </a:r>
            <a:r>
              <a:rPr lang="en-US" sz="1600" dirty="0">
                <a:latin typeface="+mj-lt"/>
              </a:rPr>
              <a:t> area with a view to establish the area as a growth center with enhancement of the </a:t>
            </a:r>
            <a:r>
              <a:rPr lang="en-US" sz="1600" dirty="0" err="1">
                <a:latin typeface="+mj-lt"/>
              </a:rPr>
              <a:t>Shambhuganj</a:t>
            </a:r>
            <a:r>
              <a:rPr lang="en-US" sz="1600" dirty="0">
                <a:latin typeface="+mj-lt"/>
              </a:rPr>
              <a:t> Bazar. This project considers sharing of the benefit of economic agglomeration in the bazar and establishment of the bazar area as a growth center. Growth center can support a balanced rural and urban development for the city. If rural-urban migration flow- share contained in the domicile regions via growth center promotion, the prospects for integrating the urban and rural economies are promising. These prospects can be enhanced by a focus on agricultural processing industries and by investing in an intra-regional road system to encourage agricultural marketing, commuting, and other urban-rural linkages. Since the growth centers will be directly linked with the primate city and other major cities as well as with the smaller urban centers, including market centers, within the region, they form the critical nodes for diffusion of development and social change and for national spatial integration. </a:t>
            </a:r>
            <a:r>
              <a:rPr lang="en-US" sz="1600" dirty="0" err="1">
                <a:latin typeface="+mj-lt"/>
              </a:rPr>
              <a:t>Shambhuganj</a:t>
            </a:r>
            <a:r>
              <a:rPr lang="en-US" sz="1600" dirty="0">
                <a:latin typeface="+mj-lt"/>
              </a:rPr>
              <a:t> as a growth center for the region is expected to ensure job opportunities, especially in the service sector, high-order urban and public services, social adaptation, a decline in fertility, and, through demand effects, a stimulus to the commercialization of agriculture</a:t>
            </a:r>
            <a:r>
              <a:rPr lang="en-US" sz="1600" dirty="0" smtClean="0">
                <a:latin typeface="+mj-lt"/>
              </a:rPr>
              <a:t>.</a:t>
            </a:r>
            <a:endParaRPr lang="en-US" sz="1600" dirty="0">
              <a:latin typeface="+mj-lt"/>
            </a:endParaRPr>
          </a:p>
        </p:txBody>
      </p:sp>
    </p:spTree>
    <p:extLst>
      <p:ext uri="{BB962C8B-B14F-4D97-AF65-F5344CB8AC3E}">
        <p14:creationId xmlns:p14="http://schemas.microsoft.com/office/powerpoint/2010/main" val="13879964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8165"/>
            <a:ext cx="7886700" cy="994172"/>
          </a:xfrm>
        </p:spPr>
        <p:txBody>
          <a:bodyPr>
            <a:normAutofit/>
          </a:bodyPr>
          <a:lstStyle/>
          <a:p>
            <a:r>
              <a:rPr lang="en-CA" sz="2400" b="1" dirty="0"/>
              <a:t>Project 3: Understanding the Dynamics of </a:t>
            </a:r>
            <a:r>
              <a:rPr lang="en-CA" sz="2400" b="1" dirty="0" err="1"/>
              <a:t>Shambhuganj</a:t>
            </a:r>
            <a:r>
              <a:rPr lang="en-CA" sz="2400" b="1" dirty="0"/>
              <a:t> Bazar Area and its Revitalization</a:t>
            </a:r>
            <a:endParaRPr lang="en-US" sz="2400" dirty="0"/>
          </a:p>
        </p:txBody>
      </p:sp>
      <p:graphicFrame>
        <p:nvGraphicFramePr>
          <p:cNvPr id="3" name="Diagram 2"/>
          <p:cNvGraphicFramePr/>
          <p:nvPr>
            <p:extLst>
              <p:ext uri="{D42A27DB-BD31-4B8C-83A1-F6EECF244321}">
                <p14:modId xmlns:p14="http://schemas.microsoft.com/office/powerpoint/2010/main" val="741237014"/>
              </p:ext>
            </p:extLst>
          </p:nvPr>
        </p:nvGraphicFramePr>
        <p:xfrm>
          <a:off x="152471" y="2162336"/>
          <a:ext cx="8761862" cy="3751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90411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pitchFamily="34" charset="0"/>
                <a:cs typeface="Calibri" pitchFamily="34" charset="0"/>
              </a:rPr>
              <a:t>Project 03: </a:t>
            </a:r>
            <a:r>
              <a:rPr lang="en-US" sz="2400" dirty="0" smtClean="0">
                <a:latin typeface="Calibri" pitchFamily="34" charset="0"/>
                <a:cs typeface="Calibri" pitchFamily="34" charset="0"/>
              </a:rPr>
              <a:t>Understanding The Dynamics of </a:t>
            </a:r>
            <a:r>
              <a:rPr lang="en-US" sz="2400" dirty="0" err="1" smtClean="0">
                <a:latin typeface="Calibri" pitchFamily="34" charset="0"/>
                <a:cs typeface="Calibri" pitchFamily="34" charset="0"/>
              </a:rPr>
              <a:t>Shambhuganj</a:t>
            </a:r>
            <a:r>
              <a:rPr lang="en-US" sz="2400" dirty="0" smtClean="0">
                <a:latin typeface="Calibri" pitchFamily="34" charset="0"/>
                <a:cs typeface="Calibri" pitchFamily="34" charset="0"/>
              </a:rPr>
              <a:t> Bazaar Area and Its Revitalization</a:t>
            </a:r>
            <a:endParaRPr lang="en-US" sz="2200" dirty="0"/>
          </a:p>
        </p:txBody>
      </p:sp>
      <p:sp>
        <p:nvSpPr>
          <p:cNvPr id="3" name="Content Placeholder 2"/>
          <p:cNvSpPr>
            <a:spLocks noGrp="1"/>
          </p:cNvSpPr>
          <p:nvPr>
            <p:ph sz="quarter" idx="1"/>
          </p:nvPr>
        </p:nvSpPr>
        <p:spPr>
          <a:xfrm>
            <a:off x="457200" y="1143000"/>
            <a:ext cx="8686800" cy="5029200"/>
          </a:xfrm>
        </p:spPr>
        <p:txBody>
          <a:bodyPr/>
          <a:lstStyle/>
          <a:p>
            <a:pPr>
              <a:buNone/>
            </a:pPr>
            <a:r>
              <a:rPr lang="en-US" sz="2400" b="1" dirty="0" smtClean="0">
                <a:latin typeface="Calibri" pitchFamily="34" charset="0"/>
                <a:cs typeface="Calibri" pitchFamily="34" charset="0"/>
              </a:rPr>
              <a:t>Survey</a:t>
            </a:r>
            <a:r>
              <a:rPr lang="en-US" dirty="0" smtClean="0"/>
              <a:t> </a:t>
            </a:r>
          </a:p>
          <a:p>
            <a:pPr>
              <a:buNone/>
            </a:pPr>
            <a:endParaRPr lang="en-US" dirty="0"/>
          </a:p>
        </p:txBody>
      </p:sp>
      <p:pic>
        <p:nvPicPr>
          <p:cNvPr id="11" name="Picture 10" descr="IMG_0023.JPG"/>
          <p:cNvPicPr>
            <a:picLocks noChangeAspect="1"/>
          </p:cNvPicPr>
          <p:nvPr/>
        </p:nvPicPr>
        <p:blipFill>
          <a:blip r:embed="rId2" cstate="print"/>
          <a:stretch>
            <a:fillRect/>
          </a:stretch>
        </p:blipFill>
        <p:spPr>
          <a:xfrm>
            <a:off x="4038600" y="2794000"/>
            <a:ext cx="4267200" cy="2844800"/>
          </a:xfrm>
          <a:prstGeom prst="rect">
            <a:avLst/>
          </a:prstGeom>
        </p:spPr>
      </p:pic>
      <p:pic>
        <p:nvPicPr>
          <p:cNvPr id="13" name="Picture 12" descr="IMG_9289.JPG"/>
          <p:cNvPicPr>
            <a:picLocks noChangeAspect="1"/>
          </p:cNvPicPr>
          <p:nvPr/>
        </p:nvPicPr>
        <p:blipFill>
          <a:blip r:embed="rId3" cstate="print"/>
          <a:stretch>
            <a:fillRect/>
          </a:stretch>
        </p:blipFill>
        <p:spPr>
          <a:xfrm>
            <a:off x="533400" y="1676400"/>
            <a:ext cx="3086100" cy="2057400"/>
          </a:xfrm>
          <a:prstGeom prst="rect">
            <a:avLst/>
          </a:prstGeom>
        </p:spPr>
      </p:pic>
      <p:pic>
        <p:nvPicPr>
          <p:cNvPr id="14" name="Picture 13" descr="IMG_9298.JPG"/>
          <p:cNvPicPr>
            <a:picLocks noChangeAspect="1"/>
          </p:cNvPicPr>
          <p:nvPr/>
        </p:nvPicPr>
        <p:blipFill>
          <a:blip r:embed="rId4" cstate="print"/>
          <a:stretch>
            <a:fillRect/>
          </a:stretch>
        </p:blipFill>
        <p:spPr>
          <a:xfrm>
            <a:off x="533400" y="4089400"/>
            <a:ext cx="3124200" cy="2082800"/>
          </a:xfrm>
          <a:prstGeom prst="rect">
            <a:avLst/>
          </a:prstGeom>
        </p:spPr>
      </p:pic>
      <p:pic>
        <p:nvPicPr>
          <p:cNvPr id="15" name="Picture 14" descr="IMG_9459.JPG"/>
          <p:cNvPicPr>
            <a:picLocks noChangeAspect="1"/>
          </p:cNvPicPr>
          <p:nvPr/>
        </p:nvPicPr>
        <p:blipFill>
          <a:blip r:embed="rId5" cstate="print"/>
          <a:stretch>
            <a:fillRect/>
          </a:stretch>
        </p:blipFill>
        <p:spPr>
          <a:xfrm>
            <a:off x="6248400" y="1295400"/>
            <a:ext cx="2057400" cy="1371600"/>
          </a:xfrm>
          <a:prstGeom prst="rect">
            <a:avLst/>
          </a:prstGeom>
        </p:spPr>
      </p:pic>
      <p:pic>
        <p:nvPicPr>
          <p:cNvPr id="16" name="Picture 15" descr="IMG_9462.JPG"/>
          <p:cNvPicPr>
            <a:picLocks noChangeAspect="1"/>
          </p:cNvPicPr>
          <p:nvPr/>
        </p:nvPicPr>
        <p:blipFill>
          <a:blip r:embed="rId6" cstate="print"/>
          <a:stretch>
            <a:fillRect/>
          </a:stretch>
        </p:blipFill>
        <p:spPr>
          <a:xfrm>
            <a:off x="4038600" y="1295400"/>
            <a:ext cx="2057400" cy="1371600"/>
          </a:xfrm>
          <a:prstGeom prst="rect">
            <a:avLst/>
          </a:prstGeom>
        </p:spPr>
      </p:pic>
      <p:sp>
        <p:nvSpPr>
          <p:cNvPr id="17" name="Rectangle 16"/>
          <p:cNvSpPr/>
          <p:nvPr/>
        </p:nvSpPr>
        <p:spPr>
          <a:xfrm>
            <a:off x="3886200" y="5715000"/>
            <a:ext cx="4953000" cy="369332"/>
          </a:xfrm>
          <a:prstGeom prst="rect">
            <a:avLst/>
          </a:prstGeom>
        </p:spPr>
        <p:txBody>
          <a:bodyPr wrap="square">
            <a:spAutoFit/>
          </a:bodyPr>
          <a:lstStyle/>
          <a:p>
            <a:r>
              <a:rPr lang="en-US" dirty="0" err="1" smtClean="0">
                <a:latin typeface="Calibri" pitchFamily="34" charset="0"/>
                <a:cs typeface="Calibri" pitchFamily="34" charset="0"/>
              </a:rPr>
              <a:t>Shambhuganj</a:t>
            </a:r>
            <a:r>
              <a:rPr lang="en-US" dirty="0" smtClean="0">
                <a:latin typeface="Calibri" pitchFamily="34" charset="0"/>
                <a:cs typeface="Calibri" pitchFamily="34" charset="0"/>
              </a:rPr>
              <a:t> bazaar area and its surroundings</a:t>
            </a:r>
            <a:endParaRPr lang="en-US" dirty="0">
              <a:latin typeface="Calibri" pitchFamily="34" charset="0"/>
              <a:cs typeface="Calibri" pitchFamily="34" charset="0"/>
            </a:endParaRPr>
          </a:p>
        </p:txBody>
      </p:sp>
    </p:spTree>
    <p:extLst>
      <p:ext uri="{BB962C8B-B14F-4D97-AF65-F5344CB8AC3E}">
        <p14:creationId xmlns:p14="http://schemas.microsoft.com/office/powerpoint/2010/main" val="24693533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Calibri" pitchFamily="34" charset="0"/>
                <a:cs typeface="Calibri" pitchFamily="34" charset="0"/>
              </a:rPr>
              <a:t>Survey</a:t>
            </a:r>
            <a:endParaRPr lang="en-US" sz="2400" dirty="0">
              <a:latin typeface="Calibri" pitchFamily="34" charset="0"/>
              <a:cs typeface="Calibri" pitchFamily="34" charset="0"/>
            </a:endParaRPr>
          </a:p>
        </p:txBody>
      </p:sp>
      <p:pic>
        <p:nvPicPr>
          <p:cNvPr id="12" name="Picture 11" descr="IMG_9465.JPG"/>
          <p:cNvPicPr>
            <a:picLocks noChangeAspect="1"/>
          </p:cNvPicPr>
          <p:nvPr/>
        </p:nvPicPr>
        <p:blipFill>
          <a:blip r:embed="rId2" cstate="print"/>
          <a:stretch>
            <a:fillRect/>
          </a:stretch>
        </p:blipFill>
        <p:spPr>
          <a:xfrm>
            <a:off x="6400800" y="1295400"/>
            <a:ext cx="2286000" cy="1524000"/>
          </a:xfrm>
          <a:prstGeom prst="rect">
            <a:avLst/>
          </a:prstGeom>
        </p:spPr>
      </p:pic>
      <p:pic>
        <p:nvPicPr>
          <p:cNvPr id="13" name="Picture 12" descr="IMG_9467.JPG"/>
          <p:cNvPicPr>
            <a:picLocks noChangeAspect="1"/>
          </p:cNvPicPr>
          <p:nvPr/>
        </p:nvPicPr>
        <p:blipFill>
          <a:blip r:embed="rId3" cstate="print"/>
          <a:stretch>
            <a:fillRect/>
          </a:stretch>
        </p:blipFill>
        <p:spPr>
          <a:xfrm>
            <a:off x="6400800" y="2971800"/>
            <a:ext cx="2286000" cy="1524000"/>
          </a:xfrm>
          <a:prstGeom prst="rect">
            <a:avLst/>
          </a:prstGeom>
        </p:spPr>
      </p:pic>
      <p:pic>
        <p:nvPicPr>
          <p:cNvPr id="14" name="Picture 13" descr="IMG_9473.JPG"/>
          <p:cNvPicPr>
            <a:picLocks noChangeAspect="1"/>
          </p:cNvPicPr>
          <p:nvPr/>
        </p:nvPicPr>
        <p:blipFill>
          <a:blip r:embed="rId4" cstate="print"/>
          <a:stretch>
            <a:fillRect/>
          </a:stretch>
        </p:blipFill>
        <p:spPr>
          <a:xfrm>
            <a:off x="6400800" y="4648200"/>
            <a:ext cx="2286000" cy="1524000"/>
          </a:xfrm>
          <a:prstGeom prst="rect">
            <a:avLst/>
          </a:prstGeom>
        </p:spPr>
      </p:pic>
      <p:pic>
        <p:nvPicPr>
          <p:cNvPr id="15" name="Picture 14" descr="IMG_9500.JPG"/>
          <p:cNvPicPr>
            <a:picLocks noChangeAspect="1"/>
          </p:cNvPicPr>
          <p:nvPr/>
        </p:nvPicPr>
        <p:blipFill>
          <a:blip r:embed="rId5" cstate="print"/>
          <a:stretch>
            <a:fillRect/>
          </a:stretch>
        </p:blipFill>
        <p:spPr>
          <a:xfrm>
            <a:off x="457200" y="1295400"/>
            <a:ext cx="3621742" cy="2414495"/>
          </a:xfrm>
          <a:prstGeom prst="rect">
            <a:avLst/>
          </a:prstGeom>
        </p:spPr>
      </p:pic>
      <p:pic>
        <p:nvPicPr>
          <p:cNvPr id="16" name="Picture 15" descr="IMG_9486.JPG"/>
          <p:cNvPicPr>
            <a:picLocks noChangeAspect="1"/>
          </p:cNvPicPr>
          <p:nvPr/>
        </p:nvPicPr>
        <p:blipFill>
          <a:blip r:embed="rId6" cstate="print"/>
          <a:stretch>
            <a:fillRect/>
          </a:stretch>
        </p:blipFill>
        <p:spPr>
          <a:xfrm>
            <a:off x="457200" y="3810000"/>
            <a:ext cx="3657600" cy="2438400"/>
          </a:xfrm>
          <a:prstGeom prst="rect">
            <a:avLst/>
          </a:prstGeom>
        </p:spPr>
      </p:pic>
      <p:pic>
        <p:nvPicPr>
          <p:cNvPr id="17" name="Picture 16" descr="IMG_9502.JPG"/>
          <p:cNvPicPr>
            <a:picLocks noChangeAspect="1"/>
          </p:cNvPicPr>
          <p:nvPr/>
        </p:nvPicPr>
        <p:blipFill>
          <a:blip r:embed="rId7" cstate="print"/>
          <a:stretch>
            <a:fillRect/>
          </a:stretch>
        </p:blipFill>
        <p:spPr>
          <a:xfrm>
            <a:off x="4191000" y="1524000"/>
            <a:ext cx="2057400" cy="1371600"/>
          </a:xfrm>
          <a:prstGeom prst="rect">
            <a:avLst/>
          </a:prstGeom>
        </p:spPr>
      </p:pic>
      <p:pic>
        <p:nvPicPr>
          <p:cNvPr id="19" name="Picture 18" descr="IMG_9520.JPG"/>
          <p:cNvPicPr>
            <a:picLocks noChangeAspect="1"/>
          </p:cNvPicPr>
          <p:nvPr/>
        </p:nvPicPr>
        <p:blipFill>
          <a:blip r:embed="rId8" cstate="print"/>
          <a:stretch>
            <a:fillRect/>
          </a:stretch>
        </p:blipFill>
        <p:spPr>
          <a:xfrm>
            <a:off x="4191000" y="2971800"/>
            <a:ext cx="2057400" cy="1371600"/>
          </a:xfrm>
          <a:prstGeom prst="rect">
            <a:avLst/>
          </a:prstGeom>
        </p:spPr>
      </p:pic>
      <p:pic>
        <p:nvPicPr>
          <p:cNvPr id="20" name="Picture 19" descr="IMG_9604.JPG"/>
          <p:cNvPicPr>
            <a:picLocks noChangeAspect="1"/>
          </p:cNvPicPr>
          <p:nvPr/>
        </p:nvPicPr>
        <p:blipFill>
          <a:blip r:embed="rId9" cstate="print"/>
          <a:stretch>
            <a:fillRect/>
          </a:stretch>
        </p:blipFill>
        <p:spPr>
          <a:xfrm>
            <a:off x="4191000" y="4419600"/>
            <a:ext cx="2057400" cy="1371600"/>
          </a:xfrm>
          <a:prstGeom prst="rect">
            <a:avLst/>
          </a:prstGeom>
        </p:spPr>
      </p:pic>
      <p:sp>
        <p:nvSpPr>
          <p:cNvPr id="21" name="Rectangle 20"/>
          <p:cNvSpPr/>
          <p:nvPr/>
        </p:nvSpPr>
        <p:spPr>
          <a:xfrm>
            <a:off x="4191000" y="5867400"/>
            <a:ext cx="2057400" cy="369332"/>
          </a:xfrm>
          <a:prstGeom prst="rect">
            <a:avLst/>
          </a:prstGeom>
        </p:spPr>
        <p:txBody>
          <a:bodyPr wrap="square">
            <a:spAutoFit/>
          </a:bodyPr>
          <a:lstStyle/>
          <a:p>
            <a:r>
              <a:rPr lang="en-US" dirty="0" smtClean="0">
                <a:latin typeface="Calibri" pitchFamily="34" charset="0"/>
                <a:cs typeface="Calibri" pitchFamily="34" charset="0"/>
              </a:rPr>
              <a:t>Tannery area</a:t>
            </a:r>
            <a:endParaRPr lang="en-US" dirty="0"/>
          </a:p>
        </p:txBody>
      </p:sp>
    </p:spTree>
    <p:extLst>
      <p:ext uri="{BB962C8B-B14F-4D97-AF65-F5344CB8AC3E}">
        <p14:creationId xmlns:p14="http://schemas.microsoft.com/office/powerpoint/2010/main" val="2877967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pitchFamily="34" charset="0"/>
                <a:cs typeface="Calibri" pitchFamily="34" charset="0"/>
              </a:rPr>
              <a:t>Survey findings</a:t>
            </a:r>
            <a:endParaRPr lang="en-US" dirty="0"/>
          </a:p>
        </p:txBody>
      </p:sp>
      <p:pic>
        <p:nvPicPr>
          <p:cNvPr id="10" name="Content Placeholder 9" descr="DSC05504.JPG"/>
          <p:cNvPicPr>
            <a:picLocks noGrp="1" noChangeAspect="1"/>
          </p:cNvPicPr>
          <p:nvPr>
            <p:ph sz="quarter" idx="1"/>
          </p:nvPr>
        </p:nvPicPr>
        <p:blipFill>
          <a:blip r:embed="rId2" cstate="print"/>
          <a:srcRect l="10900" r="2669" b="2765"/>
          <a:stretch>
            <a:fillRect/>
          </a:stretch>
        </p:blipFill>
        <p:spPr>
          <a:xfrm>
            <a:off x="304800" y="1371600"/>
            <a:ext cx="2590800" cy="3886200"/>
          </a:xfrm>
        </p:spPr>
      </p:pic>
      <p:pic>
        <p:nvPicPr>
          <p:cNvPr id="11" name="Picture 10" descr="DSC05506.JPG"/>
          <p:cNvPicPr>
            <a:picLocks noChangeAspect="1"/>
          </p:cNvPicPr>
          <p:nvPr/>
        </p:nvPicPr>
        <p:blipFill>
          <a:blip r:embed="rId3" cstate="print"/>
          <a:srcRect l="2593" t="4444" r="4074" b="3333"/>
          <a:stretch>
            <a:fillRect/>
          </a:stretch>
        </p:blipFill>
        <p:spPr>
          <a:xfrm>
            <a:off x="2971799" y="1371600"/>
            <a:ext cx="2949766" cy="3886200"/>
          </a:xfrm>
          <a:prstGeom prst="rect">
            <a:avLst/>
          </a:prstGeom>
        </p:spPr>
      </p:pic>
      <p:pic>
        <p:nvPicPr>
          <p:cNvPr id="12" name="Picture 11" descr="DSC05507.JPG"/>
          <p:cNvPicPr>
            <a:picLocks noChangeAspect="1"/>
          </p:cNvPicPr>
          <p:nvPr/>
        </p:nvPicPr>
        <p:blipFill>
          <a:blip r:embed="rId4" cstate="print"/>
          <a:srcRect l="1111" r="4074"/>
          <a:stretch>
            <a:fillRect/>
          </a:stretch>
        </p:blipFill>
        <p:spPr>
          <a:xfrm>
            <a:off x="6019800" y="1371600"/>
            <a:ext cx="2763520" cy="3886200"/>
          </a:xfrm>
          <a:prstGeom prst="rect">
            <a:avLst/>
          </a:prstGeom>
        </p:spPr>
      </p:pic>
    </p:spTree>
    <p:extLst>
      <p:ext uri="{BB962C8B-B14F-4D97-AF65-F5344CB8AC3E}">
        <p14:creationId xmlns:p14="http://schemas.microsoft.com/office/powerpoint/2010/main" val="26747723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smtClean="0"/>
              <a:t>Presentation of UDD at AUST, Date 18.10.2014</a:t>
            </a:r>
            <a:endParaRPr lang="en-US" dirty="0"/>
          </a:p>
        </p:txBody>
      </p:sp>
      <p:pic>
        <p:nvPicPr>
          <p:cNvPr id="4" name="Content Placeholder 3" descr="DSC03782.JPG"/>
          <p:cNvPicPr>
            <a:picLocks noGrp="1" noChangeAspect="1"/>
          </p:cNvPicPr>
          <p:nvPr>
            <p:ph sz="quarter" idx="1"/>
          </p:nvPr>
        </p:nvPicPr>
        <p:blipFill>
          <a:blip r:embed="rId2" cstate="print"/>
          <a:stretch>
            <a:fillRect/>
          </a:stretch>
        </p:blipFill>
        <p:spPr>
          <a:xfrm>
            <a:off x="304800" y="1295400"/>
            <a:ext cx="3073400" cy="2305050"/>
          </a:xfrm>
        </p:spPr>
      </p:pic>
      <p:pic>
        <p:nvPicPr>
          <p:cNvPr id="6" name="Picture 5" descr="DSC03788.JPG"/>
          <p:cNvPicPr>
            <a:picLocks noChangeAspect="1"/>
          </p:cNvPicPr>
          <p:nvPr/>
        </p:nvPicPr>
        <p:blipFill>
          <a:blip r:embed="rId3" cstate="print"/>
          <a:stretch>
            <a:fillRect/>
          </a:stretch>
        </p:blipFill>
        <p:spPr>
          <a:xfrm>
            <a:off x="304800" y="3962400"/>
            <a:ext cx="3048000" cy="2286000"/>
          </a:xfrm>
          <a:prstGeom prst="rect">
            <a:avLst/>
          </a:prstGeom>
        </p:spPr>
      </p:pic>
      <p:pic>
        <p:nvPicPr>
          <p:cNvPr id="5" name="Content Placeholder 6" descr="DSC03793.JPG"/>
          <p:cNvPicPr>
            <a:picLocks noChangeAspect="1"/>
          </p:cNvPicPr>
          <p:nvPr/>
        </p:nvPicPr>
        <p:blipFill>
          <a:blip r:embed="rId4" cstate="print"/>
          <a:stretch>
            <a:fillRect/>
          </a:stretch>
        </p:blipFill>
        <p:spPr>
          <a:xfrm>
            <a:off x="3467100" y="1295400"/>
            <a:ext cx="2400300" cy="3200400"/>
          </a:xfrm>
          <a:prstGeom prst="rect">
            <a:avLst/>
          </a:prstGeom>
        </p:spPr>
      </p:pic>
      <p:pic>
        <p:nvPicPr>
          <p:cNvPr id="8" name="Picture 7" descr="DSC03810.JPG"/>
          <p:cNvPicPr>
            <a:picLocks noChangeAspect="1"/>
          </p:cNvPicPr>
          <p:nvPr/>
        </p:nvPicPr>
        <p:blipFill>
          <a:blip r:embed="rId5" cstate="print"/>
          <a:stretch>
            <a:fillRect/>
          </a:stretch>
        </p:blipFill>
        <p:spPr>
          <a:xfrm>
            <a:off x="5943600" y="1295400"/>
            <a:ext cx="2946400" cy="2209800"/>
          </a:xfrm>
          <a:prstGeom prst="rect">
            <a:avLst/>
          </a:prstGeom>
        </p:spPr>
      </p:pic>
      <p:pic>
        <p:nvPicPr>
          <p:cNvPr id="9" name="Picture 8" descr="DSC03799.JPG"/>
          <p:cNvPicPr>
            <a:picLocks noChangeAspect="1"/>
          </p:cNvPicPr>
          <p:nvPr/>
        </p:nvPicPr>
        <p:blipFill>
          <a:blip r:embed="rId6" cstate="print"/>
          <a:stretch>
            <a:fillRect/>
          </a:stretch>
        </p:blipFill>
        <p:spPr>
          <a:xfrm>
            <a:off x="5943600" y="3810000"/>
            <a:ext cx="2946400" cy="2286000"/>
          </a:xfrm>
          <a:prstGeom prst="rect">
            <a:avLst/>
          </a:prstGeom>
        </p:spPr>
      </p:pic>
      <p:sp>
        <p:nvSpPr>
          <p:cNvPr id="11" name="TextBox 10"/>
          <p:cNvSpPr txBox="1"/>
          <p:nvPr/>
        </p:nvSpPr>
        <p:spPr>
          <a:xfrm>
            <a:off x="3505200" y="4572000"/>
            <a:ext cx="2362200" cy="400110"/>
          </a:xfrm>
          <a:prstGeom prst="rect">
            <a:avLst/>
          </a:prstGeom>
          <a:noFill/>
        </p:spPr>
        <p:txBody>
          <a:bodyPr wrap="square" rtlCol="0">
            <a:spAutoFit/>
          </a:bodyPr>
          <a:lstStyle/>
          <a:p>
            <a:r>
              <a:rPr lang="en-US" sz="1000" dirty="0" smtClean="0">
                <a:latin typeface="Calibri" pitchFamily="34" charset="0"/>
                <a:cs typeface="Calibri" pitchFamily="34" charset="0"/>
              </a:rPr>
              <a:t>UDD Project Director Dr. </a:t>
            </a:r>
            <a:r>
              <a:rPr lang="en-US" sz="1000" dirty="0" err="1" smtClean="0">
                <a:latin typeface="Calibri" pitchFamily="34" charset="0"/>
                <a:cs typeface="Calibri" pitchFamily="34" charset="0"/>
              </a:rPr>
              <a:t>Taufique</a:t>
            </a:r>
            <a:r>
              <a:rPr lang="en-US" sz="1000" dirty="0" smtClean="0">
                <a:latin typeface="Calibri" pitchFamily="34" charset="0"/>
                <a:cs typeface="Calibri" pitchFamily="34" charset="0"/>
              </a:rPr>
              <a:t> presenting his lectures </a:t>
            </a:r>
            <a:endParaRPr lang="en-US" sz="1000" dirty="0">
              <a:latin typeface="Calibri" pitchFamily="34" charset="0"/>
              <a:cs typeface="Calibri" pitchFamily="34" charset="0"/>
            </a:endParaRPr>
          </a:p>
        </p:txBody>
      </p:sp>
      <p:sp>
        <p:nvSpPr>
          <p:cNvPr id="12" name="TextBox 11"/>
          <p:cNvSpPr txBox="1"/>
          <p:nvPr/>
        </p:nvSpPr>
        <p:spPr>
          <a:xfrm>
            <a:off x="304800" y="3581400"/>
            <a:ext cx="3048000" cy="400110"/>
          </a:xfrm>
          <a:prstGeom prst="rect">
            <a:avLst/>
          </a:prstGeom>
          <a:noFill/>
        </p:spPr>
        <p:txBody>
          <a:bodyPr wrap="square" rtlCol="0">
            <a:spAutoFit/>
          </a:bodyPr>
          <a:lstStyle/>
          <a:p>
            <a:r>
              <a:rPr lang="en-US" sz="1000" dirty="0" smtClean="0">
                <a:latin typeface="Calibri" pitchFamily="34" charset="0"/>
                <a:cs typeface="Calibri" pitchFamily="34" charset="0"/>
              </a:rPr>
              <a:t>Dr. M A </a:t>
            </a:r>
            <a:r>
              <a:rPr lang="en-US" sz="1000" dirty="0" err="1" smtClean="0">
                <a:latin typeface="Calibri" pitchFamily="34" charset="0"/>
                <a:cs typeface="Calibri" pitchFamily="34" charset="0"/>
              </a:rPr>
              <a:t>Muktadir</a:t>
            </a:r>
            <a:r>
              <a:rPr lang="en-US" sz="1000" dirty="0" smtClean="0">
                <a:latin typeface="Calibri" pitchFamily="34" charset="0"/>
                <a:cs typeface="Calibri" pitchFamily="34" charset="0"/>
              </a:rPr>
              <a:t>, head, Department of Architecture, AUST, sharing his views with UDD members</a:t>
            </a:r>
            <a:endParaRPr lang="en-US" sz="1000" dirty="0">
              <a:latin typeface="Calibri" pitchFamily="34" charset="0"/>
              <a:cs typeface="Calibri" pitchFamily="34" charset="0"/>
            </a:endParaRPr>
          </a:p>
        </p:txBody>
      </p:sp>
    </p:spTree>
    <p:extLst>
      <p:ext uri="{BB962C8B-B14F-4D97-AF65-F5344CB8AC3E}">
        <p14:creationId xmlns:p14="http://schemas.microsoft.com/office/powerpoint/2010/main" val="31903742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pitchFamily="34" charset="0"/>
                <a:cs typeface="Calibri" pitchFamily="34" charset="0"/>
              </a:rPr>
              <a:t>Survey findings</a:t>
            </a:r>
            <a:endParaRPr lang="en-US" dirty="0"/>
          </a:p>
        </p:txBody>
      </p:sp>
      <p:pic>
        <p:nvPicPr>
          <p:cNvPr id="7" name="Picture 6" descr="DSC05508.JPG"/>
          <p:cNvPicPr>
            <a:picLocks noChangeAspect="1"/>
          </p:cNvPicPr>
          <p:nvPr/>
        </p:nvPicPr>
        <p:blipFill>
          <a:blip r:embed="rId2" cstate="print"/>
          <a:srcRect r="8519"/>
          <a:stretch>
            <a:fillRect/>
          </a:stretch>
        </p:blipFill>
        <p:spPr>
          <a:xfrm>
            <a:off x="609600" y="1295400"/>
            <a:ext cx="3276600" cy="4775611"/>
          </a:xfrm>
          <a:prstGeom prst="rect">
            <a:avLst/>
          </a:prstGeom>
        </p:spPr>
      </p:pic>
      <p:pic>
        <p:nvPicPr>
          <p:cNvPr id="9" name="Picture 8" descr="first presentation in class.JPG"/>
          <p:cNvPicPr>
            <a:picLocks noChangeAspect="1"/>
          </p:cNvPicPr>
          <p:nvPr/>
        </p:nvPicPr>
        <p:blipFill>
          <a:blip r:embed="rId3"/>
          <a:stretch>
            <a:fillRect/>
          </a:stretch>
        </p:blipFill>
        <p:spPr>
          <a:xfrm>
            <a:off x="5638800" y="1295399"/>
            <a:ext cx="2895600" cy="4806251"/>
          </a:xfrm>
          <a:prstGeom prst="rect">
            <a:avLst/>
          </a:prstGeom>
        </p:spPr>
      </p:pic>
      <p:pic>
        <p:nvPicPr>
          <p:cNvPr id="13" name="Picture 12" descr="DSC05504.JPG"/>
          <p:cNvPicPr>
            <a:picLocks noChangeAspect="1"/>
          </p:cNvPicPr>
          <p:nvPr/>
        </p:nvPicPr>
        <p:blipFill>
          <a:blip r:embed="rId4" cstate="print"/>
          <a:srcRect l="11481" r="4074" b="2222"/>
          <a:stretch>
            <a:fillRect/>
          </a:stretch>
        </p:blipFill>
        <p:spPr>
          <a:xfrm flipV="1">
            <a:off x="4038600" y="1447800"/>
            <a:ext cx="1332634" cy="2057400"/>
          </a:xfrm>
          <a:prstGeom prst="rect">
            <a:avLst/>
          </a:prstGeom>
        </p:spPr>
      </p:pic>
      <p:pic>
        <p:nvPicPr>
          <p:cNvPr id="14" name="Picture 13" descr="DSC05502.JPG"/>
          <p:cNvPicPr>
            <a:picLocks noChangeAspect="1"/>
          </p:cNvPicPr>
          <p:nvPr/>
        </p:nvPicPr>
        <p:blipFill>
          <a:blip r:embed="rId5" cstate="print"/>
          <a:srcRect l="7407" t="4444" r="3704" b="3333"/>
          <a:stretch>
            <a:fillRect/>
          </a:stretch>
        </p:blipFill>
        <p:spPr>
          <a:xfrm>
            <a:off x="4038600" y="3741420"/>
            <a:ext cx="1371600" cy="2049780"/>
          </a:xfrm>
          <a:prstGeom prst="rect">
            <a:avLst/>
          </a:prstGeom>
        </p:spPr>
      </p:pic>
    </p:spTree>
    <p:extLst>
      <p:ext uri="{BB962C8B-B14F-4D97-AF65-F5344CB8AC3E}">
        <p14:creationId xmlns:p14="http://schemas.microsoft.com/office/powerpoint/2010/main" val="34995359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304800"/>
            <a:ext cx="8610600" cy="461665"/>
          </a:xfrm>
          <a:prstGeom prst="rect">
            <a:avLst/>
          </a:prstGeom>
          <a:noFill/>
        </p:spPr>
        <p:txBody>
          <a:bodyPr wrap="square" rtlCol="0">
            <a:spAutoFit/>
          </a:bodyPr>
          <a:lstStyle/>
          <a:p>
            <a:r>
              <a:rPr lang="en-US" sz="2400" b="1" dirty="0" smtClean="0">
                <a:latin typeface="Calibri" pitchFamily="34" charset="0"/>
                <a:cs typeface="Calibri" pitchFamily="34" charset="0"/>
              </a:rPr>
              <a:t>Survey findings presentation </a:t>
            </a:r>
            <a:r>
              <a:rPr lang="en-US" sz="2400" dirty="0" smtClean="0">
                <a:latin typeface="Calibri" pitchFamily="34" charset="0"/>
                <a:cs typeface="Calibri" pitchFamily="34" charset="0"/>
              </a:rPr>
              <a:t>(Date 01.11.2014)</a:t>
            </a:r>
            <a:endParaRPr lang="en-US" sz="2400" b="1" dirty="0">
              <a:solidFill>
                <a:schemeClr val="tx1">
                  <a:lumMod val="65000"/>
                  <a:lumOff val="35000"/>
                </a:schemeClr>
              </a:solidFill>
              <a:latin typeface="Baskerville Old Face" pitchFamily="18" charset="0"/>
            </a:endParaRPr>
          </a:p>
        </p:txBody>
      </p:sp>
      <p:pic>
        <p:nvPicPr>
          <p:cNvPr id="1026" name="Picture 2" descr="C:\Users\sumiya\Desktop\Capture.PN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rot="770411">
            <a:off x="5200016" y="1491579"/>
            <a:ext cx="3454601" cy="4622585"/>
          </a:xfrm>
          <a:prstGeom prst="rect">
            <a:avLst/>
          </a:prstGeom>
          <a:noFill/>
        </p:spPr>
      </p:pic>
      <p:pic>
        <p:nvPicPr>
          <p:cNvPr id="1027" name="Picture 3" descr="C:\Users\sumiya\Desktop\mymensingh\New folder\5.JPG"/>
          <p:cNvPicPr>
            <a:picLocks noChangeAspect="1" noChangeArrowheads="1"/>
          </p:cNvPicPr>
          <p:nvPr/>
        </p:nvPicPr>
        <p:blipFill>
          <a:blip r:embed="rId3" cstate="print"/>
          <a:srcRect/>
          <a:stretch>
            <a:fillRect/>
          </a:stretch>
        </p:blipFill>
        <p:spPr bwMode="auto">
          <a:xfrm>
            <a:off x="286205" y="3352800"/>
            <a:ext cx="4057195" cy="2667000"/>
          </a:xfrm>
          <a:prstGeom prst="rect">
            <a:avLst/>
          </a:prstGeom>
          <a:solidFill>
            <a:schemeClr val="tx1"/>
          </a:solidFill>
          <a:ln w="19050">
            <a:solidFill>
              <a:schemeClr val="tx1"/>
            </a:solidFill>
          </a:ln>
        </p:spPr>
      </p:pic>
      <p:sp>
        <p:nvSpPr>
          <p:cNvPr id="29" name="TextBox 28"/>
          <p:cNvSpPr txBox="1"/>
          <p:nvPr/>
        </p:nvSpPr>
        <p:spPr>
          <a:xfrm>
            <a:off x="4876800" y="3124200"/>
            <a:ext cx="3814399" cy="246221"/>
          </a:xfrm>
          <a:prstGeom prst="rect">
            <a:avLst/>
          </a:prstGeom>
          <a:noFill/>
        </p:spPr>
        <p:txBody>
          <a:bodyPr wrap="square" rtlCol="0">
            <a:spAutoFit/>
          </a:bodyPr>
          <a:lstStyle/>
          <a:p>
            <a:r>
              <a:rPr lang="en-US" sz="1000" b="1" dirty="0" smtClean="0"/>
              <a:t>MYMENSHING</a:t>
            </a:r>
            <a:endParaRPr lang="en-US" sz="1000" b="1" dirty="0"/>
          </a:p>
        </p:txBody>
      </p:sp>
      <p:cxnSp>
        <p:nvCxnSpPr>
          <p:cNvPr id="31" name="Straight Arrow Connector 30"/>
          <p:cNvCxnSpPr/>
          <p:nvPr/>
        </p:nvCxnSpPr>
        <p:spPr>
          <a:xfrm rot="16200000" flipV="1">
            <a:off x="5110165" y="3586164"/>
            <a:ext cx="447673" cy="15239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495800" y="5791200"/>
            <a:ext cx="3814399" cy="246221"/>
          </a:xfrm>
          <a:prstGeom prst="rect">
            <a:avLst/>
          </a:prstGeom>
          <a:noFill/>
        </p:spPr>
        <p:txBody>
          <a:bodyPr wrap="square" rtlCol="0">
            <a:spAutoFit/>
          </a:bodyPr>
          <a:lstStyle/>
          <a:p>
            <a:r>
              <a:rPr lang="en-US" sz="1000" b="1" dirty="0" smtClean="0"/>
              <a:t>KISHORGONJ</a:t>
            </a:r>
            <a:endParaRPr lang="en-US" sz="1000" b="1" dirty="0"/>
          </a:p>
        </p:txBody>
      </p:sp>
      <p:cxnSp>
        <p:nvCxnSpPr>
          <p:cNvPr id="34" name="Straight Arrow Connector 33"/>
          <p:cNvCxnSpPr/>
          <p:nvPr/>
        </p:nvCxnSpPr>
        <p:spPr>
          <a:xfrm rot="5400000">
            <a:off x="4876800" y="5410200"/>
            <a:ext cx="3810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162800" y="6444734"/>
            <a:ext cx="1412740" cy="246221"/>
          </a:xfrm>
          <a:prstGeom prst="rect">
            <a:avLst/>
          </a:prstGeom>
          <a:noFill/>
        </p:spPr>
        <p:txBody>
          <a:bodyPr wrap="square" rtlCol="0">
            <a:spAutoFit/>
          </a:bodyPr>
          <a:lstStyle/>
          <a:p>
            <a:r>
              <a:rPr lang="en-US" sz="1000" b="1" dirty="0" smtClean="0"/>
              <a:t>NETROKONA</a:t>
            </a:r>
            <a:endParaRPr lang="en-US" sz="1000" b="1" dirty="0"/>
          </a:p>
        </p:txBody>
      </p:sp>
      <p:cxnSp>
        <p:nvCxnSpPr>
          <p:cNvPr id="38" name="Straight Arrow Connector 37"/>
          <p:cNvCxnSpPr/>
          <p:nvPr/>
        </p:nvCxnSpPr>
        <p:spPr>
          <a:xfrm rot="16200000" flipH="1">
            <a:off x="7200900" y="6134100"/>
            <a:ext cx="381000" cy="152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153400" y="3962400"/>
            <a:ext cx="1412740" cy="246221"/>
          </a:xfrm>
          <a:prstGeom prst="rect">
            <a:avLst/>
          </a:prstGeom>
          <a:noFill/>
        </p:spPr>
        <p:txBody>
          <a:bodyPr wrap="square" rtlCol="0">
            <a:spAutoFit/>
          </a:bodyPr>
          <a:lstStyle/>
          <a:p>
            <a:r>
              <a:rPr lang="en-US" sz="1000" b="1" dirty="0" smtClean="0"/>
              <a:t>HALUAGHAT</a:t>
            </a:r>
            <a:endParaRPr lang="en-US" sz="1000" b="1" dirty="0"/>
          </a:p>
        </p:txBody>
      </p:sp>
      <p:cxnSp>
        <p:nvCxnSpPr>
          <p:cNvPr id="41" name="Straight Arrow Connector 40"/>
          <p:cNvCxnSpPr/>
          <p:nvPr/>
        </p:nvCxnSpPr>
        <p:spPr>
          <a:xfrm rot="5400000" flipH="1" flipV="1">
            <a:off x="8280891" y="4394692"/>
            <a:ext cx="457199" cy="20221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17710601">
            <a:off x="5384825" y="3173941"/>
            <a:ext cx="2484355" cy="246221"/>
          </a:xfrm>
          <a:prstGeom prst="rect">
            <a:avLst/>
          </a:prstGeom>
          <a:noFill/>
        </p:spPr>
        <p:txBody>
          <a:bodyPr wrap="square" rtlCol="0">
            <a:spAutoFit/>
          </a:bodyPr>
          <a:lstStyle/>
          <a:p>
            <a:r>
              <a:rPr lang="en-US" sz="1000" b="1" dirty="0" smtClean="0"/>
              <a:t>MAIN BAZAR AREA</a:t>
            </a:r>
            <a:endParaRPr lang="en-US" sz="1000" b="1" dirty="0"/>
          </a:p>
        </p:txBody>
      </p:sp>
      <p:sp>
        <p:nvSpPr>
          <p:cNvPr id="47" name="TextBox 46"/>
          <p:cNvSpPr txBox="1"/>
          <p:nvPr/>
        </p:nvSpPr>
        <p:spPr>
          <a:xfrm>
            <a:off x="228600" y="1371600"/>
            <a:ext cx="7772400" cy="1600438"/>
          </a:xfrm>
          <a:prstGeom prst="rect">
            <a:avLst/>
          </a:prstGeom>
          <a:noFill/>
        </p:spPr>
        <p:txBody>
          <a:bodyPr wrap="square" rtlCol="0">
            <a:spAutoFit/>
          </a:bodyPr>
          <a:lstStyle/>
          <a:p>
            <a:r>
              <a:rPr lang="en-US" sz="1400" dirty="0" err="1" smtClean="0"/>
              <a:t>Shambuganj</a:t>
            </a:r>
            <a:r>
              <a:rPr lang="en-US" sz="1400" dirty="0" smtClean="0"/>
              <a:t> </a:t>
            </a:r>
            <a:r>
              <a:rPr lang="en-US" sz="1400" dirty="0" err="1" smtClean="0"/>
              <a:t>Bazar</a:t>
            </a:r>
            <a:r>
              <a:rPr lang="en-US" sz="1400" dirty="0" smtClean="0"/>
              <a:t> is one of the most important </a:t>
            </a:r>
            <a:r>
              <a:rPr lang="en-US" sz="1400" dirty="0" err="1" smtClean="0"/>
              <a:t>bazar</a:t>
            </a:r>
            <a:r>
              <a:rPr lang="en-US" sz="1400" dirty="0" smtClean="0"/>
              <a:t> amongst all the </a:t>
            </a:r>
            <a:r>
              <a:rPr lang="en-US" sz="1400" dirty="0" err="1" smtClean="0"/>
              <a:t>bazar</a:t>
            </a:r>
            <a:r>
              <a:rPr lang="en-US" sz="1400" dirty="0" smtClean="0"/>
              <a:t> of </a:t>
            </a:r>
            <a:r>
              <a:rPr lang="en-US" sz="1400" dirty="0"/>
              <a:t>B</a:t>
            </a:r>
            <a:r>
              <a:rPr lang="en-US" sz="1400" dirty="0" smtClean="0"/>
              <a:t>angladesh. It is economically a bright place for </a:t>
            </a:r>
            <a:r>
              <a:rPr lang="en-US" sz="1400" dirty="0" err="1" smtClean="0"/>
              <a:t>bazar</a:t>
            </a:r>
            <a:r>
              <a:rPr lang="en-US" sz="1400" dirty="0" smtClean="0"/>
              <a:t> its position in the node point of Three district- </a:t>
            </a:r>
            <a:r>
              <a:rPr lang="en-US" sz="1400" dirty="0" err="1" smtClean="0"/>
              <a:t>Mymensingh,Kishorgonj</a:t>
            </a:r>
            <a:r>
              <a:rPr lang="en-US" sz="1400" dirty="0" smtClean="0"/>
              <a:t> &amp; </a:t>
            </a:r>
            <a:r>
              <a:rPr lang="en-US" sz="1400" dirty="0" err="1" smtClean="0"/>
              <a:t>Netrokona</a:t>
            </a:r>
            <a:r>
              <a:rPr lang="en-US" sz="1400" dirty="0" smtClean="0"/>
              <a:t>. </a:t>
            </a:r>
            <a:endParaRPr lang="en-US" sz="1400" dirty="0"/>
          </a:p>
          <a:p>
            <a:r>
              <a:rPr lang="en-US" sz="1400" dirty="0" smtClean="0"/>
              <a:t>Every year </a:t>
            </a:r>
            <a:r>
              <a:rPr lang="en-US" sz="1400" dirty="0" err="1" smtClean="0"/>
              <a:t>govt</a:t>
            </a:r>
            <a:r>
              <a:rPr lang="en-US" sz="1400" dirty="0" smtClean="0"/>
              <a:t> get a good Amount of</a:t>
            </a:r>
          </a:p>
          <a:p>
            <a:r>
              <a:rPr lang="en-US" sz="1400" dirty="0" smtClean="0"/>
              <a:t> revenue from the </a:t>
            </a:r>
            <a:r>
              <a:rPr lang="en-US" sz="1400" dirty="0" err="1" smtClean="0"/>
              <a:t>Bazar.Many</a:t>
            </a:r>
            <a:r>
              <a:rPr lang="en-US" sz="1400" dirty="0" smtClean="0"/>
              <a:t> </a:t>
            </a:r>
          </a:p>
          <a:p>
            <a:r>
              <a:rPr lang="en-US" sz="1400" dirty="0" smtClean="0"/>
              <a:t>important </a:t>
            </a:r>
            <a:r>
              <a:rPr lang="en-US" sz="1400" dirty="0" err="1" smtClean="0"/>
              <a:t>featureas</a:t>
            </a:r>
            <a:r>
              <a:rPr lang="en-US" sz="1400" dirty="0" smtClean="0"/>
              <a:t> Make the </a:t>
            </a:r>
            <a:r>
              <a:rPr lang="en-US" sz="1400" dirty="0" err="1" smtClean="0"/>
              <a:t>bazar</a:t>
            </a:r>
            <a:r>
              <a:rPr lang="en-US" sz="1400" dirty="0" smtClean="0"/>
              <a:t> </a:t>
            </a:r>
          </a:p>
          <a:p>
            <a:r>
              <a:rPr lang="en-US" sz="1400" dirty="0" smtClean="0"/>
              <a:t>area as a growth center of this region. </a:t>
            </a:r>
            <a:endParaRPr lang="en-US" sz="1400" dirty="0"/>
          </a:p>
        </p:txBody>
      </p:sp>
      <p:cxnSp>
        <p:nvCxnSpPr>
          <p:cNvPr id="64" name="Straight Connector 63"/>
          <p:cNvCxnSpPr/>
          <p:nvPr/>
        </p:nvCxnSpPr>
        <p:spPr>
          <a:xfrm>
            <a:off x="2953999" y="3886200"/>
            <a:ext cx="685800"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2611496" y="4228703"/>
            <a:ext cx="685006"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954793" y="4570412"/>
            <a:ext cx="685800"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flipH="1" flipV="1">
            <a:off x="3297296" y="4228703"/>
            <a:ext cx="685006"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228600" y="6172200"/>
            <a:ext cx="3185487" cy="276999"/>
          </a:xfrm>
          <a:prstGeom prst="rect">
            <a:avLst/>
          </a:prstGeom>
          <a:noFill/>
        </p:spPr>
        <p:txBody>
          <a:bodyPr wrap="none" rtlCol="0">
            <a:spAutoFit/>
          </a:bodyPr>
          <a:lstStyle/>
          <a:p>
            <a:r>
              <a:rPr lang="en-US" sz="1200" dirty="0" err="1" smtClean="0"/>
              <a:t>Figure:Location</a:t>
            </a:r>
            <a:r>
              <a:rPr lang="en-US" sz="1200" dirty="0" smtClean="0"/>
              <a:t> Map of </a:t>
            </a:r>
            <a:r>
              <a:rPr lang="en-US" sz="1200" dirty="0" err="1" smtClean="0"/>
              <a:t>Shambhuganj</a:t>
            </a:r>
            <a:r>
              <a:rPr lang="en-US" sz="1200" dirty="0" smtClean="0"/>
              <a:t> </a:t>
            </a:r>
            <a:r>
              <a:rPr lang="en-US" sz="1200" dirty="0" err="1" smtClean="0"/>
              <a:t>Bazar</a:t>
            </a:r>
            <a:endParaRPr lang="en-US" sz="1200" dirty="0"/>
          </a:p>
        </p:txBody>
      </p:sp>
    </p:spTree>
    <p:extLst>
      <p:ext uri="{BB962C8B-B14F-4D97-AF65-F5344CB8AC3E}">
        <p14:creationId xmlns:p14="http://schemas.microsoft.com/office/powerpoint/2010/main" val="27547607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7848600" cy="400110"/>
          </a:xfrm>
          <a:prstGeom prst="rect">
            <a:avLst/>
          </a:prstGeom>
          <a:noFill/>
        </p:spPr>
        <p:txBody>
          <a:bodyPr wrap="square" rtlCol="0">
            <a:spAutoFit/>
          </a:bodyPr>
          <a:lstStyle/>
          <a:p>
            <a:r>
              <a:rPr lang="en-US" sz="2000" b="1" dirty="0" smtClean="0"/>
              <a:t>FEATURES OF SHAMBHUGANJ BAZAR</a:t>
            </a:r>
            <a:endParaRPr lang="en-US" sz="2000" b="1" dirty="0"/>
          </a:p>
        </p:txBody>
      </p:sp>
      <p:sp>
        <p:nvSpPr>
          <p:cNvPr id="9" name="Rectangle 8"/>
          <p:cNvSpPr/>
          <p:nvPr/>
        </p:nvSpPr>
        <p:spPr>
          <a:xfrm>
            <a:off x="3352800" y="990600"/>
            <a:ext cx="1828800" cy="304800"/>
          </a:xfrm>
          <a:prstGeom prst="rect">
            <a:avLst/>
          </a:prstGeom>
          <a:solidFill>
            <a:schemeClr val="bg1">
              <a:lumMod val="7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BAZAR AREA</a:t>
            </a:r>
            <a:endParaRPr lang="en-US" sz="1400" dirty="0">
              <a:solidFill>
                <a:schemeClr val="tx1"/>
              </a:solidFill>
            </a:endParaRPr>
          </a:p>
        </p:txBody>
      </p:sp>
      <p:sp>
        <p:nvSpPr>
          <p:cNvPr id="10" name="Rectangle 9"/>
          <p:cNvSpPr/>
          <p:nvPr/>
        </p:nvSpPr>
        <p:spPr>
          <a:xfrm>
            <a:off x="1066800" y="1981200"/>
            <a:ext cx="1981200" cy="4572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PURBA BAZAR</a:t>
            </a:r>
          </a:p>
          <a:p>
            <a:pPr algn="ctr"/>
            <a:r>
              <a:rPr lang="en-US" sz="1400" dirty="0" smtClean="0">
                <a:solidFill>
                  <a:schemeClr val="tx1"/>
                </a:solidFill>
              </a:rPr>
              <a:t>(MAIN BAZAR)</a:t>
            </a:r>
            <a:endParaRPr lang="en-US" sz="1400" dirty="0">
              <a:solidFill>
                <a:schemeClr val="tx1"/>
              </a:solidFill>
            </a:endParaRPr>
          </a:p>
        </p:txBody>
      </p:sp>
      <p:sp>
        <p:nvSpPr>
          <p:cNvPr id="11" name="Rectangle 10"/>
          <p:cNvSpPr/>
          <p:nvPr/>
        </p:nvSpPr>
        <p:spPr>
          <a:xfrm>
            <a:off x="3429000" y="1981200"/>
            <a:ext cx="1905000" cy="4572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chemeClr val="tx1"/>
              </a:solidFill>
            </a:endParaRPr>
          </a:p>
          <a:p>
            <a:pPr algn="ctr"/>
            <a:r>
              <a:rPr lang="en-US" sz="1400" dirty="0" smtClean="0">
                <a:solidFill>
                  <a:schemeClr val="tx1"/>
                </a:solidFill>
              </a:rPr>
              <a:t>MADDHA BAZAR</a:t>
            </a:r>
          </a:p>
          <a:p>
            <a:pPr algn="ctr"/>
            <a:endParaRPr lang="en-US" sz="1400" dirty="0">
              <a:solidFill>
                <a:schemeClr val="tx1"/>
              </a:solidFill>
            </a:endParaRPr>
          </a:p>
        </p:txBody>
      </p:sp>
      <p:sp>
        <p:nvSpPr>
          <p:cNvPr id="12" name="Rectangle 11"/>
          <p:cNvSpPr/>
          <p:nvPr/>
        </p:nvSpPr>
        <p:spPr>
          <a:xfrm>
            <a:off x="5715000" y="1981200"/>
            <a:ext cx="2209800" cy="381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POSHCHIM BAZAR</a:t>
            </a:r>
            <a:endParaRPr lang="en-US" sz="1400" dirty="0">
              <a:solidFill>
                <a:schemeClr val="tx1"/>
              </a:solidFill>
            </a:endParaRPr>
          </a:p>
        </p:txBody>
      </p:sp>
      <p:cxnSp>
        <p:nvCxnSpPr>
          <p:cNvPr id="13" name="Straight Arrow Connector 12"/>
          <p:cNvCxnSpPr/>
          <p:nvPr/>
        </p:nvCxnSpPr>
        <p:spPr>
          <a:xfrm rot="5400000">
            <a:off x="1752600" y="1828800"/>
            <a:ext cx="304800" cy="1588"/>
          </a:xfrm>
          <a:prstGeom prst="straightConnector1">
            <a:avLst/>
          </a:prstGeom>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4115594" y="1828006"/>
            <a:ext cx="304800" cy="1588"/>
          </a:xfrm>
          <a:prstGeom prst="straightConnector1">
            <a:avLst/>
          </a:prstGeom>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05000" y="1676400"/>
            <a:ext cx="4876800" cy="1588"/>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4076700" y="1485900"/>
            <a:ext cx="381000" cy="1588"/>
          </a:xfrm>
          <a:prstGeom prst="straightConnector1">
            <a:avLst/>
          </a:prstGeom>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6630194" y="1828006"/>
            <a:ext cx="304800" cy="1588"/>
          </a:xfrm>
          <a:prstGeom prst="straightConnector1">
            <a:avLst/>
          </a:prstGeom>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352800" y="2743200"/>
            <a:ext cx="2133600" cy="2438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endParaRPr lang="en-US" sz="1400" b="1" dirty="0" smtClean="0">
              <a:solidFill>
                <a:schemeClr val="tx1"/>
              </a:solidFill>
            </a:endParaRPr>
          </a:p>
          <a:p>
            <a:pPr>
              <a:buFont typeface="Arial" pitchFamily="34" charset="0"/>
              <a:buChar char="•"/>
            </a:pPr>
            <a:r>
              <a:rPr lang="en-US" sz="1400" b="1" dirty="0" smtClean="0">
                <a:solidFill>
                  <a:schemeClr val="tx1"/>
                </a:solidFill>
              </a:rPr>
              <a:t>MAIN FEATURES</a:t>
            </a:r>
          </a:p>
          <a:p>
            <a:r>
              <a:rPr lang="en-US" sz="1200" dirty="0" smtClean="0">
                <a:solidFill>
                  <a:schemeClr val="tx1"/>
                </a:solidFill>
              </a:rPr>
              <a:t>  RICE WHOLE SALE SHOP</a:t>
            </a:r>
          </a:p>
          <a:p>
            <a:r>
              <a:rPr lang="en-US" sz="1200" dirty="0" smtClean="0">
                <a:solidFill>
                  <a:schemeClr val="tx1"/>
                </a:solidFill>
              </a:rPr>
              <a:t>  POTATO WHOLE SALE        </a:t>
            </a:r>
          </a:p>
          <a:p>
            <a:r>
              <a:rPr lang="en-US" sz="1200" dirty="0" smtClean="0">
                <a:solidFill>
                  <a:schemeClr val="tx1"/>
                </a:solidFill>
              </a:rPr>
              <a:t>  JEWELARY SHOP</a:t>
            </a:r>
          </a:p>
          <a:p>
            <a:r>
              <a:rPr lang="en-US" sz="1200" dirty="0" smtClean="0">
                <a:solidFill>
                  <a:schemeClr val="tx1"/>
                </a:solidFill>
              </a:rPr>
              <a:t>  PHONE FAX</a:t>
            </a:r>
          </a:p>
          <a:p>
            <a:r>
              <a:rPr lang="en-US" sz="1200" dirty="0" smtClean="0">
                <a:solidFill>
                  <a:schemeClr val="tx1"/>
                </a:solidFill>
              </a:rPr>
              <a:t>  STATIONARY</a:t>
            </a:r>
          </a:p>
          <a:p>
            <a:endParaRPr lang="en-US" sz="1200" dirty="0">
              <a:solidFill>
                <a:schemeClr val="tx1"/>
              </a:solidFill>
            </a:endParaRPr>
          </a:p>
          <a:p>
            <a:pPr>
              <a:buFont typeface="Arial" pitchFamily="34" charset="0"/>
              <a:buChar char="•"/>
            </a:pPr>
            <a:endParaRPr lang="en-US" sz="1200" dirty="0" smtClean="0">
              <a:solidFill>
                <a:schemeClr val="tx1"/>
              </a:solidFill>
            </a:endParaRPr>
          </a:p>
          <a:p>
            <a:pPr>
              <a:buFont typeface="Arial" pitchFamily="34" charset="0"/>
              <a:buChar char="•"/>
            </a:pPr>
            <a:endParaRPr lang="en-US" sz="1200" dirty="0" smtClean="0">
              <a:solidFill>
                <a:schemeClr val="tx1"/>
              </a:solidFill>
            </a:endParaRPr>
          </a:p>
          <a:p>
            <a:pPr>
              <a:buFont typeface="Arial" pitchFamily="34" charset="0"/>
              <a:buChar char="•"/>
            </a:pPr>
            <a:r>
              <a:rPr lang="en-US" sz="1200" dirty="0" smtClean="0">
                <a:solidFill>
                  <a:schemeClr val="tx1"/>
                </a:solidFill>
              </a:rPr>
              <a:t>PARMANENT SHOP 146</a:t>
            </a:r>
          </a:p>
          <a:p>
            <a:pPr>
              <a:buFont typeface="Arial" pitchFamily="34" charset="0"/>
              <a:buChar char="•"/>
            </a:pPr>
            <a:endParaRPr lang="en-US" sz="1200" dirty="0">
              <a:solidFill>
                <a:schemeClr val="tx1"/>
              </a:solidFill>
            </a:endParaRPr>
          </a:p>
          <a:p>
            <a:pPr>
              <a:buFont typeface="Arial" pitchFamily="34" charset="0"/>
              <a:buChar char="•"/>
            </a:pPr>
            <a:r>
              <a:rPr lang="en-US" sz="1200" dirty="0" smtClean="0">
                <a:solidFill>
                  <a:schemeClr val="tx1"/>
                </a:solidFill>
              </a:rPr>
              <a:t>TEMPORARY SHOP 103</a:t>
            </a:r>
          </a:p>
          <a:p>
            <a:endParaRPr lang="en-US" sz="1200" b="1" dirty="0" smtClean="0">
              <a:solidFill>
                <a:schemeClr val="tx1"/>
              </a:solidFill>
            </a:endParaRPr>
          </a:p>
        </p:txBody>
      </p:sp>
      <p:sp>
        <p:nvSpPr>
          <p:cNvPr id="19" name="Rectangle 18"/>
          <p:cNvSpPr/>
          <p:nvPr/>
        </p:nvSpPr>
        <p:spPr>
          <a:xfrm>
            <a:off x="838200" y="2743200"/>
            <a:ext cx="2286000" cy="2438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endParaRPr lang="en-US" sz="1400" b="1" dirty="0" smtClean="0">
              <a:solidFill>
                <a:schemeClr val="tx1"/>
              </a:solidFill>
            </a:endParaRPr>
          </a:p>
          <a:p>
            <a:pPr>
              <a:buFont typeface="Arial" pitchFamily="34" charset="0"/>
              <a:buChar char="•"/>
            </a:pPr>
            <a:r>
              <a:rPr lang="en-US" sz="1400" b="1" dirty="0" smtClean="0">
                <a:solidFill>
                  <a:schemeClr val="tx1"/>
                </a:solidFill>
              </a:rPr>
              <a:t>MAIN FEATURES</a:t>
            </a:r>
          </a:p>
          <a:p>
            <a:r>
              <a:rPr lang="en-US" sz="1200" dirty="0" smtClean="0">
                <a:solidFill>
                  <a:schemeClr val="tx1"/>
                </a:solidFill>
              </a:rPr>
              <a:t>  FISH SHOP</a:t>
            </a:r>
          </a:p>
          <a:p>
            <a:r>
              <a:rPr lang="en-US" sz="1200" dirty="0" smtClean="0">
                <a:solidFill>
                  <a:schemeClr val="tx1"/>
                </a:solidFill>
              </a:rPr>
              <a:t>  MEAT SHOP</a:t>
            </a:r>
          </a:p>
          <a:p>
            <a:r>
              <a:rPr lang="en-US" sz="1200" dirty="0" smtClean="0">
                <a:solidFill>
                  <a:schemeClr val="tx1"/>
                </a:solidFill>
              </a:rPr>
              <a:t>  LEATHER SHOP</a:t>
            </a:r>
          </a:p>
          <a:p>
            <a:r>
              <a:rPr lang="en-US" sz="1200" dirty="0" smtClean="0">
                <a:solidFill>
                  <a:schemeClr val="tx1"/>
                </a:solidFill>
              </a:rPr>
              <a:t>  RICE SHOP</a:t>
            </a:r>
          </a:p>
          <a:p>
            <a:r>
              <a:rPr lang="en-US" sz="1200" dirty="0" smtClean="0">
                <a:solidFill>
                  <a:schemeClr val="tx1"/>
                </a:solidFill>
              </a:rPr>
              <a:t>  VEGETABLE</a:t>
            </a:r>
          </a:p>
          <a:p>
            <a:r>
              <a:rPr lang="en-US" sz="1200" dirty="0" smtClean="0">
                <a:solidFill>
                  <a:schemeClr val="tx1"/>
                </a:solidFill>
              </a:rPr>
              <a:t>  PLASTIC SHOP</a:t>
            </a:r>
          </a:p>
          <a:p>
            <a:endParaRPr lang="en-US" sz="1200" b="1" dirty="0" smtClean="0">
              <a:solidFill>
                <a:schemeClr val="tx1"/>
              </a:solidFill>
            </a:endParaRPr>
          </a:p>
          <a:p>
            <a:pPr>
              <a:buFont typeface="Arial" pitchFamily="34" charset="0"/>
              <a:buChar char="•"/>
            </a:pPr>
            <a:endParaRPr lang="en-US" sz="1200" b="1" dirty="0" smtClean="0">
              <a:solidFill>
                <a:schemeClr val="tx1"/>
              </a:solidFill>
            </a:endParaRPr>
          </a:p>
          <a:p>
            <a:pPr>
              <a:buFont typeface="Arial" pitchFamily="34" charset="0"/>
              <a:buChar char="•"/>
            </a:pPr>
            <a:r>
              <a:rPr lang="en-US" sz="1200" b="1" dirty="0" smtClean="0">
                <a:solidFill>
                  <a:schemeClr val="tx1"/>
                </a:solidFill>
              </a:rPr>
              <a:t>PERMANENT  SHOP 261</a:t>
            </a:r>
          </a:p>
          <a:p>
            <a:endParaRPr lang="en-US" sz="1200" dirty="0">
              <a:solidFill>
                <a:schemeClr val="tx1"/>
              </a:solidFill>
            </a:endParaRPr>
          </a:p>
          <a:p>
            <a:pPr>
              <a:buFont typeface="Arial" pitchFamily="34" charset="0"/>
              <a:buChar char="•"/>
            </a:pPr>
            <a:r>
              <a:rPr lang="en-US" sz="1200" b="1" dirty="0" smtClean="0">
                <a:solidFill>
                  <a:schemeClr val="tx1"/>
                </a:solidFill>
              </a:rPr>
              <a:t>TEMPORARY SHOP 320</a:t>
            </a:r>
          </a:p>
          <a:p>
            <a:pPr algn="ctr"/>
            <a:endParaRPr lang="en-US" sz="1200" dirty="0">
              <a:solidFill>
                <a:schemeClr val="tx1"/>
              </a:solidFill>
            </a:endParaRPr>
          </a:p>
        </p:txBody>
      </p:sp>
      <p:sp>
        <p:nvSpPr>
          <p:cNvPr id="20" name="Rectangle 19"/>
          <p:cNvSpPr/>
          <p:nvPr/>
        </p:nvSpPr>
        <p:spPr>
          <a:xfrm>
            <a:off x="5791200" y="2743200"/>
            <a:ext cx="2286000" cy="2438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r>
              <a:rPr lang="en-US" sz="1400" b="1" dirty="0" smtClean="0">
                <a:solidFill>
                  <a:schemeClr val="tx1"/>
                </a:solidFill>
              </a:rPr>
              <a:t>MAIN FEATURES</a:t>
            </a:r>
          </a:p>
          <a:p>
            <a:r>
              <a:rPr lang="en-US" sz="1200" dirty="0" smtClean="0">
                <a:solidFill>
                  <a:schemeClr val="tx1"/>
                </a:solidFill>
              </a:rPr>
              <a:t>  RISE MILL</a:t>
            </a:r>
          </a:p>
          <a:p>
            <a:r>
              <a:rPr lang="en-US" sz="1200" dirty="0" smtClean="0">
                <a:solidFill>
                  <a:schemeClr val="tx1"/>
                </a:solidFill>
              </a:rPr>
              <a:t>  OIL MILL</a:t>
            </a:r>
          </a:p>
          <a:p>
            <a:r>
              <a:rPr lang="en-US" sz="1200" dirty="0" smtClean="0">
                <a:solidFill>
                  <a:schemeClr val="tx1"/>
                </a:solidFill>
              </a:rPr>
              <a:t>  BAG SHOP</a:t>
            </a:r>
          </a:p>
          <a:p>
            <a:r>
              <a:rPr lang="en-US" sz="1200" dirty="0" smtClean="0">
                <a:solidFill>
                  <a:schemeClr val="tx1"/>
                </a:solidFill>
              </a:rPr>
              <a:t>  LEATHER MARKET</a:t>
            </a:r>
          </a:p>
          <a:p>
            <a:r>
              <a:rPr lang="en-US" sz="1200" dirty="0" smtClean="0">
                <a:solidFill>
                  <a:schemeClr val="tx1"/>
                </a:solidFill>
              </a:rPr>
              <a:t>  COSMETICS</a:t>
            </a:r>
          </a:p>
          <a:p>
            <a:r>
              <a:rPr lang="en-US" sz="1200" dirty="0" smtClean="0">
                <a:solidFill>
                  <a:schemeClr val="tx1"/>
                </a:solidFill>
              </a:rPr>
              <a:t>  CLOTH SHOP</a:t>
            </a:r>
          </a:p>
          <a:p>
            <a:endParaRPr lang="en-US" sz="1200" dirty="0" smtClean="0">
              <a:solidFill>
                <a:schemeClr val="tx1"/>
              </a:solidFill>
            </a:endParaRPr>
          </a:p>
          <a:p>
            <a:pPr>
              <a:buFont typeface="Arial" pitchFamily="34" charset="0"/>
              <a:buChar char="•"/>
            </a:pPr>
            <a:endParaRPr lang="en-US" sz="1200" dirty="0" smtClean="0">
              <a:solidFill>
                <a:schemeClr val="tx1"/>
              </a:solidFill>
            </a:endParaRPr>
          </a:p>
          <a:p>
            <a:pPr>
              <a:buFont typeface="Arial" pitchFamily="34" charset="0"/>
              <a:buChar char="•"/>
            </a:pPr>
            <a:r>
              <a:rPr lang="en-US" sz="1200" dirty="0" smtClean="0">
                <a:solidFill>
                  <a:schemeClr val="tx1"/>
                </a:solidFill>
              </a:rPr>
              <a:t>PERMANENT SHOP 152</a:t>
            </a:r>
          </a:p>
          <a:p>
            <a:pPr>
              <a:buFont typeface="Arial" pitchFamily="34" charset="0"/>
              <a:buChar char="•"/>
            </a:pPr>
            <a:endParaRPr lang="en-US" sz="1200" dirty="0" smtClean="0">
              <a:solidFill>
                <a:schemeClr val="tx1"/>
              </a:solidFill>
            </a:endParaRPr>
          </a:p>
          <a:p>
            <a:pPr>
              <a:buFont typeface="Arial" pitchFamily="34" charset="0"/>
              <a:buChar char="•"/>
            </a:pPr>
            <a:r>
              <a:rPr lang="en-US" sz="1200" dirty="0" smtClean="0">
                <a:solidFill>
                  <a:schemeClr val="tx1"/>
                </a:solidFill>
              </a:rPr>
              <a:t>TEMPORARY SHOP  92</a:t>
            </a:r>
            <a:endParaRPr lang="en-US" sz="1200" dirty="0">
              <a:solidFill>
                <a:schemeClr val="tx1"/>
              </a:solidFill>
            </a:endParaRPr>
          </a:p>
        </p:txBody>
      </p:sp>
      <p:cxnSp>
        <p:nvCxnSpPr>
          <p:cNvPr id="21" name="Straight Arrow Connector 20"/>
          <p:cNvCxnSpPr/>
          <p:nvPr/>
        </p:nvCxnSpPr>
        <p:spPr>
          <a:xfrm rot="5400000">
            <a:off x="1753394" y="2590006"/>
            <a:ext cx="304800" cy="1588"/>
          </a:xfrm>
          <a:prstGeom prst="straightConnector1">
            <a:avLst/>
          </a:prstGeom>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4115594" y="2590006"/>
            <a:ext cx="304800" cy="1588"/>
          </a:xfrm>
          <a:prstGeom prst="straightConnector1">
            <a:avLst/>
          </a:prstGeom>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6592094" y="2551906"/>
            <a:ext cx="381000" cy="1588"/>
          </a:xfrm>
          <a:prstGeom prst="straightConnector1">
            <a:avLst/>
          </a:prstGeom>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52400" y="628710"/>
            <a:ext cx="7162800" cy="307777"/>
          </a:xfrm>
          <a:prstGeom prst="rect">
            <a:avLst/>
          </a:prstGeom>
          <a:noFill/>
        </p:spPr>
        <p:txBody>
          <a:bodyPr wrap="square" rtlCol="0">
            <a:spAutoFit/>
          </a:bodyPr>
          <a:lstStyle/>
          <a:p>
            <a:pPr>
              <a:buFont typeface="Arial" pitchFamily="34" charset="0"/>
              <a:buChar char="•"/>
            </a:pPr>
            <a:r>
              <a:rPr lang="en-US" sz="1400" dirty="0" smtClean="0"/>
              <a:t>MAIN FEATURE OF THE BAZAR IS LENEAR</a:t>
            </a:r>
            <a:endParaRPr lang="en-US" sz="1400" dirty="0"/>
          </a:p>
        </p:txBody>
      </p:sp>
      <p:sp>
        <p:nvSpPr>
          <p:cNvPr id="70" name="Rectangle 69"/>
          <p:cNvSpPr/>
          <p:nvPr/>
        </p:nvSpPr>
        <p:spPr>
          <a:xfrm>
            <a:off x="1295400" y="5410200"/>
            <a:ext cx="1828800" cy="3048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BUILDING TYPE</a:t>
            </a:r>
            <a:endParaRPr lang="en-US" sz="1400" dirty="0">
              <a:solidFill>
                <a:schemeClr val="tx1"/>
              </a:solidFill>
            </a:endParaRPr>
          </a:p>
        </p:txBody>
      </p:sp>
      <p:sp>
        <p:nvSpPr>
          <p:cNvPr id="71" name="Rectangle 70"/>
          <p:cNvSpPr/>
          <p:nvPr/>
        </p:nvSpPr>
        <p:spPr>
          <a:xfrm>
            <a:off x="228600" y="6172200"/>
            <a:ext cx="1143000" cy="381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PACCA</a:t>
            </a:r>
            <a:endParaRPr lang="en-US" sz="1400" dirty="0">
              <a:solidFill>
                <a:schemeClr val="tx1"/>
              </a:solidFill>
            </a:endParaRPr>
          </a:p>
        </p:txBody>
      </p:sp>
      <p:sp>
        <p:nvSpPr>
          <p:cNvPr id="72" name="Rectangle 71"/>
          <p:cNvSpPr/>
          <p:nvPr/>
        </p:nvSpPr>
        <p:spPr>
          <a:xfrm>
            <a:off x="3276600" y="6172200"/>
            <a:ext cx="1371600" cy="381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TIN SHADDED</a:t>
            </a:r>
            <a:endParaRPr lang="en-US" sz="1400" dirty="0">
              <a:solidFill>
                <a:schemeClr val="tx1"/>
              </a:solidFill>
            </a:endParaRPr>
          </a:p>
        </p:txBody>
      </p:sp>
      <p:sp>
        <p:nvSpPr>
          <p:cNvPr id="73" name="Rectangle 72"/>
          <p:cNvSpPr/>
          <p:nvPr/>
        </p:nvSpPr>
        <p:spPr>
          <a:xfrm>
            <a:off x="1524000" y="6172200"/>
            <a:ext cx="1600200" cy="381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SEMI PACCA</a:t>
            </a:r>
            <a:endParaRPr lang="en-US" sz="1400" dirty="0">
              <a:solidFill>
                <a:schemeClr val="tx1"/>
              </a:solidFill>
            </a:endParaRPr>
          </a:p>
        </p:txBody>
      </p:sp>
      <p:sp>
        <p:nvSpPr>
          <p:cNvPr id="79" name="Rectangle 78"/>
          <p:cNvSpPr/>
          <p:nvPr/>
        </p:nvSpPr>
        <p:spPr>
          <a:xfrm>
            <a:off x="6019800" y="5410200"/>
            <a:ext cx="1676400" cy="381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HAT DAY</a:t>
            </a:r>
            <a:endParaRPr lang="en-US" sz="1400" dirty="0">
              <a:solidFill>
                <a:schemeClr val="tx1"/>
              </a:solidFill>
            </a:endParaRPr>
          </a:p>
        </p:txBody>
      </p:sp>
      <p:sp>
        <p:nvSpPr>
          <p:cNvPr id="80" name="Rectangle 79"/>
          <p:cNvSpPr/>
          <p:nvPr/>
        </p:nvSpPr>
        <p:spPr>
          <a:xfrm>
            <a:off x="5181600" y="6019800"/>
            <a:ext cx="1524000" cy="533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SUN DAY</a:t>
            </a:r>
          </a:p>
          <a:p>
            <a:pPr algn="ctr"/>
            <a:r>
              <a:rPr lang="en-US" sz="1200" dirty="0" smtClean="0">
                <a:solidFill>
                  <a:schemeClr val="tx1"/>
                </a:solidFill>
              </a:rPr>
              <a:t>(CHOTO BAZAR</a:t>
            </a:r>
            <a:r>
              <a:rPr lang="en-US" sz="1400" dirty="0" smtClean="0">
                <a:solidFill>
                  <a:schemeClr val="tx1"/>
                </a:solidFill>
              </a:rPr>
              <a:t>)</a:t>
            </a:r>
            <a:endParaRPr lang="en-US" sz="1400" dirty="0">
              <a:solidFill>
                <a:schemeClr val="tx1"/>
              </a:solidFill>
            </a:endParaRPr>
          </a:p>
        </p:txBody>
      </p:sp>
      <p:sp>
        <p:nvSpPr>
          <p:cNvPr id="81" name="Rectangle 80"/>
          <p:cNvSpPr/>
          <p:nvPr/>
        </p:nvSpPr>
        <p:spPr>
          <a:xfrm>
            <a:off x="7162800" y="6019800"/>
            <a:ext cx="1600200" cy="533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THURS DAY</a:t>
            </a:r>
          </a:p>
          <a:p>
            <a:pPr algn="ctr"/>
            <a:r>
              <a:rPr lang="en-US" sz="1200" dirty="0" smtClean="0">
                <a:solidFill>
                  <a:schemeClr val="tx1"/>
                </a:solidFill>
              </a:rPr>
              <a:t>(BORO BAZAR)</a:t>
            </a:r>
            <a:endParaRPr lang="en-US" sz="1200" dirty="0">
              <a:solidFill>
                <a:schemeClr val="tx1"/>
              </a:solidFill>
            </a:endParaRPr>
          </a:p>
        </p:txBody>
      </p:sp>
      <p:cxnSp>
        <p:nvCxnSpPr>
          <p:cNvPr id="91" name="Straight Arrow Connector 90"/>
          <p:cNvCxnSpPr>
            <a:stCxn id="70" idx="2"/>
            <a:endCxn id="71" idx="0"/>
          </p:cNvCxnSpPr>
          <p:nvPr/>
        </p:nvCxnSpPr>
        <p:spPr>
          <a:xfrm rot="5400000">
            <a:off x="1276350" y="5238750"/>
            <a:ext cx="457200" cy="14097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70" idx="2"/>
          </p:cNvCxnSpPr>
          <p:nvPr/>
        </p:nvCxnSpPr>
        <p:spPr>
          <a:xfrm rot="16200000" flipH="1">
            <a:off x="2095500" y="5829300"/>
            <a:ext cx="457200" cy="228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70" idx="2"/>
            <a:endCxn id="72" idx="0"/>
          </p:cNvCxnSpPr>
          <p:nvPr/>
        </p:nvCxnSpPr>
        <p:spPr>
          <a:xfrm rot="16200000" flipH="1">
            <a:off x="2857500" y="5067300"/>
            <a:ext cx="457200" cy="1752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79" idx="2"/>
            <a:endCxn id="81" idx="0"/>
          </p:cNvCxnSpPr>
          <p:nvPr/>
        </p:nvCxnSpPr>
        <p:spPr>
          <a:xfrm rot="16200000" flipH="1">
            <a:off x="7296150" y="5353050"/>
            <a:ext cx="228600" cy="11049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79" idx="2"/>
            <a:endCxn id="80" idx="0"/>
          </p:cNvCxnSpPr>
          <p:nvPr/>
        </p:nvCxnSpPr>
        <p:spPr>
          <a:xfrm rot="5400000">
            <a:off x="6286500" y="5448300"/>
            <a:ext cx="228600" cy="914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3107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52400"/>
            <a:ext cx="5029200" cy="369332"/>
          </a:xfrm>
          <a:prstGeom prst="rect">
            <a:avLst/>
          </a:prstGeom>
          <a:noFill/>
        </p:spPr>
        <p:txBody>
          <a:bodyPr wrap="square" rtlCol="0">
            <a:spAutoFit/>
          </a:bodyPr>
          <a:lstStyle/>
          <a:p>
            <a:r>
              <a:rPr lang="en-US" b="1" dirty="0" smtClean="0"/>
              <a:t>LANDUSE PLAN</a:t>
            </a:r>
            <a:endParaRPr lang="en-US" b="1" dirty="0"/>
          </a:p>
        </p:txBody>
      </p:sp>
      <p:pic>
        <p:nvPicPr>
          <p:cNvPr id="2050" name="Picture 2" descr="C:\Users\sumiya\Desktop\DFH.PN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rot="900000">
            <a:off x="2960725" y="553915"/>
            <a:ext cx="3098927" cy="4444198"/>
          </a:xfrm>
          <a:prstGeom prst="rect">
            <a:avLst/>
          </a:prstGeom>
          <a:noFill/>
        </p:spPr>
      </p:pic>
      <p:pic>
        <p:nvPicPr>
          <p:cNvPr id="2051" name="Picture 3" descr="C:\Users\sumiya\Desktop\mymensingh\survey of mymensingh\bazar\IMG_9359.JPG"/>
          <p:cNvPicPr>
            <a:picLocks noChangeAspect="1" noChangeArrowheads="1"/>
          </p:cNvPicPr>
          <p:nvPr/>
        </p:nvPicPr>
        <p:blipFill>
          <a:blip r:embed="rId4" cstate="print"/>
          <a:srcRect/>
          <a:stretch>
            <a:fillRect/>
          </a:stretch>
        </p:blipFill>
        <p:spPr bwMode="auto">
          <a:xfrm>
            <a:off x="6934200" y="2057400"/>
            <a:ext cx="2057400" cy="1371600"/>
          </a:xfrm>
          <a:prstGeom prst="rect">
            <a:avLst/>
          </a:prstGeom>
          <a:noFill/>
        </p:spPr>
      </p:pic>
      <p:pic>
        <p:nvPicPr>
          <p:cNvPr id="2052" name="Picture 4" descr="C:\Users\sumiya\Desktop\mymensingh\survey of mymensingh\fish bazar\IMG_9467.JPG"/>
          <p:cNvPicPr>
            <a:picLocks noChangeAspect="1" noChangeArrowheads="1"/>
          </p:cNvPicPr>
          <p:nvPr/>
        </p:nvPicPr>
        <p:blipFill>
          <a:blip r:embed="rId5" cstate="print"/>
          <a:srcRect/>
          <a:stretch>
            <a:fillRect/>
          </a:stretch>
        </p:blipFill>
        <p:spPr bwMode="auto">
          <a:xfrm>
            <a:off x="152400" y="2057400"/>
            <a:ext cx="2057400" cy="1371600"/>
          </a:xfrm>
          <a:prstGeom prst="rect">
            <a:avLst/>
          </a:prstGeom>
          <a:noFill/>
        </p:spPr>
      </p:pic>
      <p:pic>
        <p:nvPicPr>
          <p:cNvPr id="2054" name="Picture 6" descr="C:\Users\sumiya\Desktop\mymensingh\survey of mymensingh\sopnar more\IMG_9932.JPG"/>
          <p:cNvPicPr>
            <a:picLocks noChangeAspect="1" noChangeArrowheads="1"/>
          </p:cNvPicPr>
          <p:nvPr/>
        </p:nvPicPr>
        <p:blipFill>
          <a:blip r:embed="rId6" cstate="print"/>
          <a:srcRect/>
          <a:stretch>
            <a:fillRect/>
          </a:stretch>
        </p:blipFill>
        <p:spPr bwMode="auto">
          <a:xfrm>
            <a:off x="4800600" y="5257800"/>
            <a:ext cx="1876925" cy="1371600"/>
          </a:xfrm>
          <a:prstGeom prst="rect">
            <a:avLst/>
          </a:prstGeom>
          <a:noFill/>
        </p:spPr>
      </p:pic>
      <p:pic>
        <p:nvPicPr>
          <p:cNvPr id="2055" name="Picture 7" descr="C:\Users\sumiya\Desktop\mymensingh\survey of mymensingh\cow hat\IMG_9495.JPG"/>
          <p:cNvPicPr>
            <a:picLocks noChangeAspect="1" noChangeArrowheads="1"/>
          </p:cNvPicPr>
          <p:nvPr/>
        </p:nvPicPr>
        <p:blipFill>
          <a:blip r:embed="rId7" cstate="print"/>
          <a:srcRect/>
          <a:stretch>
            <a:fillRect/>
          </a:stretch>
        </p:blipFill>
        <p:spPr bwMode="auto">
          <a:xfrm>
            <a:off x="6934200" y="3657600"/>
            <a:ext cx="2057400" cy="1371600"/>
          </a:xfrm>
          <a:prstGeom prst="rect">
            <a:avLst/>
          </a:prstGeom>
          <a:noFill/>
        </p:spPr>
      </p:pic>
      <p:pic>
        <p:nvPicPr>
          <p:cNvPr id="2056" name="Picture 8" descr="C:\Users\sumiya\Desktop\mymensingh\survey of mymensingh\tin raster more\IMG_9567.JPG"/>
          <p:cNvPicPr>
            <a:picLocks noChangeAspect="1" noChangeArrowheads="1"/>
          </p:cNvPicPr>
          <p:nvPr/>
        </p:nvPicPr>
        <p:blipFill>
          <a:blip r:embed="rId8" cstate="print"/>
          <a:srcRect/>
          <a:stretch>
            <a:fillRect/>
          </a:stretch>
        </p:blipFill>
        <p:spPr bwMode="auto">
          <a:xfrm>
            <a:off x="152400" y="3657600"/>
            <a:ext cx="2057400" cy="1371600"/>
          </a:xfrm>
          <a:prstGeom prst="rect">
            <a:avLst/>
          </a:prstGeom>
          <a:noFill/>
        </p:spPr>
      </p:pic>
      <p:pic>
        <p:nvPicPr>
          <p:cNvPr id="2057" name="Picture 9" descr="C:\Users\sumiya\Desktop\mymensingh\survey of mymensingh\tin raster more\IMG_9929.JPG"/>
          <p:cNvPicPr>
            <a:picLocks noChangeAspect="1" noChangeArrowheads="1"/>
          </p:cNvPicPr>
          <p:nvPr/>
        </p:nvPicPr>
        <p:blipFill>
          <a:blip r:embed="rId9" cstate="print"/>
          <a:srcRect/>
          <a:stretch>
            <a:fillRect/>
          </a:stretch>
        </p:blipFill>
        <p:spPr bwMode="auto">
          <a:xfrm>
            <a:off x="2514600" y="5257800"/>
            <a:ext cx="2057400" cy="1371600"/>
          </a:xfrm>
          <a:prstGeom prst="rect">
            <a:avLst/>
          </a:prstGeom>
          <a:noFill/>
        </p:spPr>
      </p:pic>
      <p:pic>
        <p:nvPicPr>
          <p:cNvPr id="2058" name="Picture 10" descr="C:\Users\sumiya\Desktop\mymensingh\survey of mymensingh\tin raster more\IMG_9939.JPG"/>
          <p:cNvPicPr>
            <a:picLocks noChangeAspect="1" noChangeArrowheads="1"/>
          </p:cNvPicPr>
          <p:nvPr/>
        </p:nvPicPr>
        <p:blipFill>
          <a:blip r:embed="rId10" cstate="print"/>
          <a:srcRect/>
          <a:stretch>
            <a:fillRect/>
          </a:stretch>
        </p:blipFill>
        <p:spPr bwMode="auto">
          <a:xfrm>
            <a:off x="6934200" y="5257800"/>
            <a:ext cx="2057401" cy="1371600"/>
          </a:xfrm>
          <a:prstGeom prst="rect">
            <a:avLst/>
          </a:prstGeom>
          <a:noFill/>
        </p:spPr>
      </p:pic>
      <p:pic>
        <p:nvPicPr>
          <p:cNvPr id="2059" name="Picture 11" descr="C:\Users\sumiya\Desktop\mymensingh\survey of mymensingh\tin raster more\IMG_9927.JPG"/>
          <p:cNvPicPr>
            <a:picLocks noChangeAspect="1" noChangeArrowheads="1"/>
          </p:cNvPicPr>
          <p:nvPr/>
        </p:nvPicPr>
        <p:blipFill>
          <a:blip r:embed="rId11" cstate="print"/>
          <a:srcRect/>
          <a:stretch>
            <a:fillRect/>
          </a:stretch>
        </p:blipFill>
        <p:spPr bwMode="auto">
          <a:xfrm>
            <a:off x="152400" y="5257800"/>
            <a:ext cx="2057400" cy="1371600"/>
          </a:xfrm>
          <a:prstGeom prst="rect">
            <a:avLst/>
          </a:prstGeom>
          <a:noFill/>
        </p:spPr>
      </p:pic>
      <p:pic>
        <p:nvPicPr>
          <p:cNvPr id="2061" name="Picture 13" descr="C:\Users\sumiya\Desktop\mymensingh\survey of mymensingh\bazar\IMG_9294.JPG"/>
          <p:cNvPicPr>
            <a:picLocks noChangeAspect="1" noChangeArrowheads="1"/>
          </p:cNvPicPr>
          <p:nvPr/>
        </p:nvPicPr>
        <p:blipFill>
          <a:blip r:embed="rId12" cstate="print"/>
          <a:srcRect/>
          <a:stretch>
            <a:fillRect/>
          </a:stretch>
        </p:blipFill>
        <p:spPr bwMode="auto">
          <a:xfrm>
            <a:off x="152400" y="533400"/>
            <a:ext cx="2057400" cy="1371600"/>
          </a:xfrm>
          <a:prstGeom prst="rect">
            <a:avLst/>
          </a:prstGeom>
          <a:noFill/>
        </p:spPr>
      </p:pic>
      <p:cxnSp>
        <p:nvCxnSpPr>
          <p:cNvPr id="15" name="Straight Arrow Connector 14"/>
          <p:cNvCxnSpPr>
            <a:endCxn id="2061" idx="3"/>
          </p:cNvCxnSpPr>
          <p:nvPr/>
        </p:nvCxnSpPr>
        <p:spPr>
          <a:xfrm rot="10800000">
            <a:off x="2209800" y="1219200"/>
            <a:ext cx="2133600" cy="1371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2052" idx="3"/>
          </p:cNvCxnSpPr>
          <p:nvPr/>
        </p:nvCxnSpPr>
        <p:spPr>
          <a:xfrm rot="10800000">
            <a:off x="2209800" y="2743200"/>
            <a:ext cx="16002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2056" idx="3"/>
          </p:cNvCxnSpPr>
          <p:nvPr/>
        </p:nvCxnSpPr>
        <p:spPr>
          <a:xfrm rot="10800000" flipV="1">
            <a:off x="2209800" y="3352800"/>
            <a:ext cx="12954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029200" y="4495800"/>
            <a:ext cx="1981200" cy="914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648200" y="3276600"/>
            <a:ext cx="22860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2051" idx="1"/>
          </p:cNvCxnSpPr>
          <p:nvPr/>
        </p:nvCxnSpPr>
        <p:spPr>
          <a:xfrm>
            <a:off x="5105400" y="1524000"/>
            <a:ext cx="1828800" cy="1219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2057400" y="4038600"/>
            <a:ext cx="1447800" cy="1143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2057" idx="0"/>
          </p:cNvCxnSpPr>
          <p:nvPr/>
        </p:nvCxnSpPr>
        <p:spPr>
          <a:xfrm rot="5400000">
            <a:off x="3143250" y="4514850"/>
            <a:ext cx="1143000" cy="3429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6200000" flipH="1">
            <a:off x="4419600" y="4724400"/>
            <a:ext cx="9144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D:\survey of mymensingh\bazar\IMG_9338.JPG"/>
          <p:cNvPicPr>
            <a:picLocks noChangeAspect="1" noChangeArrowheads="1"/>
          </p:cNvPicPr>
          <p:nvPr/>
        </p:nvPicPr>
        <p:blipFill>
          <a:blip r:embed="rId13" cstate="print"/>
          <a:srcRect/>
          <a:stretch>
            <a:fillRect/>
          </a:stretch>
        </p:blipFill>
        <p:spPr bwMode="auto">
          <a:xfrm>
            <a:off x="6934200" y="457200"/>
            <a:ext cx="2057400" cy="1371600"/>
          </a:xfrm>
          <a:prstGeom prst="rect">
            <a:avLst/>
          </a:prstGeom>
          <a:noFill/>
        </p:spPr>
      </p:pic>
      <p:cxnSp>
        <p:nvCxnSpPr>
          <p:cNvPr id="47" name="Straight Arrow Connector 46"/>
          <p:cNvCxnSpPr>
            <a:endCxn id="1026" idx="1"/>
          </p:cNvCxnSpPr>
          <p:nvPr/>
        </p:nvCxnSpPr>
        <p:spPr>
          <a:xfrm>
            <a:off x="5181600" y="1143000"/>
            <a:ext cx="17526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3478" y="1887379"/>
            <a:ext cx="1451038" cy="246221"/>
          </a:xfrm>
          <a:prstGeom prst="rect">
            <a:avLst/>
          </a:prstGeom>
          <a:noFill/>
        </p:spPr>
        <p:txBody>
          <a:bodyPr wrap="none" rtlCol="0">
            <a:spAutoFit/>
          </a:bodyPr>
          <a:lstStyle/>
          <a:p>
            <a:r>
              <a:rPr lang="en-US" sz="1000" dirty="0" smtClean="0"/>
              <a:t>MAIN BAZAR ROAD</a:t>
            </a:r>
            <a:endParaRPr lang="en-US" sz="1000" dirty="0"/>
          </a:p>
        </p:txBody>
      </p:sp>
      <p:sp>
        <p:nvSpPr>
          <p:cNvPr id="50" name="TextBox 49"/>
          <p:cNvSpPr txBox="1"/>
          <p:nvPr/>
        </p:nvSpPr>
        <p:spPr>
          <a:xfrm>
            <a:off x="76200" y="3429000"/>
            <a:ext cx="1061509" cy="246221"/>
          </a:xfrm>
          <a:prstGeom prst="rect">
            <a:avLst/>
          </a:prstGeom>
          <a:noFill/>
        </p:spPr>
        <p:txBody>
          <a:bodyPr wrap="none" rtlCol="0">
            <a:spAutoFit/>
          </a:bodyPr>
          <a:lstStyle/>
          <a:p>
            <a:r>
              <a:rPr lang="en-US" sz="1000" dirty="0" smtClean="0"/>
              <a:t>FISH MARKET</a:t>
            </a:r>
            <a:endParaRPr lang="en-US" sz="1000" dirty="0"/>
          </a:p>
        </p:txBody>
      </p:sp>
      <p:sp>
        <p:nvSpPr>
          <p:cNvPr id="51" name="TextBox 50"/>
          <p:cNvSpPr txBox="1"/>
          <p:nvPr/>
        </p:nvSpPr>
        <p:spPr>
          <a:xfrm>
            <a:off x="76200" y="5011579"/>
            <a:ext cx="1963999" cy="246221"/>
          </a:xfrm>
          <a:prstGeom prst="rect">
            <a:avLst/>
          </a:prstGeom>
          <a:noFill/>
        </p:spPr>
        <p:txBody>
          <a:bodyPr wrap="none" rtlCol="0">
            <a:spAutoFit/>
          </a:bodyPr>
          <a:lstStyle/>
          <a:p>
            <a:r>
              <a:rPr lang="en-US" sz="1000" dirty="0" smtClean="0"/>
              <a:t>1</a:t>
            </a:r>
            <a:r>
              <a:rPr lang="en-US" sz="1000" baseline="30000" dirty="0" smtClean="0"/>
              <a:t>ST</a:t>
            </a:r>
            <a:r>
              <a:rPr lang="en-US" sz="1000" dirty="0" smtClean="0"/>
              <a:t> NODE(TIN RASTAR MOR)</a:t>
            </a:r>
            <a:endParaRPr lang="en-US" sz="1000" dirty="0"/>
          </a:p>
        </p:txBody>
      </p:sp>
      <p:sp>
        <p:nvSpPr>
          <p:cNvPr id="54" name="TextBox 53"/>
          <p:cNvSpPr txBox="1"/>
          <p:nvPr/>
        </p:nvSpPr>
        <p:spPr>
          <a:xfrm>
            <a:off x="61111" y="6611779"/>
            <a:ext cx="1436612" cy="246221"/>
          </a:xfrm>
          <a:prstGeom prst="rect">
            <a:avLst/>
          </a:prstGeom>
          <a:noFill/>
        </p:spPr>
        <p:txBody>
          <a:bodyPr wrap="none" rtlCol="0">
            <a:spAutoFit/>
          </a:bodyPr>
          <a:lstStyle/>
          <a:p>
            <a:r>
              <a:rPr lang="en-US" sz="1000" dirty="0" smtClean="0"/>
              <a:t>RESIDENTIAL AREA</a:t>
            </a:r>
            <a:endParaRPr lang="en-US" sz="1000" dirty="0"/>
          </a:p>
        </p:txBody>
      </p:sp>
      <p:sp>
        <p:nvSpPr>
          <p:cNvPr id="55" name="TextBox 54"/>
          <p:cNvSpPr txBox="1"/>
          <p:nvPr/>
        </p:nvSpPr>
        <p:spPr>
          <a:xfrm>
            <a:off x="2438400" y="6611779"/>
            <a:ext cx="1217000" cy="246221"/>
          </a:xfrm>
          <a:prstGeom prst="rect">
            <a:avLst/>
          </a:prstGeom>
          <a:noFill/>
        </p:spPr>
        <p:txBody>
          <a:bodyPr wrap="none" rtlCol="0">
            <a:spAutoFit/>
          </a:bodyPr>
          <a:lstStyle/>
          <a:p>
            <a:r>
              <a:rPr lang="en-US" sz="1000" dirty="0" smtClean="0"/>
              <a:t>BUFFER GUDAM</a:t>
            </a:r>
            <a:endParaRPr lang="en-US" sz="1000" dirty="0"/>
          </a:p>
        </p:txBody>
      </p:sp>
      <p:sp>
        <p:nvSpPr>
          <p:cNvPr id="56" name="TextBox 55"/>
          <p:cNvSpPr txBox="1"/>
          <p:nvPr/>
        </p:nvSpPr>
        <p:spPr>
          <a:xfrm>
            <a:off x="4800600" y="6611779"/>
            <a:ext cx="1350050" cy="246221"/>
          </a:xfrm>
          <a:prstGeom prst="rect">
            <a:avLst/>
          </a:prstGeom>
          <a:noFill/>
        </p:spPr>
        <p:txBody>
          <a:bodyPr wrap="none" rtlCol="0">
            <a:spAutoFit/>
          </a:bodyPr>
          <a:lstStyle/>
          <a:p>
            <a:r>
              <a:rPr lang="en-US" sz="1000" dirty="0" smtClean="0"/>
              <a:t>UNION PARISHAD</a:t>
            </a:r>
            <a:endParaRPr lang="en-US" sz="1000" dirty="0"/>
          </a:p>
        </p:txBody>
      </p:sp>
      <p:sp>
        <p:nvSpPr>
          <p:cNvPr id="57" name="TextBox 56"/>
          <p:cNvSpPr txBox="1"/>
          <p:nvPr/>
        </p:nvSpPr>
        <p:spPr>
          <a:xfrm>
            <a:off x="6858000" y="6611779"/>
            <a:ext cx="1951175" cy="246221"/>
          </a:xfrm>
          <a:prstGeom prst="rect">
            <a:avLst/>
          </a:prstGeom>
          <a:noFill/>
        </p:spPr>
        <p:txBody>
          <a:bodyPr wrap="none" rtlCol="0">
            <a:spAutoFit/>
          </a:bodyPr>
          <a:lstStyle/>
          <a:p>
            <a:r>
              <a:rPr lang="en-US" sz="1000" dirty="0" smtClean="0"/>
              <a:t>2</a:t>
            </a:r>
            <a:r>
              <a:rPr lang="en-US" sz="1000" baseline="30000" dirty="0" smtClean="0"/>
              <a:t>ND</a:t>
            </a:r>
            <a:r>
              <a:rPr lang="en-US" sz="1000" dirty="0" smtClean="0"/>
              <a:t> NODE(SHOPNOER MOR)</a:t>
            </a:r>
            <a:endParaRPr lang="en-US" sz="1000" dirty="0"/>
          </a:p>
        </p:txBody>
      </p:sp>
      <p:sp>
        <p:nvSpPr>
          <p:cNvPr id="58" name="TextBox 57"/>
          <p:cNvSpPr txBox="1"/>
          <p:nvPr/>
        </p:nvSpPr>
        <p:spPr>
          <a:xfrm>
            <a:off x="6858000" y="5029200"/>
            <a:ext cx="1410964" cy="246221"/>
          </a:xfrm>
          <a:prstGeom prst="rect">
            <a:avLst/>
          </a:prstGeom>
          <a:noFill/>
        </p:spPr>
        <p:txBody>
          <a:bodyPr wrap="none" rtlCol="0">
            <a:spAutoFit/>
          </a:bodyPr>
          <a:lstStyle/>
          <a:p>
            <a:r>
              <a:rPr lang="en-US" sz="1000" dirty="0" smtClean="0"/>
              <a:t>TANNERY MARKET</a:t>
            </a:r>
            <a:endParaRPr lang="en-US" sz="1000" dirty="0"/>
          </a:p>
        </p:txBody>
      </p:sp>
      <p:sp>
        <p:nvSpPr>
          <p:cNvPr id="59" name="TextBox 58"/>
          <p:cNvSpPr txBox="1"/>
          <p:nvPr/>
        </p:nvSpPr>
        <p:spPr>
          <a:xfrm>
            <a:off x="6858000" y="3429000"/>
            <a:ext cx="837089" cy="246221"/>
          </a:xfrm>
          <a:prstGeom prst="rect">
            <a:avLst/>
          </a:prstGeom>
          <a:noFill/>
        </p:spPr>
        <p:txBody>
          <a:bodyPr wrap="none" rtlCol="0">
            <a:spAutoFit/>
          </a:bodyPr>
          <a:lstStyle/>
          <a:p>
            <a:r>
              <a:rPr lang="en-US" sz="1000" dirty="0" smtClean="0"/>
              <a:t>RICE MILL</a:t>
            </a:r>
            <a:endParaRPr lang="en-US" sz="1000" dirty="0"/>
          </a:p>
        </p:txBody>
      </p:sp>
      <p:sp>
        <p:nvSpPr>
          <p:cNvPr id="61" name="TextBox 60"/>
          <p:cNvSpPr txBox="1"/>
          <p:nvPr/>
        </p:nvSpPr>
        <p:spPr>
          <a:xfrm>
            <a:off x="6858000" y="1811179"/>
            <a:ext cx="1380506" cy="246221"/>
          </a:xfrm>
          <a:prstGeom prst="rect">
            <a:avLst/>
          </a:prstGeom>
          <a:noFill/>
        </p:spPr>
        <p:txBody>
          <a:bodyPr wrap="none" rtlCol="0">
            <a:spAutoFit/>
          </a:bodyPr>
          <a:lstStyle/>
          <a:p>
            <a:r>
              <a:rPr lang="en-US" sz="1000" dirty="0" smtClean="0"/>
              <a:t>POSHCHIM BAZAR</a:t>
            </a:r>
            <a:endParaRPr lang="en-US" sz="1000" dirty="0"/>
          </a:p>
        </p:txBody>
      </p:sp>
      <p:sp>
        <p:nvSpPr>
          <p:cNvPr id="68" name="Rectangle 67"/>
          <p:cNvSpPr/>
          <p:nvPr/>
        </p:nvSpPr>
        <p:spPr>
          <a:xfrm>
            <a:off x="2590800" y="762000"/>
            <a:ext cx="228600" cy="1524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2590800" y="1066800"/>
            <a:ext cx="228600" cy="152400"/>
          </a:xfrm>
          <a:prstGeom prst="rect">
            <a:avLst/>
          </a:prstGeom>
          <a:solidFill>
            <a:srgbClr val="8D2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2590800" y="1371600"/>
            <a:ext cx="228600" cy="152400"/>
          </a:xfrm>
          <a:prstGeom prst="rect">
            <a:avLst/>
          </a:prstGeom>
          <a:solidFill>
            <a:srgbClr val="6EA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3886200" y="762000"/>
            <a:ext cx="228600" cy="15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3886200" y="990600"/>
            <a:ext cx="2286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886200" y="1219200"/>
            <a:ext cx="228600" cy="152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2743200" y="666690"/>
            <a:ext cx="1074333" cy="400110"/>
          </a:xfrm>
          <a:prstGeom prst="rect">
            <a:avLst/>
          </a:prstGeom>
          <a:noFill/>
        </p:spPr>
        <p:txBody>
          <a:bodyPr wrap="none" rtlCol="0">
            <a:spAutoFit/>
          </a:bodyPr>
          <a:lstStyle/>
          <a:p>
            <a:r>
              <a:rPr lang="en-US" sz="1000" dirty="0" smtClean="0"/>
              <a:t>RESIDENTIAL </a:t>
            </a:r>
          </a:p>
          <a:p>
            <a:r>
              <a:rPr lang="en-US" sz="1000" dirty="0" smtClean="0"/>
              <a:t>AREA</a:t>
            </a:r>
            <a:endParaRPr lang="en-US" sz="1000" dirty="0"/>
          </a:p>
        </p:txBody>
      </p:sp>
      <p:sp>
        <p:nvSpPr>
          <p:cNvPr id="75" name="TextBox 74"/>
          <p:cNvSpPr txBox="1"/>
          <p:nvPr/>
        </p:nvSpPr>
        <p:spPr>
          <a:xfrm>
            <a:off x="2743200" y="990600"/>
            <a:ext cx="1133644" cy="400110"/>
          </a:xfrm>
          <a:prstGeom prst="rect">
            <a:avLst/>
          </a:prstGeom>
          <a:noFill/>
        </p:spPr>
        <p:txBody>
          <a:bodyPr wrap="none" rtlCol="0">
            <a:spAutoFit/>
          </a:bodyPr>
          <a:lstStyle/>
          <a:p>
            <a:r>
              <a:rPr lang="en-US" sz="1000" b="1" dirty="0" smtClean="0"/>
              <a:t>COMMERCIAL</a:t>
            </a:r>
          </a:p>
          <a:p>
            <a:r>
              <a:rPr lang="en-US" sz="1000" b="1" dirty="0" smtClean="0"/>
              <a:t> AREA</a:t>
            </a:r>
            <a:endParaRPr lang="en-US" sz="1000" b="1" dirty="0"/>
          </a:p>
        </p:txBody>
      </p:sp>
      <p:sp>
        <p:nvSpPr>
          <p:cNvPr id="76" name="TextBox 75"/>
          <p:cNvSpPr txBox="1"/>
          <p:nvPr/>
        </p:nvSpPr>
        <p:spPr>
          <a:xfrm>
            <a:off x="4038600" y="1219200"/>
            <a:ext cx="654346" cy="246221"/>
          </a:xfrm>
          <a:prstGeom prst="rect">
            <a:avLst/>
          </a:prstGeom>
          <a:noFill/>
        </p:spPr>
        <p:txBody>
          <a:bodyPr wrap="none" rtlCol="0">
            <a:spAutoFit/>
          </a:bodyPr>
          <a:lstStyle/>
          <a:p>
            <a:r>
              <a:rPr lang="en-US" sz="1000" dirty="0" smtClean="0"/>
              <a:t>WATER</a:t>
            </a:r>
            <a:endParaRPr lang="en-US" sz="1000" dirty="0"/>
          </a:p>
        </p:txBody>
      </p:sp>
      <p:sp>
        <p:nvSpPr>
          <p:cNvPr id="77" name="TextBox 76"/>
          <p:cNvSpPr txBox="1"/>
          <p:nvPr/>
        </p:nvSpPr>
        <p:spPr>
          <a:xfrm>
            <a:off x="4038600" y="744379"/>
            <a:ext cx="752129" cy="246221"/>
          </a:xfrm>
          <a:prstGeom prst="rect">
            <a:avLst/>
          </a:prstGeom>
          <a:noFill/>
        </p:spPr>
        <p:txBody>
          <a:bodyPr wrap="none" rtlCol="0">
            <a:spAutoFit/>
          </a:bodyPr>
          <a:lstStyle/>
          <a:p>
            <a:r>
              <a:rPr lang="en-US" sz="1000" dirty="0" smtClean="0"/>
              <a:t>VACANT</a:t>
            </a:r>
            <a:endParaRPr lang="en-US" sz="1000" dirty="0"/>
          </a:p>
        </p:txBody>
      </p:sp>
      <p:sp>
        <p:nvSpPr>
          <p:cNvPr id="81" name="TextBox 80"/>
          <p:cNvSpPr txBox="1"/>
          <p:nvPr/>
        </p:nvSpPr>
        <p:spPr>
          <a:xfrm>
            <a:off x="4038600" y="972979"/>
            <a:ext cx="569387" cy="246221"/>
          </a:xfrm>
          <a:prstGeom prst="rect">
            <a:avLst/>
          </a:prstGeom>
          <a:noFill/>
        </p:spPr>
        <p:txBody>
          <a:bodyPr wrap="none" rtlCol="0">
            <a:spAutoFit/>
          </a:bodyPr>
          <a:lstStyle/>
          <a:p>
            <a:r>
              <a:rPr lang="en-US" sz="1000" dirty="0" smtClean="0"/>
              <a:t>ROAD</a:t>
            </a:r>
            <a:endParaRPr lang="en-US" sz="1000" dirty="0"/>
          </a:p>
        </p:txBody>
      </p:sp>
      <p:sp>
        <p:nvSpPr>
          <p:cNvPr id="82" name="TextBox 81"/>
          <p:cNvSpPr txBox="1"/>
          <p:nvPr/>
        </p:nvSpPr>
        <p:spPr>
          <a:xfrm>
            <a:off x="2743200" y="1353979"/>
            <a:ext cx="1016625" cy="246221"/>
          </a:xfrm>
          <a:prstGeom prst="rect">
            <a:avLst/>
          </a:prstGeom>
          <a:noFill/>
        </p:spPr>
        <p:txBody>
          <a:bodyPr wrap="none" rtlCol="0">
            <a:spAutoFit/>
          </a:bodyPr>
          <a:lstStyle/>
          <a:p>
            <a:r>
              <a:rPr lang="en-US" sz="1000" dirty="0" smtClean="0"/>
              <a:t>GRASS LAND</a:t>
            </a:r>
            <a:endParaRPr lang="en-US" sz="1000" dirty="0"/>
          </a:p>
        </p:txBody>
      </p:sp>
      <p:sp>
        <p:nvSpPr>
          <p:cNvPr id="83" name="TextBox 82"/>
          <p:cNvSpPr txBox="1"/>
          <p:nvPr/>
        </p:nvSpPr>
        <p:spPr>
          <a:xfrm>
            <a:off x="2513479" y="454223"/>
            <a:ext cx="1067921" cy="307777"/>
          </a:xfrm>
          <a:prstGeom prst="rect">
            <a:avLst/>
          </a:prstGeom>
          <a:noFill/>
        </p:spPr>
        <p:txBody>
          <a:bodyPr wrap="none" rtlCol="0">
            <a:spAutoFit/>
          </a:bodyPr>
          <a:lstStyle/>
          <a:p>
            <a:r>
              <a:rPr lang="en-US" sz="1400" b="1" dirty="0" smtClean="0"/>
              <a:t>LEGENDS</a:t>
            </a:r>
            <a:endParaRPr lang="en-US" sz="1400" b="1" dirty="0"/>
          </a:p>
        </p:txBody>
      </p:sp>
    </p:spTree>
    <p:extLst>
      <p:ext uri="{BB962C8B-B14F-4D97-AF65-F5344CB8AC3E}">
        <p14:creationId xmlns:p14="http://schemas.microsoft.com/office/powerpoint/2010/main" val="3062722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228600" y="209490"/>
            <a:ext cx="1981200" cy="400110"/>
          </a:xfrm>
          <a:prstGeom prst="rect">
            <a:avLst/>
          </a:prstGeom>
          <a:noFill/>
          <a:effectLst>
            <a:glow rad="63500">
              <a:schemeClr val="accent5">
                <a:satMod val="175000"/>
                <a:alpha val="40000"/>
              </a:schemeClr>
            </a:glow>
          </a:effectLst>
        </p:spPr>
        <p:txBody>
          <a:bodyPr wrap="square" rtlCol="0">
            <a:spAutoFit/>
          </a:bodyPr>
          <a:lstStyle/>
          <a:p>
            <a:r>
              <a:rPr lang="en-US" sz="2000" b="1" dirty="0" smtClean="0"/>
              <a:t>FINDINGS</a:t>
            </a:r>
            <a:endParaRPr lang="en-US" sz="2000" b="1" dirty="0"/>
          </a:p>
        </p:txBody>
      </p:sp>
      <p:sp>
        <p:nvSpPr>
          <p:cNvPr id="39" name="TextBox 38"/>
          <p:cNvSpPr txBox="1"/>
          <p:nvPr/>
        </p:nvSpPr>
        <p:spPr>
          <a:xfrm>
            <a:off x="152400" y="685800"/>
            <a:ext cx="4419600" cy="2893100"/>
          </a:xfrm>
          <a:prstGeom prst="rect">
            <a:avLst/>
          </a:prstGeom>
          <a:noFill/>
        </p:spPr>
        <p:txBody>
          <a:bodyPr wrap="square" rtlCol="0">
            <a:spAutoFit/>
          </a:bodyPr>
          <a:lstStyle/>
          <a:p>
            <a:pPr>
              <a:buFont typeface="Arial" pitchFamily="34" charset="0"/>
              <a:buChar char="•"/>
            </a:pPr>
            <a:r>
              <a:rPr lang="en-US" sz="1400" dirty="0" smtClean="0"/>
              <a:t>NARROW ROAD ( WIDTH-15 FEET)</a:t>
            </a:r>
          </a:p>
          <a:p>
            <a:pPr>
              <a:buFont typeface="Arial" pitchFamily="34" charset="0"/>
              <a:buChar char="•"/>
            </a:pPr>
            <a:r>
              <a:rPr lang="en-US" sz="1400" dirty="0" smtClean="0"/>
              <a:t>MISUSE OF PEDISTERIAN</a:t>
            </a:r>
          </a:p>
          <a:p>
            <a:pPr>
              <a:buFont typeface="Arial" pitchFamily="34" charset="0"/>
              <a:buChar char="•"/>
            </a:pPr>
            <a:r>
              <a:rPr lang="en-US" sz="1400" dirty="0" smtClean="0"/>
              <a:t>NO DRAINAGE SYSTEM</a:t>
            </a:r>
          </a:p>
          <a:p>
            <a:pPr>
              <a:buFont typeface="Arial" pitchFamily="34" charset="0"/>
              <a:buChar char="•"/>
            </a:pPr>
            <a:r>
              <a:rPr lang="en-US" sz="1400" dirty="0" smtClean="0"/>
              <a:t>NO PUBLIC TOILET</a:t>
            </a:r>
          </a:p>
          <a:p>
            <a:pPr>
              <a:buFont typeface="Arial" pitchFamily="34" charset="0"/>
              <a:buChar char="•"/>
            </a:pPr>
            <a:r>
              <a:rPr lang="en-US" sz="1400" dirty="0" smtClean="0"/>
              <a:t>NO SLAUGHTER HOUSE</a:t>
            </a:r>
          </a:p>
          <a:p>
            <a:pPr>
              <a:buFont typeface="Arial" pitchFamily="34" charset="0"/>
              <a:buChar char="•"/>
            </a:pPr>
            <a:r>
              <a:rPr lang="en-US" sz="1400" dirty="0" smtClean="0"/>
              <a:t>NO PROPER LOADIND AND</a:t>
            </a:r>
          </a:p>
          <a:p>
            <a:r>
              <a:rPr lang="en-US" sz="1400" dirty="0" smtClean="0"/>
              <a:t> UNLOADING AREA</a:t>
            </a:r>
          </a:p>
          <a:p>
            <a:pPr>
              <a:buFont typeface="Arial" pitchFamily="34" charset="0"/>
              <a:buChar char="•"/>
            </a:pPr>
            <a:r>
              <a:rPr lang="en-US" sz="1400" dirty="0" smtClean="0"/>
              <a:t>NOT ENOUGH SHADE FOR LATHER  MARKER</a:t>
            </a:r>
          </a:p>
          <a:p>
            <a:pPr>
              <a:buFont typeface="Arial" pitchFamily="34" charset="0"/>
              <a:buChar char="•"/>
            </a:pPr>
            <a:r>
              <a:rPr lang="en-US" sz="1400" dirty="0" smtClean="0"/>
              <a:t>STREAT AR FLOODED IN RAINY SEASON</a:t>
            </a:r>
          </a:p>
          <a:p>
            <a:pPr>
              <a:buFont typeface="Arial" pitchFamily="34" charset="0"/>
              <a:buChar char="•"/>
            </a:pPr>
            <a:r>
              <a:rPr lang="en-US" sz="1400" dirty="0" smtClean="0"/>
              <a:t>NO SPACE  FOR TRADITIONAL FAIR</a:t>
            </a:r>
          </a:p>
          <a:p>
            <a:pPr>
              <a:buFont typeface="Arial" pitchFamily="34" charset="0"/>
              <a:buChar char="•"/>
            </a:pPr>
            <a:r>
              <a:rPr lang="en-US" sz="1400" dirty="0" smtClean="0"/>
              <a:t>PROPER ZONING MISSING</a:t>
            </a:r>
          </a:p>
          <a:p>
            <a:pPr>
              <a:buFont typeface="Arial" pitchFamily="34" charset="0"/>
              <a:buChar char="•"/>
            </a:pPr>
            <a:r>
              <a:rPr lang="en-US" sz="1400" dirty="0" smtClean="0"/>
              <a:t>SCARCITY OF SHADED SPACE IN THE HAT</a:t>
            </a:r>
          </a:p>
          <a:p>
            <a:pPr>
              <a:buFont typeface="Arial" pitchFamily="34" charset="0"/>
              <a:buChar char="•"/>
            </a:pPr>
            <a:r>
              <a:rPr lang="en-US" sz="1400" dirty="0" smtClean="0"/>
              <a:t>LACK OF GARBAGE MANAGEMENT</a:t>
            </a:r>
            <a:endParaRPr lang="en-US" sz="1400" dirty="0"/>
          </a:p>
        </p:txBody>
      </p:sp>
      <p:pic>
        <p:nvPicPr>
          <p:cNvPr id="3074" name="Picture 2" descr="C:\Users\sumiya\Desktop\mymensingh\survey of mymensingh\bazar\IMG_9378.JPG"/>
          <p:cNvPicPr>
            <a:picLocks noChangeAspect="1" noChangeArrowheads="1"/>
          </p:cNvPicPr>
          <p:nvPr/>
        </p:nvPicPr>
        <p:blipFill>
          <a:blip r:embed="rId3" cstate="print"/>
          <a:srcRect/>
          <a:stretch>
            <a:fillRect/>
          </a:stretch>
        </p:blipFill>
        <p:spPr bwMode="auto">
          <a:xfrm rot="10800000" flipV="1">
            <a:off x="7010400" y="914400"/>
            <a:ext cx="1905000" cy="1270000"/>
          </a:xfrm>
          <a:prstGeom prst="rect">
            <a:avLst/>
          </a:prstGeom>
          <a:noFill/>
        </p:spPr>
      </p:pic>
      <p:pic>
        <p:nvPicPr>
          <p:cNvPr id="3076" name="Picture 4" descr="C:\Users\sumiya\Desktop\mymensingh\survey of mymensingh\cow hat\IMG_9488.JPG"/>
          <p:cNvPicPr>
            <a:picLocks noChangeAspect="1" noChangeArrowheads="1"/>
          </p:cNvPicPr>
          <p:nvPr/>
        </p:nvPicPr>
        <p:blipFill>
          <a:blip r:embed="rId4" cstate="print"/>
          <a:srcRect/>
          <a:stretch>
            <a:fillRect/>
          </a:stretch>
        </p:blipFill>
        <p:spPr bwMode="auto">
          <a:xfrm rot="10800000" flipV="1">
            <a:off x="3048000" y="965200"/>
            <a:ext cx="1752600" cy="1168400"/>
          </a:xfrm>
          <a:prstGeom prst="rect">
            <a:avLst/>
          </a:prstGeom>
          <a:noFill/>
        </p:spPr>
      </p:pic>
      <p:pic>
        <p:nvPicPr>
          <p:cNvPr id="3077" name="Picture 5" descr="C:\Users\sumiya\Desktop\mymensingh\survey of mymensingh\cow hat\IMG_9502.JPG"/>
          <p:cNvPicPr>
            <a:picLocks noChangeAspect="1" noChangeArrowheads="1"/>
          </p:cNvPicPr>
          <p:nvPr/>
        </p:nvPicPr>
        <p:blipFill>
          <a:blip r:embed="rId5" cstate="print"/>
          <a:srcRect/>
          <a:stretch>
            <a:fillRect/>
          </a:stretch>
        </p:blipFill>
        <p:spPr bwMode="auto">
          <a:xfrm>
            <a:off x="5029200" y="990600"/>
            <a:ext cx="1752600" cy="1168400"/>
          </a:xfrm>
          <a:prstGeom prst="rect">
            <a:avLst/>
          </a:prstGeom>
          <a:noFill/>
        </p:spPr>
      </p:pic>
      <p:pic>
        <p:nvPicPr>
          <p:cNvPr id="3078" name="Picture 6" descr="C:\Users\sumiya\Desktop\mymensingh\survey of mymensingh\fish bazar\IMG_9469.JPG"/>
          <p:cNvPicPr>
            <a:picLocks noChangeAspect="1" noChangeArrowheads="1"/>
          </p:cNvPicPr>
          <p:nvPr/>
        </p:nvPicPr>
        <p:blipFill>
          <a:blip r:embed="rId6" cstate="print"/>
          <a:srcRect/>
          <a:stretch>
            <a:fillRect/>
          </a:stretch>
        </p:blipFill>
        <p:spPr bwMode="auto">
          <a:xfrm>
            <a:off x="4572000" y="2438400"/>
            <a:ext cx="2057400" cy="1371600"/>
          </a:xfrm>
          <a:prstGeom prst="rect">
            <a:avLst/>
          </a:prstGeom>
          <a:noFill/>
        </p:spPr>
      </p:pic>
      <p:sp>
        <p:nvSpPr>
          <p:cNvPr id="45" name="TextBox 44"/>
          <p:cNvSpPr txBox="1"/>
          <p:nvPr/>
        </p:nvSpPr>
        <p:spPr>
          <a:xfrm>
            <a:off x="3276600" y="4176117"/>
            <a:ext cx="2895600" cy="369332"/>
          </a:xfrm>
          <a:prstGeom prst="rect">
            <a:avLst/>
          </a:prstGeom>
          <a:noFill/>
          <a:effectLst>
            <a:glow rad="63500">
              <a:schemeClr val="accent5">
                <a:satMod val="175000"/>
                <a:alpha val="40000"/>
              </a:schemeClr>
            </a:glow>
          </a:effectLst>
        </p:spPr>
        <p:txBody>
          <a:bodyPr wrap="square" rtlCol="0">
            <a:spAutoFit/>
          </a:bodyPr>
          <a:lstStyle/>
          <a:p>
            <a:pPr algn="r"/>
            <a:r>
              <a:rPr lang="en-US" b="1" dirty="0" smtClean="0"/>
              <a:t>CONFLICT ANALYSIS</a:t>
            </a:r>
            <a:endParaRPr lang="en-US" b="1" dirty="0"/>
          </a:p>
        </p:txBody>
      </p:sp>
      <p:sp>
        <p:nvSpPr>
          <p:cNvPr id="50" name="TextBox 49"/>
          <p:cNvSpPr txBox="1"/>
          <p:nvPr/>
        </p:nvSpPr>
        <p:spPr>
          <a:xfrm>
            <a:off x="4038600" y="4621649"/>
            <a:ext cx="4953000" cy="2092881"/>
          </a:xfrm>
          <a:prstGeom prst="rect">
            <a:avLst/>
          </a:prstGeom>
          <a:noFill/>
        </p:spPr>
        <p:txBody>
          <a:bodyPr wrap="square" rtlCol="0">
            <a:spAutoFit/>
          </a:bodyPr>
          <a:lstStyle/>
          <a:p>
            <a:pPr>
              <a:buFont typeface="Arial" pitchFamily="34" charset="0"/>
              <a:buChar char="•"/>
            </a:pPr>
            <a:r>
              <a:rPr lang="en-US" sz="1400" dirty="0" smtClean="0"/>
              <a:t>DIFFERENT BUSINESS MAN DEMEND SAME PLACE IN </a:t>
            </a:r>
          </a:p>
          <a:p>
            <a:r>
              <a:rPr lang="en-US" sz="1400" dirty="0" smtClean="0"/>
              <a:t>  THE BAZAR</a:t>
            </a:r>
          </a:p>
          <a:p>
            <a:pPr>
              <a:buFont typeface="Arial" pitchFamily="34" charset="0"/>
              <a:buChar char="•"/>
            </a:pPr>
            <a:r>
              <a:rPr lang="en-US" sz="1400" dirty="0" smtClean="0"/>
              <a:t>SYNDICATORS CONFLICT WITH ONE ANOTHER</a:t>
            </a:r>
          </a:p>
          <a:p>
            <a:pPr>
              <a:buFont typeface="Arial" pitchFamily="34" charset="0"/>
              <a:buChar char="•"/>
            </a:pPr>
            <a:r>
              <a:rPr lang="en-US" sz="1400" dirty="0" smtClean="0"/>
              <a:t>CONFLICT BETWEEN GOVERNMENT &amp; BUSINESSMEN</a:t>
            </a:r>
          </a:p>
          <a:p>
            <a:pPr>
              <a:buFont typeface="Arial" pitchFamily="34" charset="0"/>
              <a:buChar char="•"/>
            </a:pPr>
            <a:r>
              <a:rPr lang="en-US" sz="1400" dirty="0" smtClean="0"/>
              <a:t>RETAIL SALER DO NOT GET PROPER SPACE</a:t>
            </a:r>
          </a:p>
          <a:p>
            <a:pPr>
              <a:buFont typeface="Arial" pitchFamily="34" charset="0"/>
              <a:buChar char="•"/>
            </a:pPr>
            <a:r>
              <a:rPr lang="en-US" sz="1400" dirty="0" smtClean="0"/>
              <a:t>SYNDICATORS BLAME THE RETAIL SALER FOR</a:t>
            </a:r>
          </a:p>
          <a:p>
            <a:r>
              <a:rPr lang="en-US" sz="1400" dirty="0" smtClean="0"/>
              <a:t>  PRESENT CONDITION</a:t>
            </a:r>
          </a:p>
          <a:p>
            <a:pPr>
              <a:buFont typeface="Arial" pitchFamily="34" charset="0"/>
              <a:buChar char="•"/>
            </a:pPr>
            <a:r>
              <a:rPr lang="en-US" sz="1400" dirty="0" smtClean="0"/>
              <a:t>RETAIL SALER ALSO BLAME THE SYNDICATORS FOR </a:t>
            </a:r>
          </a:p>
          <a:p>
            <a:r>
              <a:rPr lang="en-US" sz="1400" dirty="0" smtClean="0"/>
              <a:t>  PRESENT MISERABLE  CONDITION</a:t>
            </a:r>
          </a:p>
        </p:txBody>
      </p:sp>
      <p:pic>
        <p:nvPicPr>
          <p:cNvPr id="3079" name="Picture 7" descr="C:\Users\sumiya\Desktop\mymensingh\survey of mymensingh\bazar\IMG_9298.JPG"/>
          <p:cNvPicPr>
            <a:picLocks noChangeAspect="1" noChangeArrowheads="1"/>
          </p:cNvPicPr>
          <p:nvPr/>
        </p:nvPicPr>
        <p:blipFill>
          <a:blip r:embed="rId7" cstate="print"/>
          <a:srcRect/>
          <a:stretch>
            <a:fillRect/>
          </a:stretch>
        </p:blipFill>
        <p:spPr bwMode="auto">
          <a:xfrm>
            <a:off x="190500" y="5435600"/>
            <a:ext cx="1790700" cy="1193800"/>
          </a:xfrm>
          <a:prstGeom prst="rect">
            <a:avLst/>
          </a:prstGeom>
          <a:noFill/>
        </p:spPr>
      </p:pic>
      <p:pic>
        <p:nvPicPr>
          <p:cNvPr id="3080" name="Picture 8" descr="C:\Users\sumiya\Desktop\mymensingh\survey of mymensingh\bazar\IMG_9322.JPG"/>
          <p:cNvPicPr>
            <a:picLocks noChangeAspect="1" noChangeArrowheads="1"/>
          </p:cNvPicPr>
          <p:nvPr/>
        </p:nvPicPr>
        <p:blipFill>
          <a:blip r:embed="rId8" cstate="print"/>
          <a:srcRect/>
          <a:stretch>
            <a:fillRect/>
          </a:stretch>
        </p:blipFill>
        <p:spPr bwMode="auto">
          <a:xfrm>
            <a:off x="2133600" y="5431536"/>
            <a:ext cx="1796796" cy="1197864"/>
          </a:xfrm>
          <a:prstGeom prst="rect">
            <a:avLst/>
          </a:prstGeom>
          <a:noFill/>
        </p:spPr>
      </p:pic>
      <p:pic>
        <p:nvPicPr>
          <p:cNvPr id="1026" name="Picture 2" descr="D:\survey of mymensingh\bazar\IMG_9510.JPG"/>
          <p:cNvPicPr>
            <a:picLocks noChangeAspect="1" noChangeArrowheads="1"/>
          </p:cNvPicPr>
          <p:nvPr/>
        </p:nvPicPr>
        <p:blipFill>
          <a:blip r:embed="rId9" cstate="print"/>
          <a:srcRect/>
          <a:stretch>
            <a:fillRect/>
          </a:stretch>
        </p:blipFill>
        <p:spPr bwMode="auto">
          <a:xfrm>
            <a:off x="6858000" y="2438400"/>
            <a:ext cx="2057400" cy="1371600"/>
          </a:xfrm>
          <a:prstGeom prst="rect">
            <a:avLst/>
          </a:prstGeom>
          <a:noFill/>
        </p:spPr>
      </p:pic>
      <p:pic>
        <p:nvPicPr>
          <p:cNvPr id="1027" name="Picture 3" descr="D:\survey of mymensingh\cow hat\IMG_9491.JPG"/>
          <p:cNvPicPr>
            <a:picLocks noChangeAspect="1" noChangeArrowheads="1"/>
          </p:cNvPicPr>
          <p:nvPr/>
        </p:nvPicPr>
        <p:blipFill>
          <a:blip r:embed="rId10" cstate="print"/>
          <a:srcRect/>
          <a:stretch>
            <a:fillRect/>
          </a:stretch>
        </p:blipFill>
        <p:spPr bwMode="auto">
          <a:xfrm>
            <a:off x="190500" y="4038600"/>
            <a:ext cx="1792224" cy="1194816"/>
          </a:xfrm>
          <a:prstGeom prst="rect">
            <a:avLst/>
          </a:prstGeom>
          <a:noFill/>
        </p:spPr>
      </p:pic>
      <p:pic>
        <p:nvPicPr>
          <p:cNvPr id="1028" name="Picture 4" descr="D:\survey of mymensingh\fish bazar\IMG_9473.JPG"/>
          <p:cNvPicPr>
            <a:picLocks noChangeAspect="1" noChangeArrowheads="1"/>
          </p:cNvPicPr>
          <p:nvPr/>
        </p:nvPicPr>
        <p:blipFill>
          <a:blip r:embed="rId11" cstate="print"/>
          <a:srcRect/>
          <a:stretch>
            <a:fillRect/>
          </a:stretch>
        </p:blipFill>
        <p:spPr bwMode="auto">
          <a:xfrm>
            <a:off x="2133600" y="4038600"/>
            <a:ext cx="1792224" cy="1194816"/>
          </a:xfrm>
          <a:prstGeom prst="rect">
            <a:avLst/>
          </a:prstGeom>
          <a:noFill/>
        </p:spPr>
      </p:pic>
    </p:spTree>
    <p:extLst>
      <p:ext uri="{BB962C8B-B14F-4D97-AF65-F5344CB8AC3E}">
        <p14:creationId xmlns:p14="http://schemas.microsoft.com/office/powerpoint/2010/main" val="25677685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4109286"/>
          <a:ext cx="4343400" cy="2520114"/>
        </p:xfrm>
        <a:graphic>
          <a:graphicData uri="http://schemas.openxmlformats.org/drawingml/2006/table">
            <a:tbl>
              <a:tblPr firstRow="1" bandRow="1">
                <a:tableStyleId>{616DA210-FB5B-4158-B5E0-FEB733F419BA}</a:tableStyleId>
              </a:tblPr>
              <a:tblGrid>
                <a:gridCol w="1143000"/>
                <a:gridCol w="1066800"/>
                <a:gridCol w="1066800"/>
                <a:gridCol w="1066800"/>
              </a:tblGrid>
              <a:tr h="497403">
                <a:tc>
                  <a:txBody>
                    <a:bodyPr/>
                    <a:lstStyle/>
                    <a:p>
                      <a:r>
                        <a:rPr lang="en-US" sz="1600" dirty="0" smtClean="0"/>
                        <a:t>VEHICLE</a:t>
                      </a:r>
                      <a:endParaRPr lang="en-US" sz="1600" dirty="0"/>
                    </a:p>
                  </a:txBody>
                  <a:tcPr/>
                </a:tc>
                <a:tc>
                  <a:txBody>
                    <a:bodyPr/>
                    <a:lstStyle/>
                    <a:p>
                      <a:r>
                        <a:rPr lang="en-US" sz="1600" dirty="0" smtClean="0"/>
                        <a:t>ROAD-1</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ROAD-2</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ROAD-3</a:t>
                      </a:r>
                    </a:p>
                    <a:p>
                      <a:endParaRPr lang="en-US" sz="1600" dirty="0"/>
                    </a:p>
                  </a:txBody>
                  <a:tcPr/>
                </a:tc>
              </a:tr>
              <a:tr h="323499">
                <a:tc>
                  <a:txBody>
                    <a:bodyPr/>
                    <a:lstStyle/>
                    <a:p>
                      <a:r>
                        <a:rPr lang="en-US" sz="1400" dirty="0" smtClean="0"/>
                        <a:t>BUS</a:t>
                      </a:r>
                      <a:endParaRPr lang="en-US" sz="1400" dirty="0"/>
                    </a:p>
                  </a:txBody>
                  <a:tcPr/>
                </a:tc>
                <a:tc>
                  <a:txBody>
                    <a:bodyPr/>
                    <a:lstStyle/>
                    <a:p>
                      <a:r>
                        <a:rPr lang="en-US" sz="1400" dirty="0" smtClean="0"/>
                        <a:t>144</a:t>
                      </a:r>
                      <a:endParaRPr lang="en-US" sz="1400" dirty="0"/>
                    </a:p>
                  </a:txBody>
                  <a:tcPr/>
                </a:tc>
                <a:tc>
                  <a:txBody>
                    <a:bodyPr/>
                    <a:lstStyle/>
                    <a:p>
                      <a:r>
                        <a:rPr lang="en-US" sz="1400" dirty="0" smtClean="0"/>
                        <a:t>48</a:t>
                      </a:r>
                      <a:endParaRPr lang="en-US" sz="1400" dirty="0"/>
                    </a:p>
                  </a:txBody>
                  <a:tcPr/>
                </a:tc>
                <a:tc>
                  <a:txBody>
                    <a:bodyPr/>
                    <a:lstStyle/>
                    <a:p>
                      <a:r>
                        <a:rPr lang="en-US" sz="1400" dirty="0" smtClean="0"/>
                        <a:t>24</a:t>
                      </a:r>
                      <a:endParaRPr lang="en-US" sz="1400" dirty="0"/>
                    </a:p>
                  </a:txBody>
                  <a:tcPr/>
                </a:tc>
              </a:tr>
              <a:tr h="323499">
                <a:tc>
                  <a:txBody>
                    <a:bodyPr/>
                    <a:lstStyle/>
                    <a:p>
                      <a:r>
                        <a:rPr lang="en-US" sz="1400" dirty="0" smtClean="0"/>
                        <a:t>TRUCK</a:t>
                      </a:r>
                      <a:endParaRPr lang="en-US" sz="1400" dirty="0"/>
                    </a:p>
                  </a:txBody>
                  <a:tcPr/>
                </a:tc>
                <a:tc>
                  <a:txBody>
                    <a:bodyPr/>
                    <a:lstStyle/>
                    <a:p>
                      <a:r>
                        <a:rPr lang="en-US" sz="1400" dirty="0" smtClean="0"/>
                        <a:t>246</a:t>
                      </a:r>
                      <a:endParaRPr lang="en-US" sz="1400" dirty="0"/>
                    </a:p>
                  </a:txBody>
                  <a:tcPr/>
                </a:tc>
                <a:tc>
                  <a:txBody>
                    <a:bodyPr/>
                    <a:lstStyle/>
                    <a:p>
                      <a:r>
                        <a:rPr lang="en-US" sz="1400" dirty="0" smtClean="0"/>
                        <a:t>72</a:t>
                      </a:r>
                      <a:endParaRPr lang="en-US" sz="1400" dirty="0"/>
                    </a:p>
                  </a:txBody>
                  <a:tcPr/>
                </a:tc>
                <a:tc>
                  <a:txBody>
                    <a:bodyPr/>
                    <a:lstStyle/>
                    <a:p>
                      <a:r>
                        <a:rPr lang="en-US" sz="1400" dirty="0" smtClean="0"/>
                        <a:t>84</a:t>
                      </a:r>
                      <a:endParaRPr lang="en-US" sz="1400" dirty="0"/>
                    </a:p>
                  </a:txBody>
                  <a:tcPr/>
                </a:tc>
              </a:tr>
              <a:tr h="323499">
                <a:tc>
                  <a:txBody>
                    <a:bodyPr/>
                    <a:lstStyle/>
                    <a:p>
                      <a:r>
                        <a:rPr lang="en-US" sz="1400" dirty="0" smtClean="0"/>
                        <a:t>AUTO</a:t>
                      </a:r>
                      <a:endParaRPr lang="en-US" sz="1400" dirty="0"/>
                    </a:p>
                  </a:txBody>
                  <a:tcPr/>
                </a:tc>
                <a:tc>
                  <a:txBody>
                    <a:bodyPr/>
                    <a:lstStyle/>
                    <a:p>
                      <a:r>
                        <a:rPr lang="en-US" sz="1400" dirty="0" smtClean="0"/>
                        <a:t>1032</a:t>
                      </a:r>
                      <a:endParaRPr lang="en-US" sz="1400" dirty="0"/>
                    </a:p>
                  </a:txBody>
                  <a:tcPr/>
                </a:tc>
                <a:tc>
                  <a:txBody>
                    <a:bodyPr/>
                    <a:lstStyle/>
                    <a:p>
                      <a:r>
                        <a:rPr lang="en-US" sz="1400" dirty="0" smtClean="0"/>
                        <a:t>480</a:t>
                      </a:r>
                      <a:endParaRPr lang="en-US" sz="1400" dirty="0"/>
                    </a:p>
                  </a:txBody>
                  <a:tcPr/>
                </a:tc>
                <a:tc>
                  <a:txBody>
                    <a:bodyPr/>
                    <a:lstStyle/>
                    <a:p>
                      <a:r>
                        <a:rPr lang="en-US" sz="1400" dirty="0" smtClean="0"/>
                        <a:t>240</a:t>
                      </a:r>
                      <a:endParaRPr lang="en-US" sz="1400" dirty="0"/>
                    </a:p>
                  </a:txBody>
                  <a:tcPr/>
                </a:tc>
              </a:tr>
              <a:tr h="323499">
                <a:tc>
                  <a:txBody>
                    <a:bodyPr/>
                    <a:lstStyle/>
                    <a:p>
                      <a:r>
                        <a:rPr lang="en-US" sz="1400" dirty="0" smtClean="0"/>
                        <a:t>VAN</a:t>
                      </a:r>
                      <a:endParaRPr lang="en-US" sz="1400" dirty="0"/>
                    </a:p>
                  </a:txBody>
                  <a:tcPr/>
                </a:tc>
                <a:tc>
                  <a:txBody>
                    <a:bodyPr/>
                    <a:lstStyle/>
                    <a:p>
                      <a:r>
                        <a:rPr lang="en-US" sz="1400" dirty="0" smtClean="0"/>
                        <a:t>216</a:t>
                      </a:r>
                      <a:endParaRPr lang="en-US" sz="1400" dirty="0"/>
                    </a:p>
                  </a:txBody>
                  <a:tcPr/>
                </a:tc>
                <a:tc>
                  <a:txBody>
                    <a:bodyPr/>
                    <a:lstStyle/>
                    <a:p>
                      <a:r>
                        <a:rPr lang="en-US" sz="1400" dirty="0" smtClean="0"/>
                        <a:t>216</a:t>
                      </a:r>
                      <a:endParaRPr lang="en-US" sz="1400" dirty="0"/>
                    </a:p>
                  </a:txBody>
                  <a:tcPr/>
                </a:tc>
                <a:tc>
                  <a:txBody>
                    <a:bodyPr/>
                    <a:lstStyle/>
                    <a:p>
                      <a:r>
                        <a:rPr lang="en-US" sz="1400" dirty="0" smtClean="0"/>
                        <a:t>144</a:t>
                      </a:r>
                      <a:endParaRPr lang="en-US" sz="1400" dirty="0"/>
                    </a:p>
                  </a:txBody>
                  <a:tcPr/>
                </a:tc>
              </a:tr>
              <a:tr h="323499">
                <a:tc>
                  <a:txBody>
                    <a:bodyPr/>
                    <a:lstStyle/>
                    <a:p>
                      <a:r>
                        <a:rPr lang="en-US" sz="1400" dirty="0" smtClean="0"/>
                        <a:t>BIKE</a:t>
                      </a:r>
                      <a:endParaRPr lang="en-US" sz="1400" dirty="0"/>
                    </a:p>
                  </a:txBody>
                  <a:tcPr/>
                </a:tc>
                <a:tc>
                  <a:txBody>
                    <a:bodyPr/>
                    <a:lstStyle/>
                    <a:p>
                      <a:r>
                        <a:rPr lang="en-US" sz="1400" dirty="0" smtClean="0"/>
                        <a:t>408</a:t>
                      </a:r>
                      <a:endParaRPr lang="en-US" sz="1400" dirty="0"/>
                    </a:p>
                  </a:txBody>
                  <a:tcPr/>
                </a:tc>
                <a:tc>
                  <a:txBody>
                    <a:bodyPr/>
                    <a:lstStyle/>
                    <a:p>
                      <a:r>
                        <a:rPr lang="en-US" sz="1400" dirty="0" smtClean="0"/>
                        <a:t>264</a:t>
                      </a:r>
                      <a:endParaRPr lang="en-US" sz="1400" dirty="0"/>
                    </a:p>
                  </a:txBody>
                  <a:tcPr/>
                </a:tc>
                <a:tc>
                  <a:txBody>
                    <a:bodyPr/>
                    <a:lstStyle/>
                    <a:p>
                      <a:r>
                        <a:rPr lang="en-US" sz="1400" dirty="0" smtClean="0"/>
                        <a:t>261</a:t>
                      </a:r>
                      <a:endParaRPr lang="en-US" sz="1400" dirty="0"/>
                    </a:p>
                  </a:txBody>
                  <a:tcPr/>
                </a:tc>
              </a:tr>
              <a:tr h="323499">
                <a:tc>
                  <a:txBody>
                    <a:bodyPr/>
                    <a:lstStyle/>
                    <a:p>
                      <a:r>
                        <a:rPr lang="en-US" sz="1400" dirty="0" smtClean="0"/>
                        <a:t>PEOPLE</a:t>
                      </a:r>
                      <a:endParaRPr lang="en-US" sz="1400" dirty="0"/>
                    </a:p>
                  </a:txBody>
                  <a:tcPr/>
                </a:tc>
                <a:tc>
                  <a:txBody>
                    <a:bodyPr/>
                    <a:lstStyle/>
                    <a:p>
                      <a:r>
                        <a:rPr lang="en-US" sz="1400" dirty="0" smtClean="0"/>
                        <a:t>960</a:t>
                      </a:r>
                      <a:endParaRPr lang="en-US" sz="1400" dirty="0"/>
                    </a:p>
                  </a:txBody>
                  <a:tcPr/>
                </a:tc>
                <a:tc>
                  <a:txBody>
                    <a:bodyPr/>
                    <a:lstStyle/>
                    <a:p>
                      <a:r>
                        <a:rPr lang="en-US" sz="1400" dirty="0" smtClean="0"/>
                        <a:t>648</a:t>
                      </a:r>
                      <a:endParaRPr lang="en-US" sz="1400" dirty="0"/>
                    </a:p>
                  </a:txBody>
                  <a:tcPr/>
                </a:tc>
                <a:tc>
                  <a:txBody>
                    <a:bodyPr/>
                    <a:lstStyle/>
                    <a:p>
                      <a:r>
                        <a:rPr lang="en-US" sz="1400" dirty="0" smtClean="0"/>
                        <a:t>480</a:t>
                      </a:r>
                      <a:endParaRPr lang="en-US" sz="1400" dirty="0"/>
                    </a:p>
                  </a:txBody>
                  <a:tcPr/>
                </a:tc>
              </a:tr>
            </a:tbl>
          </a:graphicData>
        </a:graphic>
      </p:graphicFrame>
      <p:graphicFrame>
        <p:nvGraphicFramePr>
          <p:cNvPr id="6" name="Table 5"/>
          <p:cNvGraphicFramePr>
            <a:graphicFrameLocks noGrp="1"/>
          </p:cNvGraphicFramePr>
          <p:nvPr/>
        </p:nvGraphicFramePr>
        <p:xfrm>
          <a:off x="4648200" y="4109286"/>
          <a:ext cx="4343400" cy="2520114"/>
        </p:xfrm>
        <a:graphic>
          <a:graphicData uri="http://schemas.openxmlformats.org/drawingml/2006/table">
            <a:tbl>
              <a:tblPr firstRow="1" bandRow="1">
                <a:tableStyleId>{616DA210-FB5B-4158-B5E0-FEB733F419BA}</a:tableStyleId>
              </a:tblPr>
              <a:tblGrid>
                <a:gridCol w="1143000"/>
                <a:gridCol w="1066800"/>
                <a:gridCol w="1066800"/>
                <a:gridCol w="1066800"/>
              </a:tblGrid>
              <a:tr h="497403">
                <a:tc>
                  <a:txBody>
                    <a:bodyPr/>
                    <a:lstStyle/>
                    <a:p>
                      <a:r>
                        <a:rPr lang="en-US" sz="1600" dirty="0" smtClean="0"/>
                        <a:t>VEHICLE</a:t>
                      </a:r>
                      <a:endParaRPr lang="en-US" sz="1600" dirty="0"/>
                    </a:p>
                  </a:txBody>
                  <a:tcPr/>
                </a:tc>
                <a:tc>
                  <a:txBody>
                    <a:bodyPr/>
                    <a:lstStyle/>
                    <a:p>
                      <a:r>
                        <a:rPr lang="en-US" sz="1600" dirty="0" smtClean="0"/>
                        <a:t>ROAD-1</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ROAD-2</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ROAD-3</a:t>
                      </a:r>
                    </a:p>
                    <a:p>
                      <a:endParaRPr lang="en-US" sz="1600" dirty="0"/>
                    </a:p>
                  </a:txBody>
                  <a:tcPr/>
                </a:tc>
              </a:tr>
              <a:tr h="323499">
                <a:tc>
                  <a:txBody>
                    <a:bodyPr/>
                    <a:lstStyle/>
                    <a:p>
                      <a:r>
                        <a:rPr lang="en-US" sz="1400" dirty="0" smtClean="0"/>
                        <a:t>BUS</a:t>
                      </a:r>
                      <a:endParaRPr lang="en-US" sz="1400" dirty="0"/>
                    </a:p>
                  </a:txBody>
                  <a:tcPr/>
                </a:tc>
                <a:tc>
                  <a:txBody>
                    <a:bodyPr/>
                    <a:lstStyle/>
                    <a:p>
                      <a:r>
                        <a:rPr lang="en-US" sz="1400" dirty="0" smtClean="0"/>
                        <a:t>168</a:t>
                      </a:r>
                      <a:endParaRPr lang="en-US" sz="1400" dirty="0"/>
                    </a:p>
                  </a:txBody>
                  <a:tcPr/>
                </a:tc>
                <a:tc>
                  <a:txBody>
                    <a:bodyPr/>
                    <a:lstStyle/>
                    <a:p>
                      <a:r>
                        <a:rPr lang="en-US" sz="1400" dirty="0" smtClean="0"/>
                        <a:t>120</a:t>
                      </a:r>
                      <a:endParaRPr lang="en-US" sz="1400" dirty="0"/>
                    </a:p>
                  </a:txBody>
                  <a:tcPr/>
                </a:tc>
                <a:tc>
                  <a:txBody>
                    <a:bodyPr/>
                    <a:lstStyle/>
                    <a:p>
                      <a:r>
                        <a:rPr lang="en-US" sz="1400" dirty="0" smtClean="0"/>
                        <a:t>144</a:t>
                      </a:r>
                      <a:endParaRPr lang="en-US" sz="1400" dirty="0"/>
                    </a:p>
                  </a:txBody>
                  <a:tcPr/>
                </a:tc>
              </a:tr>
              <a:tr h="323499">
                <a:tc>
                  <a:txBody>
                    <a:bodyPr/>
                    <a:lstStyle/>
                    <a:p>
                      <a:r>
                        <a:rPr lang="en-US" sz="1400" dirty="0" smtClean="0"/>
                        <a:t>TRUCK</a:t>
                      </a:r>
                      <a:endParaRPr lang="en-US" sz="1400" dirty="0"/>
                    </a:p>
                  </a:txBody>
                  <a:tcPr/>
                </a:tc>
                <a:tc>
                  <a:txBody>
                    <a:bodyPr/>
                    <a:lstStyle/>
                    <a:p>
                      <a:r>
                        <a:rPr lang="en-US" sz="1400" dirty="0" smtClean="0"/>
                        <a:t>504</a:t>
                      </a:r>
                      <a:endParaRPr lang="en-US" sz="1400" dirty="0"/>
                    </a:p>
                  </a:txBody>
                  <a:tcPr/>
                </a:tc>
                <a:tc>
                  <a:txBody>
                    <a:bodyPr/>
                    <a:lstStyle/>
                    <a:p>
                      <a:r>
                        <a:rPr lang="en-US" sz="1400" dirty="0" smtClean="0"/>
                        <a:t>264</a:t>
                      </a:r>
                      <a:endParaRPr lang="en-US" sz="1400" dirty="0"/>
                    </a:p>
                  </a:txBody>
                  <a:tcPr/>
                </a:tc>
                <a:tc>
                  <a:txBody>
                    <a:bodyPr/>
                    <a:lstStyle/>
                    <a:p>
                      <a:r>
                        <a:rPr lang="en-US" sz="1400" dirty="0" smtClean="0"/>
                        <a:t>240</a:t>
                      </a:r>
                      <a:endParaRPr lang="en-US" sz="1400" dirty="0"/>
                    </a:p>
                  </a:txBody>
                  <a:tcPr/>
                </a:tc>
              </a:tr>
              <a:tr h="323499">
                <a:tc>
                  <a:txBody>
                    <a:bodyPr/>
                    <a:lstStyle/>
                    <a:p>
                      <a:r>
                        <a:rPr lang="en-US" sz="1400" dirty="0" smtClean="0"/>
                        <a:t>AUTO</a:t>
                      </a:r>
                      <a:endParaRPr lang="en-US" sz="1400" dirty="0"/>
                    </a:p>
                  </a:txBody>
                  <a:tcPr/>
                </a:tc>
                <a:tc>
                  <a:txBody>
                    <a:bodyPr/>
                    <a:lstStyle/>
                    <a:p>
                      <a:r>
                        <a:rPr lang="en-US" sz="1400" dirty="0" smtClean="0"/>
                        <a:t>1200</a:t>
                      </a:r>
                      <a:endParaRPr lang="en-US" sz="1400" dirty="0"/>
                    </a:p>
                  </a:txBody>
                  <a:tcPr/>
                </a:tc>
                <a:tc>
                  <a:txBody>
                    <a:bodyPr/>
                    <a:lstStyle/>
                    <a:p>
                      <a:r>
                        <a:rPr lang="en-US" sz="1400" dirty="0" smtClean="0"/>
                        <a:t>816</a:t>
                      </a:r>
                      <a:endParaRPr lang="en-US" sz="1400" dirty="0"/>
                    </a:p>
                  </a:txBody>
                  <a:tcPr/>
                </a:tc>
                <a:tc>
                  <a:txBody>
                    <a:bodyPr/>
                    <a:lstStyle/>
                    <a:p>
                      <a:r>
                        <a:rPr lang="en-US" sz="1400" dirty="0" smtClean="0"/>
                        <a:t>960</a:t>
                      </a:r>
                      <a:endParaRPr lang="en-US" sz="1400" dirty="0"/>
                    </a:p>
                  </a:txBody>
                  <a:tcPr/>
                </a:tc>
              </a:tr>
              <a:tr h="323499">
                <a:tc>
                  <a:txBody>
                    <a:bodyPr/>
                    <a:lstStyle/>
                    <a:p>
                      <a:r>
                        <a:rPr lang="en-US" sz="1400" dirty="0" smtClean="0"/>
                        <a:t>VAN</a:t>
                      </a:r>
                      <a:endParaRPr lang="en-US" sz="1400" dirty="0"/>
                    </a:p>
                  </a:txBody>
                  <a:tcPr/>
                </a:tc>
                <a:tc>
                  <a:txBody>
                    <a:bodyPr/>
                    <a:lstStyle/>
                    <a:p>
                      <a:r>
                        <a:rPr lang="en-US" sz="1400" dirty="0" smtClean="0"/>
                        <a:t>216</a:t>
                      </a:r>
                      <a:endParaRPr lang="en-US" sz="1400" dirty="0"/>
                    </a:p>
                  </a:txBody>
                  <a:tcPr/>
                </a:tc>
                <a:tc>
                  <a:txBody>
                    <a:bodyPr/>
                    <a:lstStyle/>
                    <a:p>
                      <a:r>
                        <a:rPr lang="en-US" sz="1400" dirty="0" smtClean="0"/>
                        <a:t>144</a:t>
                      </a:r>
                      <a:endParaRPr lang="en-US" sz="1400" dirty="0"/>
                    </a:p>
                  </a:txBody>
                  <a:tcPr/>
                </a:tc>
                <a:tc>
                  <a:txBody>
                    <a:bodyPr/>
                    <a:lstStyle/>
                    <a:p>
                      <a:r>
                        <a:rPr lang="en-US" sz="1400" dirty="0" smtClean="0"/>
                        <a:t>168</a:t>
                      </a:r>
                      <a:endParaRPr lang="en-US" sz="1400" dirty="0"/>
                    </a:p>
                  </a:txBody>
                  <a:tcPr/>
                </a:tc>
              </a:tr>
              <a:tr h="323499">
                <a:tc>
                  <a:txBody>
                    <a:bodyPr/>
                    <a:lstStyle/>
                    <a:p>
                      <a:r>
                        <a:rPr lang="en-US" sz="1400" dirty="0" smtClean="0"/>
                        <a:t>BIKE</a:t>
                      </a:r>
                      <a:endParaRPr lang="en-US" sz="1400" dirty="0"/>
                    </a:p>
                  </a:txBody>
                  <a:tcPr/>
                </a:tc>
                <a:tc>
                  <a:txBody>
                    <a:bodyPr/>
                    <a:lstStyle/>
                    <a:p>
                      <a:r>
                        <a:rPr lang="en-US" sz="1400" dirty="0" smtClean="0"/>
                        <a:t>720</a:t>
                      </a:r>
                      <a:endParaRPr lang="en-US" sz="1400" dirty="0"/>
                    </a:p>
                  </a:txBody>
                  <a:tcPr/>
                </a:tc>
                <a:tc>
                  <a:txBody>
                    <a:bodyPr/>
                    <a:lstStyle/>
                    <a:p>
                      <a:r>
                        <a:rPr lang="en-US" sz="1400" dirty="0" smtClean="0"/>
                        <a:t>360</a:t>
                      </a:r>
                      <a:endParaRPr lang="en-US" sz="1400" dirty="0"/>
                    </a:p>
                  </a:txBody>
                  <a:tcPr/>
                </a:tc>
                <a:tc>
                  <a:txBody>
                    <a:bodyPr/>
                    <a:lstStyle/>
                    <a:p>
                      <a:r>
                        <a:rPr lang="en-US" sz="1400" dirty="0" smtClean="0"/>
                        <a:t>480</a:t>
                      </a:r>
                      <a:endParaRPr lang="en-US" sz="1400" dirty="0"/>
                    </a:p>
                  </a:txBody>
                  <a:tcPr/>
                </a:tc>
              </a:tr>
              <a:tr h="323499">
                <a:tc>
                  <a:txBody>
                    <a:bodyPr/>
                    <a:lstStyle/>
                    <a:p>
                      <a:r>
                        <a:rPr lang="en-US" sz="1400" dirty="0" smtClean="0"/>
                        <a:t>PEOPLE</a:t>
                      </a:r>
                      <a:endParaRPr lang="en-US" sz="1400" dirty="0"/>
                    </a:p>
                  </a:txBody>
                  <a:tcPr/>
                </a:tc>
                <a:tc>
                  <a:txBody>
                    <a:bodyPr/>
                    <a:lstStyle/>
                    <a:p>
                      <a:r>
                        <a:rPr lang="en-US" sz="1400" dirty="0" smtClean="0"/>
                        <a:t>2160</a:t>
                      </a:r>
                      <a:endParaRPr lang="en-US" sz="1400" dirty="0"/>
                    </a:p>
                  </a:txBody>
                  <a:tcPr/>
                </a:tc>
                <a:tc>
                  <a:txBody>
                    <a:bodyPr/>
                    <a:lstStyle/>
                    <a:p>
                      <a:r>
                        <a:rPr lang="en-US" sz="1400" dirty="0" smtClean="0"/>
                        <a:t>960</a:t>
                      </a:r>
                      <a:endParaRPr lang="en-US" sz="1400" dirty="0"/>
                    </a:p>
                  </a:txBody>
                  <a:tcPr/>
                </a:tc>
                <a:tc>
                  <a:txBody>
                    <a:bodyPr/>
                    <a:lstStyle/>
                    <a:p>
                      <a:r>
                        <a:rPr lang="en-US" sz="1400" dirty="0" smtClean="0"/>
                        <a:t>1200</a:t>
                      </a:r>
                      <a:endParaRPr lang="en-US" sz="1400" dirty="0"/>
                    </a:p>
                  </a:txBody>
                  <a:tcPr/>
                </a:tc>
              </a:tr>
            </a:tbl>
          </a:graphicData>
        </a:graphic>
      </p:graphicFrame>
      <p:sp>
        <p:nvSpPr>
          <p:cNvPr id="7" name="TextBox 6"/>
          <p:cNvSpPr txBox="1"/>
          <p:nvPr/>
        </p:nvSpPr>
        <p:spPr>
          <a:xfrm>
            <a:off x="76200" y="3807023"/>
            <a:ext cx="1981200" cy="307777"/>
          </a:xfrm>
          <a:prstGeom prst="rect">
            <a:avLst/>
          </a:prstGeom>
          <a:noFill/>
        </p:spPr>
        <p:txBody>
          <a:bodyPr wrap="square" rtlCol="0">
            <a:spAutoFit/>
          </a:bodyPr>
          <a:lstStyle/>
          <a:p>
            <a:r>
              <a:rPr lang="en-US" sz="1400" dirty="0" smtClean="0"/>
              <a:t>TIME-11:00</a:t>
            </a:r>
            <a:endParaRPr lang="en-US" sz="1400" dirty="0"/>
          </a:p>
        </p:txBody>
      </p:sp>
      <p:sp>
        <p:nvSpPr>
          <p:cNvPr id="8" name="TextBox 7"/>
          <p:cNvSpPr txBox="1"/>
          <p:nvPr/>
        </p:nvSpPr>
        <p:spPr>
          <a:xfrm>
            <a:off x="4648200" y="3807023"/>
            <a:ext cx="1981200" cy="307777"/>
          </a:xfrm>
          <a:prstGeom prst="rect">
            <a:avLst/>
          </a:prstGeom>
          <a:noFill/>
        </p:spPr>
        <p:txBody>
          <a:bodyPr wrap="square" rtlCol="0">
            <a:spAutoFit/>
          </a:bodyPr>
          <a:lstStyle/>
          <a:p>
            <a:r>
              <a:rPr lang="en-US" sz="1400" dirty="0" smtClean="0"/>
              <a:t>TIME-02:30</a:t>
            </a:r>
            <a:endParaRPr lang="en-US" sz="1400" dirty="0"/>
          </a:p>
        </p:txBody>
      </p:sp>
      <p:sp>
        <p:nvSpPr>
          <p:cNvPr id="9" name="TextBox 8"/>
          <p:cNvSpPr txBox="1"/>
          <p:nvPr/>
        </p:nvSpPr>
        <p:spPr>
          <a:xfrm>
            <a:off x="2667000" y="3810000"/>
            <a:ext cx="1981200" cy="307777"/>
          </a:xfrm>
          <a:prstGeom prst="rect">
            <a:avLst/>
          </a:prstGeom>
          <a:noFill/>
        </p:spPr>
        <p:txBody>
          <a:bodyPr wrap="square" rtlCol="0">
            <a:spAutoFit/>
          </a:bodyPr>
          <a:lstStyle/>
          <a:p>
            <a:r>
              <a:rPr lang="en-US" sz="1400" dirty="0" smtClean="0"/>
              <a:t>DURATION:1HOUR</a:t>
            </a:r>
            <a:endParaRPr lang="en-US" sz="1400" dirty="0"/>
          </a:p>
        </p:txBody>
      </p:sp>
      <p:sp>
        <p:nvSpPr>
          <p:cNvPr id="10" name="TextBox 9"/>
          <p:cNvSpPr txBox="1"/>
          <p:nvPr/>
        </p:nvSpPr>
        <p:spPr>
          <a:xfrm>
            <a:off x="7162800" y="3810000"/>
            <a:ext cx="1981200" cy="307777"/>
          </a:xfrm>
          <a:prstGeom prst="rect">
            <a:avLst/>
          </a:prstGeom>
          <a:noFill/>
        </p:spPr>
        <p:txBody>
          <a:bodyPr wrap="square" rtlCol="0">
            <a:spAutoFit/>
          </a:bodyPr>
          <a:lstStyle/>
          <a:p>
            <a:r>
              <a:rPr lang="en-US" sz="1400" dirty="0" smtClean="0"/>
              <a:t>DURATION:1HOUR</a:t>
            </a:r>
            <a:endParaRPr lang="en-US" sz="1400" dirty="0"/>
          </a:p>
        </p:txBody>
      </p:sp>
      <p:sp>
        <p:nvSpPr>
          <p:cNvPr id="12" name="TextBox 11"/>
          <p:cNvSpPr txBox="1"/>
          <p:nvPr/>
        </p:nvSpPr>
        <p:spPr>
          <a:xfrm>
            <a:off x="76200" y="133290"/>
            <a:ext cx="4724400" cy="400110"/>
          </a:xfrm>
          <a:prstGeom prst="rect">
            <a:avLst/>
          </a:prstGeom>
          <a:noFill/>
          <a:effectLst>
            <a:glow rad="63500">
              <a:schemeClr val="accent5">
                <a:satMod val="175000"/>
                <a:alpha val="40000"/>
              </a:schemeClr>
            </a:glow>
          </a:effectLst>
        </p:spPr>
        <p:txBody>
          <a:bodyPr wrap="square" rtlCol="0">
            <a:spAutoFit/>
          </a:bodyPr>
          <a:lstStyle/>
          <a:p>
            <a:r>
              <a:rPr lang="en-US" sz="2000" b="1" dirty="0" smtClean="0"/>
              <a:t>1</a:t>
            </a:r>
            <a:r>
              <a:rPr lang="en-US" sz="2000" b="1" baseline="30000" dirty="0" smtClean="0"/>
              <a:t>ST</a:t>
            </a:r>
            <a:r>
              <a:rPr lang="en-US" sz="2000" b="1" dirty="0" smtClean="0"/>
              <a:t> NODE(TIN RASTER MOR)</a:t>
            </a:r>
            <a:endParaRPr lang="en-US" sz="2000" b="1" dirty="0"/>
          </a:p>
        </p:txBody>
      </p:sp>
      <p:pic>
        <p:nvPicPr>
          <p:cNvPr id="2051" name="Picture 3" descr="J:\node 1.PNG"/>
          <p:cNvPicPr>
            <a:picLocks noChangeAspect="1" noChangeArrowheads="1"/>
          </p:cNvPicPr>
          <p:nvPr/>
        </p:nvPicPr>
        <p:blipFill>
          <a:blip r:embed="rId2">
            <a:clrChange>
              <a:clrFrom>
                <a:srgbClr val="B9B2A9"/>
              </a:clrFrom>
              <a:clrTo>
                <a:srgbClr val="B9B2A9">
                  <a:alpha val="0"/>
                </a:srgbClr>
              </a:clrTo>
            </a:clrChange>
          </a:blip>
          <a:srcRect l="6608" r="10573"/>
          <a:stretch>
            <a:fillRect/>
          </a:stretch>
        </p:blipFill>
        <p:spPr bwMode="auto">
          <a:xfrm rot="16200000">
            <a:off x="4690150" y="-194349"/>
            <a:ext cx="3200400" cy="4655900"/>
          </a:xfrm>
          <a:prstGeom prst="rect">
            <a:avLst/>
          </a:prstGeom>
          <a:noFill/>
        </p:spPr>
      </p:pic>
      <p:pic>
        <p:nvPicPr>
          <p:cNvPr id="2052" name="Picture 4" descr="D:\survey of mymensingh\tin raster more\IMG_9567.JPG"/>
          <p:cNvPicPr>
            <a:picLocks noChangeAspect="1" noChangeArrowheads="1"/>
          </p:cNvPicPr>
          <p:nvPr/>
        </p:nvPicPr>
        <p:blipFill>
          <a:blip r:embed="rId3" cstate="print"/>
          <a:srcRect/>
          <a:stretch>
            <a:fillRect/>
          </a:stretch>
        </p:blipFill>
        <p:spPr bwMode="auto">
          <a:xfrm>
            <a:off x="152400" y="533400"/>
            <a:ext cx="2359152" cy="1572768"/>
          </a:xfrm>
          <a:prstGeom prst="rect">
            <a:avLst/>
          </a:prstGeom>
          <a:noFill/>
        </p:spPr>
      </p:pic>
      <p:pic>
        <p:nvPicPr>
          <p:cNvPr id="2054" name="Picture 6" descr="D:\survey of mymensingh\tin raster more\IMG_9569.JPG"/>
          <p:cNvPicPr>
            <a:picLocks noChangeAspect="1" noChangeArrowheads="1"/>
          </p:cNvPicPr>
          <p:nvPr/>
        </p:nvPicPr>
        <p:blipFill>
          <a:blip r:embed="rId4" cstate="print"/>
          <a:srcRect/>
          <a:stretch>
            <a:fillRect/>
          </a:stretch>
        </p:blipFill>
        <p:spPr bwMode="auto">
          <a:xfrm>
            <a:off x="152400" y="2235200"/>
            <a:ext cx="2362200" cy="1574800"/>
          </a:xfrm>
          <a:prstGeom prst="rect">
            <a:avLst/>
          </a:prstGeom>
          <a:noFill/>
        </p:spPr>
      </p:pic>
      <p:sp>
        <p:nvSpPr>
          <p:cNvPr id="13" name="TextBox 12"/>
          <p:cNvSpPr txBox="1"/>
          <p:nvPr/>
        </p:nvSpPr>
        <p:spPr>
          <a:xfrm>
            <a:off x="2583267" y="835223"/>
            <a:ext cx="1067921" cy="307777"/>
          </a:xfrm>
          <a:prstGeom prst="rect">
            <a:avLst/>
          </a:prstGeom>
          <a:noFill/>
        </p:spPr>
        <p:txBody>
          <a:bodyPr wrap="none" rtlCol="0">
            <a:spAutoFit/>
          </a:bodyPr>
          <a:lstStyle/>
          <a:p>
            <a:r>
              <a:rPr lang="en-US" sz="1400" b="1" dirty="0" smtClean="0"/>
              <a:t>LEGENDS</a:t>
            </a:r>
            <a:endParaRPr lang="en-US" sz="1400" b="1" dirty="0"/>
          </a:p>
        </p:txBody>
      </p:sp>
      <p:sp>
        <p:nvSpPr>
          <p:cNvPr id="14" name="Rectangle 13"/>
          <p:cNvSpPr/>
          <p:nvPr/>
        </p:nvSpPr>
        <p:spPr>
          <a:xfrm>
            <a:off x="2659467" y="1295400"/>
            <a:ext cx="228600" cy="152400"/>
          </a:xfrm>
          <a:prstGeom prst="rect">
            <a:avLst/>
          </a:prstGeom>
          <a:solidFill>
            <a:srgbClr val="BF33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659467" y="1657290"/>
            <a:ext cx="228600" cy="152400"/>
          </a:xfrm>
          <a:prstGeom prst="rect">
            <a:avLst/>
          </a:prstGeom>
          <a:solidFill>
            <a:srgbClr val="E071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669338" y="2151221"/>
            <a:ext cx="228600" cy="152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659467" y="2456021"/>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659467" y="2684621"/>
            <a:ext cx="228600" cy="152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811867" y="1183957"/>
            <a:ext cx="1074333" cy="400110"/>
          </a:xfrm>
          <a:prstGeom prst="rect">
            <a:avLst/>
          </a:prstGeom>
          <a:noFill/>
        </p:spPr>
        <p:txBody>
          <a:bodyPr wrap="none" rtlCol="0">
            <a:spAutoFit/>
          </a:bodyPr>
          <a:lstStyle/>
          <a:p>
            <a:r>
              <a:rPr lang="en-US" sz="1000" dirty="0" smtClean="0"/>
              <a:t>RESIDENTIAL </a:t>
            </a:r>
          </a:p>
          <a:p>
            <a:r>
              <a:rPr lang="en-US" sz="1000" dirty="0" smtClean="0"/>
              <a:t>AREA</a:t>
            </a:r>
            <a:endParaRPr lang="en-US" sz="1000" dirty="0"/>
          </a:p>
        </p:txBody>
      </p:sp>
      <p:sp>
        <p:nvSpPr>
          <p:cNvPr id="21" name="TextBox 20"/>
          <p:cNvSpPr txBox="1"/>
          <p:nvPr/>
        </p:nvSpPr>
        <p:spPr>
          <a:xfrm>
            <a:off x="2828756" y="1581090"/>
            <a:ext cx="1133644" cy="400110"/>
          </a:xfrm>
          <a:prstGeom prst="rect">
            <a:avLst/>
          </a:prstGeom>
          <a:noFill/>
        </p:spPr>
        <p:txBody>
          <a:bodyPr wrap="none" rtlCol="0">
            <a:spAutoFit/>
          </a:bodyPr>
          <a:lstStyle/>
          <a:p>
            <a:r>
              <a:rPr lang="en-US" sz="1000" b="1" dirty="0" smtClean="0"/>
              <a:t>COMMERCIAL</a:t>
            </a:r>
          </a:p>
          <a:p>
            <a:r>
              <a:rPr lang="en-US" sz="1000" b="1" dirty="0" smtClean="0"/>
              <a:t> AREA</a:t>
            </a:r>
            <a:endParaRPr lang="en-US" sz="1000" b="1" dirty="0"/>
          </a:p>
        </p:txBody>
      </p:sp>
      <p:sp>
        <p:nvSpPr>
          <p:cNvPr id="22" name="TextBox 21"/>
          <p:cNvSpPr txBox="1"/>
          <p:nvPr/>
        </p:nvSpPr>
        <p:spPr>
          <a:xfrm>
            <a:off x="2811867" y="2649379"/>
            <a:ext cx="654346" cy="246221"/>
          </a:xfrm>
          <a:prstGeom prst="rect">
            <a:avLst/>
          </a:prstGeom>
          <a:noFill/>
        </p:spPr>
        <p:txBody>
          <a:bodyPr wrap="none" rtlCol="0">
            <a:spAutoFit/>
          </a:bodyPr>
          <a:lstStyle/>
          <a:p>
            <a:r>
              <a:rPr lang="en-US" sz="1000" dirty="0" smtClean="0"/>
              <a:t>WATER</a:t>
            </a:r>
            <a:endParaRPr lang="en-US" sz="1000" dirty="0"/>
          </a:p>
        </p:txBody>
      </p:sp>
      <p:sp>
        <p:nvSpPr>
          <p:cNvPr id="23" name="TextBox 22"/>
          <p:cNvSpPr txBox="1"/>
          <p:nvPr/>
        </p:nvSpPr>
        <p:spPr>
          <a:xfrm>
            <a:off x="2821738" y="2133600"/>
            <a:ext cx="752129" cy="246221"/>
          </a:xfrm>
          <a:prstGeom prst="rect">
            <a:avLst/>
          </a:prstGeom>
          <a:noFill/>
        </p:spPr>
        <p:txBody>
          <a:bodyPr wrap="none" rtlCol="0">
            <a:spAutoFit/>
          </a:bodyPr>
          <a:lstStyle/>
          <a:p>
            <a:r>
              <a:rPr lang="en-US" sz="1000" dirty="0" smtClean="0"/>
              <a:t>VACANT</a:t>
            </a:r>
            <a:endParaRPr lang="en-US" sz="1000" dirty="0"/>
          </a:p>
        </p:txBody>
      </p:sp>
      <p:sp>
        <p:nvSpPr>
          <p:cNvPr id="24" name="TextBox 23"/>
          <p:cNvSpPr txBox="1"/>
          <p:nvPr/>
        </p:nvSpPr>
        <p:spPr>
          <a:xfrm>
            <a:off x="2811867" y="2438400"/>
            <a:ext cx="569387" cy="246221"/>
          </a:xfrm>
          <a:prstGeom prst="rect">
            <a:avLst/>
          </a:prstGeom>
          <a:noFill/>
        </p:spPr>
        <p:txBody>
          <a:bodyPr wrap="none" rtlCol="0">
            <a:spAutoFit/>
          </a:bodyPr>
          <a:lstStyle/>
          <a:p>
            <a:r>
              <a:rPr lang="en-US" sz="1000" dirty="0" smtClean="0"/>
              <a:t>ROAD</a:t>
            </a:r>
            <a:endParaRPr lang="en-US" sz="1000" dirty="0"/>
          </a:p>
        </p:txBody>
      </p:sp>
    </p:spTree>
    <p:extLst>
      <p:ext uri="{BB962C8B-B14F-4D97-AF65-F5344CB8AC3E}">
        <p14:creationId xmlns:p14="http://schemas.microsoft.com/office/powerpoint/2010/main" val="12751190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4261686"/>
          <a:ext cx="4343400" cy="2520114"/>
        </p:xfrm>
        <a:graphic>
          <a:graphicData uri="http://schemas.openxmlformats.org/drawingml/2006/table">
            <a:tbl>
              <a:tblPr firstRow="1" bandRow="1">
                <a:tableStyleId>{616DA210-FB5B-4158-B5E0-FEB733F419BA}</a:tableStyleId>
              </a:tblPr>
              <a:tblGrid>
                <a:gridCol w="1143000"/>
                <a:gridCol w="1066800"/>
                <a:gridCol w="1066800"/>
                <a:gridCol w="1066800"/>
              </a:tblGrid>
              <a:tr h="497403">
                <a:tc>
                  <a:txBody>
                    <a:bodyPr/>
                    <a:lstStyle/>
                    <a:p>
                      <a:r>
                        <a:rPr lang="en-US" sz="1600" dirty="0" smtClean="0"/>
                        <a:t>VEHICLE</a:t>
                      </a:r>
                      <a:endParaRPr lang="en-US" sz="1600" dirty="0"/>
                    </a:p>
                  </a:txBody>
                  <a:tcPr/>
                </a:tc>
                <a:tc>
                  <a:txBody>
                    <a:bodyPr/>
                    <a:lstStyle/>
                    <a:p>
                      <a:r>
                        <a:rPr lang="en-US" sz="1600" dirty="0" smtClean="0"/>
                        <a:t>ROAD-1</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ROAD-2</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ROAD-3</a:t>
                      </a:r>
                    </a:p>
                    <a:p>
                      <a:endParaRPr lang="en-US" sz="1600" dirty="0"/>
                    </a:p>
                  </a:txBody>
                  <a:tcPr/>
                </a:tc>
              </a:tr>
              <a:tr h="323499">
                <a:tc>
                  <a:txBody>
                    <a:bodyPr/>
                    <a:lstStyle/>
                    <a:p>
                      <a:r>
                        <a:rPr lang="en-US" sz="1400" dirty="0" smtClean="0"/>
                        <a:t>BUS</a:t>
                      </a:r>
                      <a:endParaRPr lang="en-US" sz="1400" dirty="0"/>
                    </a:p>
                  </a:txBody>
                  <a:tcPr/>
                </a:tc>
                <a:tc>
                  <a:txBody>
                    <a:bodyPr/>
                    <a:lstStyle/>
                    <a:p>
                      <a:r>
                        <a:rPr lang="en-US" sz="1400" dirty="0" smtClean="0"/>
                        <a:t>144</a:t>
                      </a:r>
                      <a:endParaRPr lang="en-US" sz="1400" dirty="0"/>
                    </a:p>
                  </a:txBody>
                  <a:tcPr/>
                </a:tc>
                <a:tc>
                  <a:txBody>
                    <a:bodyPr/>
                    <a:lstStyle/>
                    <a:p>
                      <a:r>
                        <a:rPr lang="en-US" sz="1400" dirty="0" smtClean="0"/>
                        <a:t>24</a:t>
                      </a:r>
                      <a:endParaRPr lang="en-US" sz="1400" dirty="0"/>
                    </a:p>
                  </a:txBody>
                  <a:tcPr/>
                </a:tc>
                <a:tc>
                  <a:txBody>
                    <a:bodyPr/>
                    <a:lstStyle/>
                    <a:p>
                      <a:r>
                        <a:rPr lang="en-US" sz="1400" dirty="0" smtClean="0"/>
                        <a:t>24</a:t>
                      </a:r>
                      <a:endParaRPr lang="en-US" sz="1400" dirty="0"/>
                    </a:p>
                  </a:txBody>
                  <a:tcPr/>
                </a:tc>
              </a:tr>
              <a:tr h="323499">
                <a:tc>
                  <a:txBody>
                    <a:bodyPr/>
                    <a:lstStyle/>
                    <a:p>
                      <a:r>
                        <a:rPr lang="en-US" sz="1400" dirty="0" smtClean="0"/>
                        <a:t>TRUCK</a:t>
                      </a:r>
                      <a:endParaRPr lang="en-US" sz="1400" dirty="0"/>
                    </a:p>
                  </a:txBody>
                  <a:tcPr/>
                </a:tc>
                <a:tc>
                  <a:txBody>
                    <a:bodyPr/>
                    <a:lstStyle/>
                    <a:p>
                      <a:r>
                        <a:rPr lang="en-US" sz="1400" dirty="0" smtClean="0"/>
                        <a:t>48</a:t>
                      </a:r>
                      <a:endParaRPr lang="en-US" sz="1400" dirty="0"/>
                    </a:p>
                  </a:txBody>
                  <a:tcPr/>
                </a:tc>
                <a:tc>
                  <a:txBody>
                    <a:bodyPr/>
                    <a:lstStyle/>
                    <a:p>
                      <a:r>
                        <a:rPr lang="en-US" sz="1400" dirty="0" smtClean="0"/>
                        <a:t>24</a:t>
                      </a:r>
                      <a:endParaRPr lang="en-US" sz="1400" dirty="0"/>
                    </a:p>
                  </a:txBody>
                  <a:tcPr/>
                </a:tc>
                <a:tc>
                  <a:txBody>
                    <a:bodyPr/>
                    <a:lstStyle/>
                    <a:p>
                      <a:r>
                        <a:rPr lang="en-US" sz="1400" dirty="0" smtClean="0"/>
                        <a:t>96</a:t>
                      </a:r>
                      <a:endParaRPr lang="en-US" sz="1400" dirty="0"/>
                    </a:p>
                  </a:txBody>
                  <a:tcPr/>
                </a:tc>
              </a:tr>
              <a:tr h="323499">
                <a:tc>
                  <a:txBody>
                    <a:bodyPr/>
                    <a:lstStyle/>
                    <a:p>
                      <a:r>
                        <a:rPr lang="en-US" sz="1400" dirty="0" smtClean="0"/>
                        <a:t>AUTO</a:t>
                      </a:r>
                      <a:endParaRPr lang="en-US" sz="1400" dirty="0"/>
                    </a:p>
                  </a:txBody>
                  <a:tcPr/>
                </a:tc>
                <a:tc>
                  <a:txBody>
                    <a:bodyPr/>
                    <a:lstStyle/>
                    <a:p>
                      <a:r>
                        <a:rPr lang="en-US" sz="1400" dirty="0" smtClean="0"/>
                        <a:t>504</a:t>
                      </a:r>
                      <a:endParaRPr lang="en-US" sz="1400" dirty="0"/>
                    </a:p>
                  </a:txBody>
                  <a:tcPr/>
                </a:tc>
                <a:tc>
                  <a:txBody>
                    <a:bodyPr/>
                    <a:lstStyle/>
                    <a:p>
                      <a:r>
                        <a:rPr lang="en-US" sz="1400" dirty="0" smtClean="0"/>
                        <a:t>192</a:t>
                      </a:r>
                      <a:endParaRPr lang="en-US" sz="1400" dirty="0"/>
                    </a:p>
                  </a:txBody>
                  <a:tcPr/>
                </a:tc>
                <a:tc>
                  <a:txBody>
                    <a:bodyPr/>
                    <a:lstStyle/>
                    <a:p>
                      <a:r>
                        <a:rPr lang="en-US" sz="1400" dirty="0" smtClean="0"/>
                        <a:t>120</a:t>
                      </a:r>
                      <a:endParaRPr lang="en-US" sz="1400" dirty="0"/>
                    </a:p>
                  </a:txBody>
                  <a:tcPr/>
                </a:tc>
              </a:tr>
              <a:tr h="323499">
                <a:tc>
                  <a:txBody>
                    <a:bodyPr/>
                    <a:lstStyle/>
                    <a:p>
                      <a:r>
                        <a:rPr lang="en-US" sz="1400" dirty="0" smtClean="0"/>
                        <a:t>VAN</a:t>
                      </a:r>
                      <a:endParaRPr lang="en-US" sz="1400" dirty="0"/>
                    </a:p>
                  </a:txBody>
                  <a:tcPr/>
                </a:tc>
                <a:tc>
                  <a:txBody>
                    <a:bodyPr/>
                    <a:lstStyle/>
                    <a:p>
                      <a:r>
                        <a:rPr lang="en-US" sz="1400" dirty="0" smtClean="0"/>
                        <a:t>168</a:t>
                      </a:r>
                      <a:endParaRPr lang="en-US" sz="1400" dirty="0"/>
                    </a:p>
                  </a:txBody>
                  <a:tcPr/>
                </a:tc>
                <a:tc>
                  <a:txBody>
                    <a:bodyPr/>
                    <a:lstStyle/>
                    <a:p>
                      <a:r>
                        <a:rPr lang="en-US" sz="1400" dirty="0" smtClean="0"/>
                        <a:t>264</a:t>
                      </a:r>
                      <a:endParaRPr lang="en-US" sz="1400" dirty="0"/>
                    </a:p>
                  </a:txBody>
                  <a:tcPr/>
                </a:tc>
                <a:tc>
                  <a:txBody>
                    <a:bodyPr/>
                    <a:lstStyle/>
                    <a:p>
                      <a:r>
                        <a:rPr lang="en-US" sz="1400" dirty="0" smtClean="0"/>
                        <a:t>48</a:t>
                      </a:r>
                      <a:endParaRPr lang="en-US" sz="1400" dirty="0"/>
                    </a:p>
                  </a:txBody>
                  <a:tcPr/>
                </a:tc>
              </a:tr>
              <a:tr h="323499">
                <a:tc>
                  <a:txBody>
                    <a:bodyPr/>
                    <a:lstStyle/>
                    <a:p>
                      <a:r>
                        <a:rPr lang="en-US" sz="1400" dirty="0" smtClean="0"/>
                        <a:t>BIKE</a:t>
                      </a:r>
                      <a:endParaRPr lang="en-US" sz="1400" dirty="0"/>
                    </a:p>
                  </a:txBody>
                  <a:tcPr/>
                </a:tc>
                <a:tc>
                  <a:txBody>
                    <a:bodyPr/>
                    <a:lstStyle/>
                    <a:p>
                      <a:r>
                        <a:rPr lang="en-US" sz="1400" dirty="0" smtClean="0"/>
                        <a:t>168</a:t>
                      </a:r>
                      <a:endParaRPr lang="en-US" sz="1400" dirty="0"/>
                    </a:p>
                  </a:txBody>
                  <a:tcPr/>
                </a:tc>
                <a:tc>
                  <a:txBody>
                    <a:bodyPr/>
                    <a:lstStyle/>
                    <a:p>
                      <a:r>
                        <a:rPr lang="en-US" sz="1400" dirty="0" smtClean="0"/>
                        <a:t>144</a:t>
                      </a:r>
                      <a:endParaRPr lang="en-US" sz="1400" dirty="0"/>
                    </a:p>
                  </a:txBody>
                  <a:tcPr/>
                </a:tc>
                <a:tc>
                  <a:txBody>
                    <a:bodyPr/>
                    <a:lstStyle/>
                    <a:p>
                      <a:r>
                        <a:rPr lang="en-US" sz="1400" dirty="0" smtClean="0"/>
                        <a:t>168</a:t>
                      </a:r>
                      <a:endParaRPr lang="en-US" sz="1400" dirty="0"/>
                    </a:p>
                  </a:txBody>
                  <a:tcPr/>
                </a:tc>
              </a:tr>
              <a:tr h="323499">
                <a:tc>
                  <a:txBody>
                    <a:bodyPr/>
                    <a:lstStyle/>
                    <a:p>
                      <a:r>
                        <a:rPr lang="en-US" sz="1400" dirty="0" smtClean="0"/>
                        <a:t>PEOPLE</a:t>
                      </a:r>
                      <a:endParaRPr lang="en-US" sz="1400" dirty="0"/>
                    </a:p>
                  </a:txBody>
                  <a:tcPr/>
                </a:tc>
                <a:tc>
                  <a:txBody>
                    <a:bodyPr/>
                    <a:lstStyle/>
                    <a:p>
                      <a:r>
                        <a:rPr lang="en-US" sz="1400" dirty="0" smtClean="0"/>
                        <a:t>504</a:t>
                      </a:r>
                      <a:endParaRPr lang="en-US" sz="1400" dirty="0"/>
                    </a:p>
                  </a:txBody>
                  <a:tcPr/>
                </a:tc>
                <a:tc>
                  <a:txBody>
                    <a:bodyPr/>
                    <a:lstStyle/>
                    <a:p>
                      <a:r>
                        <a:rPr lang="en-US" sz="1400" dirty="0" smtClean="0"/>
                        <a:t>384</a:t>
                      </a:r>
                      <a:endParaRPr lang="en-US" sz="1400" dirty="0"/>
                    </a:p>
                  </a:txBody>
                  <a:tcPr/>
                </a:tc>
                <a:tc>
                  <a:txBody>
                    <a:bodyPr/>
                    <a:lstStyle/>
                    <a:p>
                      <a:r>
                        <a:rPr lang="en-US" sz="1400" dirty="0" smtClean="0"/>
                        <a:t>360</a:t>
                      </a:r>
                      <a:endParaRPr lang="en-US" sz="1400" dirty="0"/>
                    </a:p>
                  </a:txBody>
                  <a:tcPr/>
                </a:tc>
              </a:tr>
            </a:tbl>
          </a:graphicData>
        </a:graphic>
      </p:graphicFrame>
      <p:graphicFrame>
        <p:nvGraphicFramePr>
          <p:cNvPr id="3" name="Table 2"/>
          <p:cNvGraphicFramePr>
            <a:graphicFrameLocks noGrp="1"/>
          </p:cNvGraphicFramePr>
          <p:nvPr/>
        </p:nvGraphicFramePr>
        <p:xfrm>
          <a:off x="4648200" y="4261686"/>
          <a:ext cx="4343400" cy="2520114"/>
        </p:xfrm>
        <a:graphic>
          <a:graphicData uri="http://schemas.openxmlformats.org/drawingml/2006/table">
            <a:tbl>
              <a:tblPr firstRow="1" bandRow="1">
                <a:tableStyleId>{616DA210-FB5B-4158-B5E0-FEB733F419BA}</a:tableStyleId>
              </a:tblPr>
              <a:tblGrid>
                <a:gridCol w="1143000"/>
                <a:gridCol w="1066800"/>
                <a:gridCol w="1066800"/>
                <a:gridCol w="1066800"/>
              </a:tblGrid>
              <a:tr h="497403">
                <a:tc>
                  <a:txBody>
                    <a:bodyPr/>
                    <a:lstStyle/>
                    <a:p>
                      <a:r>
                        <a:rPr lang="en-US" sz="1600" dirty="0" smtClean="0"/>
                        <a:t>VEHICLE</a:t>
                      </a:r>
                      <a:endParaRPr lang="en-US" sz="1600" dirty="0"/>
                    </a:p>
                  </a:txBody>
                  <a:tcPr/>
                </a:tc>
                <a:tc>
                  <a:txBody>
                    <a:bodyPr/>
                    <a:lstStyle/>
                    <a:p>
                      <a:r>
                        <a:rPr lang="en-US" sz="1600" dirty="0" smtClean="0"/>
                        <a:t>ROAD-1</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ROAD-2</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ROAD-3</a:t>
                      </a:r>
                    </a:p>
                    <a:p>
                      <a:endParaRPr lang="en-US" sz="1600" dirty="0"/>
                    </a:p>
                  </a:txBody>
                  <a:tcPr/>
                </a:tc>
              </a:tr>
              <a:tr h="323499">
                <a:tc>
                  <a:txBody>
                    <a:bodyPr/>
                    <a:lstStyle/>
                    <a:p>
                      <a:r>
                        <a:rPr lang="en-US" sz="1400" dirty="0" smtClean="0"/>
                        <a:t>BUS</a:t>
                      </a:r>
                      <a:endParaRPr lang="en-US" sz="1400" dirty="0"/>
                    </a:p>
                  </a:txBody>
                  <a:tcPr/>
                </a:tc>
                <a:tc>
                  <a:txBody>
                    <a:bodyPr/>
                    <a:lstStyle/>
                    <a:p>
                      <a:r>
                        <a:rPr lang="en-US" sz="1400" dirty="0" smtClean="0"/>
                        <a:t>312</a:t>
                      </a:r>
                      <a:endParaRPr lang="en-US" sz="1400" dirty="0"/>
                    </a:p>
                  </a:txBody>
                  <a:tcPr/>
                </a:tc>
                <a:tc>
                  <a:txBody>
                    <a:bodyPr/>
                    <a:lstStyle/>
                    <a:p>
                      <a:r>
                        <a:rPr lang="en-US" sz="1400" dirty="0" smtClean="0"/>
                        <a:t>504</a:t>
                      </a:r>
                      <a:endParaRPr lang="en-US" sz="1400" dirty="0"/>
                    </a:p>
                  </a:txBody>
                  <a:tcPr/>
                </a:tc>
                <a:tc>
                  <a:txBody>
                    <a:bodyPr/>
                    <a:lstStyle/>
                    <a:p>
                      <a:r>
                        <a:rPr lang="en-US" sz="1400" dirty="0" smtClean="0"/>
                        <a:t>408</a:t>
                      </a:r>
                      <a:endParaRPr lang="en-US" sz="1400" dirty="0"/>
                    </a:p>
                  </a:txBody>
                  <a:tcPr/>
                </a:tc>
              </a:tr>
              <a:tr h="323499">
                <a:tc>
                  <a:txBody>
                    <a:bodyPr/>
                    <a:lstStyle/>
                    <a:p>
                      <a:r>
                        <a:rPr lang="en-US" sz="1400" dirty="0" smtClean="0"/>
                        <a:t>TRUCK</a:t>
                      </a:r>
                      <a:endParaRPr lang="en-US" sz="1400" dirty="0"/>
                    </a:p>
                  </a:txBody>
                  <a:tcPr/>
                </a:tc>
                <a:tc>
                  <a:txBody>
                    <a:bodyPr/>
                    <a:lstStyle/>
                    <a:p>
                      <a:r>
                        <a:rPr lang="en-US" sz="1400" dirty="0" smtClean="0"/>
                        <a:t>240</a:t>
                      </a:r>
                      <a:endParaRPr lang="en-US" sz="1400" dirty="0"/>
                    </a:p>
                  </a:txBody>
                  <a:tcPr/>
                </a:tc>
                <a:tc>
                  <a:txBody>
                    <a:bodyPr/>
                    <a:lstStyle/>
                    <a:p>
                      <a:r>
                        <a:rPr lang="en-US" sz="1400" dirty="0" smtClean="0"/>
                        <a:t>168</a:t>
                      </a:r>
                      <a:endParaRPr lang="en-US" sz="1400" dirty="0"/>
                    </a:p>
                  </a:txBody>
                  <a:tcPr/>
                </a:tc>
                <a:tc>
                  <a:txBody>
                    <a:bodyPr/>
                    <a:lstStyle/>
                    <a:p>
                      <a:r>
                        <a:rPr lang="en-US" sz="1400" dirty="0" smtClean="0"/>
                        <a:t>120</a:t>
                      </a:r>
                      <a:endParaRPr lang="en-US" sz="1400" dirty="0"/>
                    </a:p>
                  </a:txBody>
                  <a:tcPr/>
                </a:tc>
              </a:tr>
              <a:tr h="323499">
                <a:tc>
                  <a:txBody>
                    <a:bodyPr/>
                    <a:lstStyle/>
                    <a:p>
                      <a:r>
                        <a:rPr lang="en-US" sz="1400" dirty="0" smtClean="0"/>
                        <a:t>AUTO</a:t>
                      </a:r>
                      <a:endParaRPr lang="en-US" sz="1400" dirty="0"/>
                    </a:p>
                  </a:txBody>
                  <a:tcPr/>
                </a:tc>
                <a:tc>
                  <a:txBody>
                    <a:bodyPr/>
                    <a:lstStyle/>
                    <a:p>
                      <a:r>
                        <a:rPr lang="en-US" sz="1400" dirty="0" smtClean="0"/>
                        <a:t>720</a:t>
                      </a:r>
                      <a:endParaRPr lang="en-US" sz="1400" dirty="0"/>
                    </a:p>
                  </a:txBody>
                  <a:tcPr/>
                </a:tc>
                <a:tc>
                  <a:txBody>
                    <a:bodyPr/>
                    <a:lstStyle/>
                    <a:p>
                      <a:r>
                        <a:rPr lang="en-US" sz="1400" dirty="0" smtClean="0"/>
                        <a:t>480</a:t>
                      </a:r>
                      <a:endParaRPr lang="en-US" sz="1400" dirty="0"/>
                    </a:p>
                  </a:txBody>
                  <a:tcPr/>
                </a:tc>
                <a:tc>
                  <a:txBody>
                    <a:bodyPr/>
                    <a:lstStyle/>
                    <a:p>
                      <a:r>
                        <a:rPr lang="en-US" sz="1400" dirty="0" smtClean="0"/>
                        <a:t>552</a:t>
                      </a:r>
                      <a:endParaRPr lang="en-US" sz="1400" dirty="0"/>
                    </a:p>
                  </a:txBody>
                  <a:tcPr/>
                </a:tc>
              </a:tr>
              <a:tr h="323499">
                <a:tc>
                  <a:txBody>
                    <a:bodyPr/>
                    <a:lstStyle/>
                    <a:p>
                      <a:r>
                        <a:rPr lang="en-US" sz="1400" dirty="0" smtClean="0"/>
                        <a:t>VAN</a:t>
                      </a:r>
                      <a:endParaRPr lang="en-US" sz="1400" dirty="0"/>
                    </a:p>
                  </a:txBody>
                  <a:tcPr/>
                </a:tc>
                <a:tc>
                  <a:txBody>
                    <a:bodyPr/>
                    <a:lstStyle/>
                    <a:p>
                      <a:r>
                        <a:rPr lang="en-US" sz="1400" dirty="0" smtClean="0"/>
                        <a:t>336</a:t>
                      </a:r>
                      <a:endParaRPr lang="en-US" sz="1400" dirty="0"/>
                    </a:p>
                  </a:txBody>
                  <a:tcPr/>
                </a:tc>
                <a:tc>
                  <a:txBody>
                    <a:bodyPr/>
                    <a:lstStyle/>
                    <a:p>
                      <a:r>
                        <a:rPr lang="en-US" sz="1400" dirty="0" smtClean="0"/>
                        <a:t>264</a:t>
                      </a:r>
                      <a:endParaRPr lang="en-US" sz="1400" dirty="0"/>
                    </a:p>
                  </a:txBody>
                  <a:tcPr/>
                </a:tc>
                <a:tc>
                  <a:txBody>
                    <a:bodyPr/>
                    <a:lstStyle/>
                    <a:p>
                      <a:r>
                        <a:rPr lang="en-US" sz="1400" dirty="0" smtClean="0"/>
                        <a:t>321</a:t>
                      </a:r>
                      <a:endParaRPr lang="en-US" sz="1400" dirty="0"/>
                    </a:p>
                  </a:txBody>
                  <a:tcPr/>
                </a:tc>
              </a:tr>
              <a:tr h="323499">
                <a:tc>
                  <a:txBody>
                    <a:bodyPr/>
                    <a:lstStyle/>
                    <a:p>
                      <a:r>
                        <a:rPr lang="en-US" sz="1400" dirty="0" smtClean="0"/>
                        <a:t>BIKE</a:t>
                      </a:r>
                      <a:endParaRPr lang="en-US" sz="1400" dirty="0"/>
                    </a:p>
                  </a:txBody>
                  <a:tcPr/>
                </a:tc>
                <a:tc>
                  <a:txBody>
                    <a:bodyPr/>
                    <a:lstStyle/>
                    <a:p>
                      <a:r>
                        <a:rPr lang="en-US" sz="1400" dirty="0" smtClean="0"/>
                        <a:t>360</a:t>
                      </a:r>
                      <a:endParaRPr lang="en-US" sz="1400" dirty="0"/>
                    </a:p>
                  </a:txBody>
                  <a:tcPr/>
                </a:tc>
                <a:tc>
                  <a:txBody>
                    <a:bodyPr/>
                    <a:lstStyle/>
                    <a:p>
                      <a:r>
                        <a:rPr lang="en-US" sz="1400" dirty="0" smtClean="0"/>
                        <a:t>384</a:t>
                      </a:r>
                      <a:endParaRPr lang="en-US" sz="1400" dirty="0"/>
                    </a:p>
                  </a:txBody>
                  <a:tcPr/>
                </a:tc>
                <a:tc>
                  <a:txBody>
                    <a:bodyPr/>
                    <a:lstStyle/>
                    <a:p>
                      <a:r>
                        <a:rPr lang="en-US" sz="1400" dirty="0" smtClean="0"/>
                        <a:t>264</a:t>
                      </a:r>
                      <a:endParaRPr lang="en-US" sz="1400" dirty="0"/>
                    </a:p>
                  </a:txBody>
                  <a:tcPr/>
                </a:tc>
              </a:tr>
              <a:tr h="323499">
                <a:tc>
                  <a:txBody>
                    <a:bodyPr/>
                    <a:lstStyle/>
                    <a:p>
                      <a:r>
                        <a:rPr lang="en-US" sz="1400" dirty="0" smtClean="0"/>
                        <a:t>PEOPLE</a:t>
                      </a:r>
                      <a:endParaRPr lang="en-US" sz="1400" dirty="0"/>
                    </a:p>
                  </a:txBody>
                  <a:tcPr/>
                </a:tc>
                <a:tc>
                  <a:txBody>
                    <a:bodyPr/>
                    <a:lstStyle/>
                    <a:p>
                      <a:r>
                        <a:rPr lang="en-US" sz="1400" dirty="0" smtClean="0"/>
                        <a:t>1200</a:t>
                      </a:r>
                      <a:endParaRPr lang="en-US" sz="1400" dirty="0"/>
                    </a:p>
                  </a:txBody>
                  <a:tcPr/>
                </a:tc>
                <a:tc>
                  <a:txBody>
                    <a:bodyPr/>
                    <a:lstStyle/>
                    <a:p>
                      <a:r>
                        <a:rPr lang="en-US" sz="1400" dirty="0" smtClean="0"/>
                        <a:t>1104</a:t>
                      </a:r>
                      <a:endParaRPr lang="en-US" sz="1400" dirty="0"/>
                    </a:p>
                  </a:txBody>
                  <a:tcPr/>
                </a:tc>
                <a:tc>
                  <a:txBody>
                    <a:bodyPr/>
                    <a:lstStyle/>
                    <a:p>
                      <a:r>
                        <a:rPr lang="en-US" sz="1400" dirty="0" smtClean="0"/>
                        <a:t>744</a:t>
                      </a:r>
                      <a:endParaRPr lang="en-US" sz="1400" dirty="0"/>
                    </a:p>
                  </a:txBody>
                  <a:tcPr/>
                </a:tc>
              </a:tr>
            </a:tbl>
          </a:graphicData>
        </a:graphic>
      </p:graphicFrame>
      <p:sp>
        <p:nvSpPr>
          <p:cNvPr id="4" name="TextBox 3"/>
          <p:cNvSpPr txBox="1"/>
          <p:nvPr/>
        </p:nvSpPr>
        <p:spPr>
          <a:xfrm>
            <a:off x="76200" y="3959423"/>
            <a:ext cx="1981200" cy="307777"/>
          </a:xfrm>
          <a:prstGeom prst="rect">
            <a:avLst/>
          </a:prstGeom>
          <a:noFill/>
        </p:spPr>
        <p:txBody>
          <a:bodyPr wrap="square" rtlCol="0">
            <a:spAutoFit/>
          </a:bodyPr>
          <a:lstStyle/>
          <a:p>
            <a:r>
              <a:rPr lang="en-US" sz="1400" dirty="0" smtClean="0"/>
              <a:t>TIME-11:45</a:t>
            </a:r>
            <a:endParaRPr lang="en-US" sz="1400" dirty="0"/>
          </a:p>
        </p:txBody>
      </p:sp>
      <p:sp>
        <p:nvSpPr>
          <p:cNvPr id="5" name="TextBox 4"/>
          <p:cNvSpPr txBox="1"/>
          <p:nvPr/>
        </p:nvSpPr>
        <p:spPr>
          <a:xfrm>
            <a:off x="4648200" y="3959423"/>
            <a:ext cx="1981200" cy="307777"/>
          </a:xfrm>
          <a:prstGeom prst="rect">
            <a:avLst/>
          </a:prstGeom>
          <a:noFill/>
        </p:spPr>
        <p:txBody>
          <a:bodyPr wrap="square" rtlCol="0">
            <a:spAutoFit/>
          </a:bodyPr>
          <a:lstStyle/>
          <a:p>
            <a:r>
              <a:rPr lang="en-US" sz="1400" dirty="0" smtClean="0"/>
              <a:t>TIME-03:00</a:t>
            </a:r>
            <a:endParaRPr lang="en-US" sz="1400" dirty="0"/>
          </a:p>
        </p:txBody>
      </p:sp>
      <p:sp>
        <p:nvSpPr>
          <p:cNvPr id="6" name="TextBox 5"/>
          <p:cNvSpPr txBox="1"/>
          <p:nvPr/>
        </p:nvSpPr>
        <p:spPr>
          <a:xfrm>
            <a:off x="2667000" y="3962400"/>
            <a:ext cx="1981200" cy="307777"/>
          </a:xfrm>
          <a:prstGeom prst="rect">
            <a:avLst/>
          </a:prstGeom>
          <a:noFill/>
        </p:spPr>
        <p:txBody>
          <a:bodyPr wrap="square" rtlCol="0">
            <a:spAutoFit/>
          </a:bodyPr>
          <a:lstStyle/>
          <a:p>
            <a:r>
              <a:rPr lang="en-US" sz="1400" dirty="0" smtClean="0"/>
              <a:t>DURATION:1HOUR</a:t>
            </a:r>
            <a:endParaRPr lang="en-US" sz="1400" dirty="0"/>
          </a:p>
        </p:txBody>
      </p:sp>
      <p:sp>
        <p:nvSpPr>
          <p:cNvPr id="7" name="TextBox 6"/>
          <p:cNvSpPr txBox="1"/>
          <p:nvPr/>
        </p:nvSpPr>
        <p:spPr>
          <a:xfrm>
            <a:off x="7162800" y="3962400"/>
            <a:ext cx="1981200" cy="307777"/>
          </a:xfrm>
          <a:prstGeom prst="rect">
            <a:avLst/>
          </a:prstGeom>
          <a:noFill/>
        </p:spPr>
        <p:txBody>
          <a:bodyPr wrap="square" rtlCol="0">
            <a:spAutoFit/>
          </a:bodyPr>
          <a:lstStyle/>
          <a:p>
            <a:r>
              <a:rPr lang="en-US" sz="1400" dirty="0" smtClean="0"/>
              <a:t>DURATION:1HOUR</a:t>
            </a:r>
            <a:endParaRPr lang="en-US" sz="1400" dirty="0"/>
          </a:p>
        </p:txBody>
      </p:sp>
      <p:pic>
        <p:nvPicPr>
          <p:cNvPr id="3074" name="Picture 2" descr="J:\node 2.PNG"/>
          <p:cNvPicPr>
            <a:picLocks noChangeAspect="1" noChangeArrowheads="1"/>
          </p:cNvPicPr>
          <p:nvPr/>
        </p:nvPicPr>
        <p:blipFill>
          <a:blip r:embed="rId2">
            <a:clrChange>
              <a:clrFrom>
                <a:srgbClr val="FFFFFF"/>
              </a:clrFrom>
              <a:clrTo>
                <a:srgbClr val="FFFFFF">
                  <a:alpha val="0"/>
                </a:srgbClr>
              </a:clrTo>
            </a:clrChange>
          </a:blip>
          <a:srcRect b="1449"/>
          <a:stretch>
            <a:fillRect/>
          </a:stretch>
        </p:blipFill>
        <p:spPr bwMode="auto">
          <a:xfrm rot="5400000">
            <a:off x="3397460" y="-412540"/>
            <a:ext cx="4177880" cy="5181600"/>
          </a:xfrm>
          <a:prstGeom prst="rect">
            <a:avLst/>
          </a:prstGeom>
          <a:noFill/>
        </p:spPr>
      </p:pic>
      <p:pic>
        <p:nvPicPr>
          <p:cNvPr id="3075" name="Picture 3" descr="D:\survey of mymensingh\sopnar more\IMG_9600.JPG"/>
          <p:cNvPicPr>
            <a:picLocks noChangeAspect="1" noChangeArrowheads="1"/>
          </p:cNvPicPr>
          <p:nvPr/>
        </p:nvPicPr>
        <p:blipFill>
          <a:blip r:embed="rId3" cstate="print"/>
          <a:srcRect/>
          <a:stretch>
            <a:fillRect/>
          </a:stretch>
        </p:blipFill>
        <p:spPr bwMode="auto">
          <a:xfrm>
            <a:off x="152400" y="2286000"/>
            <a:ext cx="2514600" cy="1676400"/>
          </a:xfrm>
          <a:prstGeom prst="rect">
            <a:avLst/>
          </a:prstGeom>
          <a:noFill/>
        </p:spPr>
      </p:pic>
      <p:sp>
        <p:nvSpPr>
          <p:cNvPr id="11" name="TextBox 10"/>
          <p:cNvSpPr txBox="1"/>
          <p:nvPr/>
        </p:nvSpPr>
        <p:spPr>
          <a:xfrm>
            <a:off x="76200" y="133290"/>
            <a:ext cx="4724400" cy="400110"/>
          </a:xfrm>
          <a:prstGeom prst="rect">
            <a:avLst/>
          </a:prstGeom>
          <a:noFill/>
          <a:effectLst>
            <a:glow rad="63500">
              <a:schemeClr val="accent5">
                <a:satMod val="175000"/>
                <a:alpha val="40000"/>
              </a:schemeClr>
            </a:glow>
          </a:effectLst>
        </p:spPr>
        <p:txBody>
          <a:bodyPr wrap="square" rtlCol="0">
            <a:spAutoFit/>
          </a:bodyPr>
          <a:lstStyle/>
          <a:p>
            <a:r>
              <a:rPr lang="en-US" sz="2000" b="1" dirty="0" smtClean="0"/>
              <a:t>2ND NODE(SHOPNOER MOR)</a:t>
            </a:r>
            <a:endParaRPr lang="en-US" sz="2000" b="1" dirty="0"/>
          </a:p>
        </p:txBody>
      </p:sp>
      <p:pic>
        <p:nvPicPr>
          <p:cNvPr id="12" name="Picture 5" descr="D:\survey of mymensingh\tin raster more\IMG_9942.JPG"/>
          <p:cNvPicPr>
            <a:picLocks noChangeAspect="1" noChangeArrowheads="1"/>
          </p:cNvPicPr>
          <p:nvPr/>
        </p:nvPicPr>
        <p:blipFill>
          <a:blip r:embed="rId4" cstate="print"/>
          <a:srcRect/>
          <a:stretch>
            <a:fillRect/>
          </a:stretch>
        </p:blipFill>
        <p:spPr bwMode="auto">
          <a:xfrm>
            <a:off x="152400" y="558800"/>
            <a:ext cx="2514600" cy="1676400"/>
          </a:xfrm>
          <a:prstGeom prst="rect">
            <a:avLst/>
          </a:prstGeom>
          <a:noFill/>
        </p:spPr>
      </p:pic>
      <p:sp>
        <p:nvSpPr>
          <p:cNvPr id="14" name="TextBox 13"/>
          <p:cNvSpPr txBox="1"/>
          <p:nvPr/>
        </p:nvSpPr>
        <p:spPr>
          <a:xfrm>
            <a:off x="7543800" y="533400"/>
            <a:ext cx="1067921" cy="307777"/>
          </a:xfrm>
          <a:prstGeom prst="rect">
            <a:avLst/>
          </a:prstGeom>
          <a:noFill/>
        </p:spPr>
        <p:txBody>
          <a:bodyPr wrap="none" rtlCol="0">
            <a:spAutoFit/>
          </a:bodyPr>
          <a:lstStyle/>
          <a:p>
            <a:r>
              <a:rPr lang="en-US" sz="1400" b="1" dirty="0" smtClean="0"/>
              <a:t>LEGENDS</a:t>
            </a:r>
            <a:endParaRPr lang="en-US" sz="1400" b="1" dirty="0"/>
          </a:p>
        </p:txBody>
      </p:sp>
      <p:sp>
        <p:nvSpPr>
          <p:cNvPr id="15" name="Rectangle 14"/>
          <p:cNvSpPr/>
          <p:nvPr/>
        </p:nvSpPr>
        <p:spPr>
          <a:xfrm>
            <a:off x="7620000" y="949643"/>
            <a:ext cx="228600" cy="152400"/>
          </a:xfrm>
          <a:prstGeom prst="rect">
            <a:avLst/>
          </a:prstGeom>
          <a:solidFill>
            <a:srgbClr val="F36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96200" y="1295400"/>
            <a:ext cx="228600" cy="152400"/>
          </a:xfrm>
          <a:prstGeom prst="rect">
            <a:avLst/>
          </a:prstGeom>
          <a:solidFill>
            <a:srgbClr val="C56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001000" y="2151221"/>
            <a:ext cx="228600" cy="152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991129" y="2456021"/>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991129" y="2684621"/>
            <a:ext cx="228600" cy="152400"/>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772400" y="838200"/>
            <a:ext cx="1074333" cy="400110"/>
          </a:xfrm>
          <a:prstGeom prst="rect">
            <a:avLst/>
          </a:prstGeom>
          <a:noFill/>
        </p:spPr>
        <p:txBody>
          <a:bodyPr wrap="none" rtlCol="0">
            <a:spAutoFit/>
          </a:bodyPr>
          <a:lstStyle/>
          <a:p>
            <a:r>
              <a:rPr lang="en-US" sz="1000" dirty="0" smtClean="0"/>
              <a:t>RESIDENTIAL </a:t>
            </a:r>
          </a:p>
          <a:p>
            <a:r>
              <a:rPr lang="en-US" sz="1000" dirty="0" smtClean="0"/>
              <a:t>AREA</a:t>
            </a:r>
            <a:endParaRPr lang="en-US" sz="1000" dirty="0"/>
          </a:p>
        </p:txBody>
      </p:sp>
      <p:sp>
        <p:nvSpPr>
          <p:cNvPr id="21" name="TextBox 20"/>
          <p:cNvSpPr txBox="1"/>
          <p:nvPr/>
        </p:nvSpPr>
        <p:spPr>
          <a:xfrm>
            <a:off x="7865489" y="1219200"/>
            <a:ext cx="1133644" cy="400110"/>
          </a:xfrm>
          <a:prstGeom prst="rect">
            <a:avLst/>
          </a:prstGeom>
          <a:noFill/>
        </p:spPr>
        <p:txBody>
          <a:bodyPr wrap="none" rtlCol="0">
            <a:spAutoFit/>
          </a:bodyPr>
          <a:lstStyle/>
          <a:p>
            <a:r>
              <a:rPr lang="en-US" sz="1000" b="1" dirty="0" smtClean="0"/>
              <a:t>COMMERCIAL</a:t>
            </a:r>
          </a:p>
          <a:p>
            <a:r>
              <a:rPr lang="en-US" sz="1000" b="1" dirty="0" smtClean="0"/>
              <a:t> AREA</a:t>
            </a:r>
            <a:endParaRPr lang="en-US" sz="1000" b="1" dirty="0"/>
          </a:p>
        </p:txBody>
      </p:sp>
      <p:sp>
        <p:nvSpPr>
          <p:cNvPr id="22" name="TextBox 21"/>
          <p:cNvSpPr txBox="1"/>
          <p:nvPr/>
        </p:nvSpPr>
        <p:spPr>
          <a:xfrm>
            <a:off x="8143529" y="2649379"/>
            <a:ext cx="654346" cy="246221"/>
          </a:xfrm>
          <a:prstGeom prst="rect">
            <a:avLst/>
          </a:prstGeom>
          <a:noFill/>
        </p:spPr>
        <p:txBody>
          <a:bodyPr wrap="none" rtlCol="0">
            <a:spAutoFit/>
          </a:bodyPr>
          <a:lstStyle/>
          <a:p>
            <a:r>
              <a:rPr lang="en-US" sz="1000" dirty="0" smtClean="0"/>
              <a:t>WATER</a:t>
            </a:r>
            <a:endParaRPr lang="en-US" sz="1000" dirty="0"/>
          </a:p>
        </p:txBody>
      </p:sp>
      <p:sp>
        <p:nvSpPr>
          <p:cNvPr id="23" name="TextBox 22"/>
          <p:cNvSpPr txBox="1"/>
          <p:nvPr/>
        </p:nvSpPr>
        <p:spPr>
          <a:xfrm>
            <a:off x="8153400" y="2133600"/>
            <a:ext cx="752129" cy="246221"/>
          </a:xfrm>
          <a:prstGeom prst="rect">
            <a:avLst/>
          </a:prstGeom>
          <a:noFill/>
        </p:spPr>
        <p:txBody>
          <a:bodyPr wrap="none" rtlCol="0">
            <a:spAutoFit/>
          </a:bodyPr>
          <a:lstStyle/>
          <a:p>
            <a:r>
              <a:rPr lang="en-US" sz="1000" dirty="0" smtClean="0"/>
              <a:t>VACANT</a:t>
            </a:r>
            <a:endParaRPr lang="en-US" sz="1000" dirty="0"/>
          </a:p>
        </p:txBody>
      </p:sp>
      <p:sp>
        <p:nvSpPr>
          <p:cNvPr id="24" name="TextBox 23"/>
          <p:cNvSpPr txBox="1"/>
          <p:nvPr/>
        </p:nvSpPr>
        <p:spPr>
          <a:xfrm>
            <a:off x="8143529" y="2438400"/>
            <a:ext cx="569387" cy="246221"/>
          </a:xfrm>
          <a:prstGeom prst="rect">
            <a:avLst/>
          </a:prstGeom>
          <a:noFill/>
        </p:spPr>
        <p:txBody>
          <a:bodyPr wrap="none" rtlCol="0">
            <a:spAutoFit/>
          </a:bodyPr>
          <a:lstStyle/>
          <a:p>
            <a:r>
              <a:rPr lang="en-US" sz="1000" dirty="0" smtClean="0"/>
              <a:t>ROAD</a:t>
            </a:r>
            <a:endParaRPr lang="en-US" sz="1000" dirty="0"/>
          </a:p>
        </p:txBody>
      </p:sp>
      <p:sp>
        <p:nvSpPr>
          <p:cNvPr id="25" name="Rectangle 24"/>
          <p:cNvSpPr/>
          <p:nvPr/>
        </p:nvSpPr>
        <p:spPr>
          <a:xfrm>
            <a:off x="8001000" y="3007042"/>
            <a:ext cx="228600" cy="152400"/>
          </a:xfrm>
          <a:prstGeom prst="rect">
            <a:avLst/>
          </a:prstGeom>
          <a:solidFill>
            <a:srgbClr val="5F9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153400" y="2971800"/>
            <a:ext cx="630301" cy="246221"/>
          </a:xfrm>
          <a:prstGeom prst="rect">
            <a:avLst/>
          </a:prstGeom>
          <a:noFill/>
        </p:spPr>
        <p:txBody>
          <a:bodyPr wrap="none" rtlCol="0">
            <a:spAutoFit/>
          </a:bodyPr>
          <a:lstStyle/>
          <a:p>
            <a:r>
              <a:rPr lang="en-US" sz="1000" dirty="0" smtClean="0"/>
              <a:t>GREEN</a:t>
            </a:r>
            <a:endParaRPr lang="en-US" sz="1000" dirty="0"/>
          </a:p>
        </p:txBody>
      </p:sp>
      <p:sp>
        <p:nvSpPr>
          <p:cNvPr id="32" name="Rectangle 31"/>
          <p:cNvSpPr/>
          <p:nvPr/>
        </p:nvSpPr>
        <p:spPr>
          <a:xfrm>
            <a:off x="8001000" y="1711642"/>
            <a:ext cx="228600" cy="152400"/>
          </a:xfrm>
          <a:prstGeom prst="rect">
            <a:avLst/>
          </a:prstGeom>
          <a:solidFill>
            <a:srgbClr val="8A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8153400" y="1600200"/>
            <a:ext cx="633507" cy="400110"/>
          </a:xfrm>
          <a:prstGeom prst="rect">
            <a:avLst/>
          </a:prstGeom>
          <a:noFill/>
        </p:spPr>
        <p:txBody>
          <a:bodyPr wrap="none" rtlCol="0">
            <a:spAutoFit/>
          </a:bodyPr>
          <a:lstStyle/>
          <a:p>
            <a:r>
              <a:rPr lang="en-US" sz="1000" dirty="0" smtClean="0"/>
              <a:t>GRASS </a:t>
            </a:r>
          </a:p>
          <a:p>
            <a:r>
              <a:rPr lang="en-US" sz="1000" dirty="0" smtClean="0"/>
              <a:t>LAND</a:t>
            </a:r>
            <a:endParaRPr lang="en-US" sz="1000" dirty="0"/>
          </a:p>
        </p:txBody>
      </p:sp>
    </p:spTree>
    <p:extLst>
      <p:ext uri="{BB962C8B-B14F-4D97-AF65-F5344CB8AC3E}">
        <p14:creationId xmlns:p14="http://schemas.microsoft.com/office/powerpoint/2010/main" val="32538974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5612.JPG"/>
          <p:cNvPicPr>
            <a:picLocks noChangeAspect="1"/>
          </p:cNvPicPr>
          <p:nvPr/>
        </p:nvPicPr>
        <p:blipFill>
          <a:blip r:embed="rId2" cstate="print"/>
          <a:srcRect t="4000"/>
          <a:stretch>
            <a:fillRect/>
          </a:stretch>
        </p:blipFill>
        <p:spPr>
          <a:xfrm>
            <a:off x="1143000" y="1121664"/>
            <a:ext cx="6934200" cy="4992624"/>
          </a:xfrm>
          <a:prstGeom prst="rect">
            <a:avLst/>
          </a:prstGeom>
        </p:spPr>
      </p:pic>
      <p:sp>
        <p:nvSpPr>
          <p:cNvPr id="3" name="TextBox 2"/>
          <p:cNvSpPr txBox="1"/>
          <p:nvPr/>
        </p:nvSpPr>
        <p:spPr>
          <a:xfrm>
            <a:off x="1295400" y="685800"/>
            <a:ext cx="2106667" cy="369332"/>
          </a:xfrm>
          <a:prstGeom prst="rect">
            <a:avLst/>
          </a:prstGeom>
          <a:noFill/>
        </p:spPr>
        <p:txBody>
          <a:bodyPr wrap="none" rtlCol="0">
            <a:spAutoFit/>
          </a:bodyPr>
          <a:lstStyle/>
          <a:p>
            <a:r>
              <a:rPr lang="en-US" dirty="0" smtClean="0"/>
              <a:t>Existing study model</a:t>
            </a:r>
            <a:endParaRPr lang="en-US" dirty="0"/>
          </a:p>
        </p:txBody>
      </p:sp>
    </p:spTree>
    <p:extLst>
      <p:ext uri="{BB962C8B-B14F-4D97-AF65-F5344CB8AC3E}">
        <p14:creationId xmlns:p14="http://schemas.microsoft.com/office/powerpoint/2010/main" val="29753948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6" name="TextBox 8"/>
          <p:cNvSpPr txBox="1">
            <a:spLocks noChangeArrowheads="1"/>
          </p:cNvSpPr>
          <p:nvPr/>
        </p:nvSpPr>
        <p:spPr bwMode="auto">
          <a:xfrm>
            <a:off x="2895600" y="2614830"/>
            <a:ext cx="4724399" cy="524759"/>
          </a:xfrm>
          <a:prstGeom prst="rect">
            <a:avLst/>
          </a:prstGeom>
          <a:noFill/>
          <a:ln w="9525">
            <a:noFill/>
            <a:miter lim="800000"/>
            <a:headEnd/>
            <a:tailEnd/>
          </a:ln>
        </p:spPr>
        <p:txBody>
          <a:bodyPr wrap="square" lIns="32004" tIns="16002" rIns="32004" bIns="16002">
            <a:spAutoFit/>
          </a:bodyPr>
          <a:lstStyle/>
          <a:p>
            <a:pPr algn="r"/>
            <a:r>
              <a:rPr lang="en-US" altLang="en-US" sz="3200" dirty="0">
                <a:solidFill>
                  <a:schemeClr val="bg1"/>
                </a:solidFill>
                <a:latin typeface="Calibri" pitchFamily="34" charset="0"/>
                <a:cs typeface="Calibri" pitchFamily="34" charset="0"/>
              </a:rPr>
              <a:t>Project </a:t>
            </a:r>
            <a:r>
              <a:rPr lang="en-US" altLang="en-US" sz="3200" dirty="0" smtClean="0">
                <a:solidFill>
                  <a:schemeClr val="bg1"/>
                </a:solidFill>
                <a:latin typeface="Calibri" pitchFamily="34" charset="0"/>
                <a:cs typeface="Calibri" pitchFamily="34" charset="0"/>
              </a:rPr>
              <a:t>04</a:t>
            </a:r>
            <a:endParaRPr lang="en-US" altLang="en-US" sz="3200" dirty="0">
              <a:solidFill>
                <a:schemeClr val="bg1"/>
              </a:solidFill>
              <a:latin typeface="Calibri" pitchFamily="34" charset="0"/>
              <a:cs typeface="Calibri" pitchFamily="34" charset="0"/>
            </a:endParaRPr>
          </a:p>
        </p:txBody>
      </p:sp>
      <p:sp>
        <p:nvSpPr>
          <p:cNvPr id="7" name="TextBox 3"/>
          <p:cNvSpPr txBox="1">
            <a:spLocks noChangeArrowheads="1"/>
          </p:cNvSpPr>
          <p:nvPr/>
        </p:nvSpPr>
        <p:spPr bwMode="auto">
          <a:xfrm>
            <a:off x="152400" y="3276600"/>
            <a:ext cx="7543800" cy="2400657"/>
          </a:xfrm>
          <a:prstGeom prst="rect">
            <a:avLst/>
          </a:prstGeom>
          <a:noFill/>
          <a:ln w="9525">
            <a:noFill/>
            <a:miter lim="800000"/>
            <a:headEnd/>
            <a:tailEnd/>
          </a:ln>
        </p:spPr>
        <p:txBody>
          <a:bodyPr wrap="square">
            <a:spAutoFit/>
          </a:bodyPr>
          <a:lstStyle/>
          <a:p>
            <a:pPr algn="r"/>
            <a:r>
              <a:rPr lang="en-US" sz="3000" dirty="0">
                <a:latin typeface="Calibri" pitchFamily="34" charset="0"/>
                <a:cs typeface="Calibri" pitchFamily="34" charset="0"/>
              </a:rPr>
              <a:t>Preservation of historic structure of </a:t>
            </a:r>
            <a:r>
              <a:rPr lang="en-US" sz="3000" dirty="0" err="1" smtClean="0">
                <a:latin typeface="Calibri" pitchFamily="34" charset="0"/>
                <a:cs typeface="Calibri" pitchFamily="34" charset="0"/>
              </a:rPr>
              <a:t>Mymensingh</a:t>
            </a:r>
            <a:r>
              <a:rPr lang="en-US" sz="3000" dirty="0" smtClean="0">
                <a:latin typeface="Calibri" pitchFamily="34" charset="0"/>
                <a:cs typeface="Calibri" pitchFamily="34" charset="0"/>
              </a:rPr>
              <a:t> city </a:t>
            </a:r>
            <a:r>
              <a:rPr lang="en-US" sz="3000" dirty="0">
                <a:latin typeface="Calibri" pitchFamily="34" charset="0"/>
                <a:cs typeface="Calibri" pitchFamily="34" charset="0"/>
              </a:rPr>
              <a:t>&amp; design a heritage walk route to historic old  core &amp; sustainable tourism based on existing heritage &amp; religious structure</a:t>
            </a:r>
          </a:p>
        </p:txBody>
      </p:sp>
    </p:spTree>
    <p:extLst>
      <p:ext uri="{BB962C8B-B14F-4D97-AF65-F5344CB8AC3E}">
        <p14:creationId xmlns:p14="http://schemas.microsoft.com/office/powerpoint/2010/main" val="17141723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dirty="0"/>
              <a:t>PROJECT 04</a:t>
            </a:r>
            <a:br>
              <a:rPr lang="en-US" sz="1800" dirty="0"/>
            </a:br>
            <a:r>
              <a:rPr lang="en-US" sz="1800" b="1" dirty="0"/>
              <a:t>Preservation (Revitalization </a:t>
            </a:r>
            <a:r>
              <a:rPr lang="en-US" sz="1800" b="1" i="1" dirty="0"/>
              <a:t>I </a:t>
            </a:r>
            <a:r>
              <a:rPr lang="en-US" sz="1800" b="1" dirty="0"/>
              <a:t>Conservation) of Historic Structures of Mymensingh City and Design a Heritage Walk Route to the Historic Old Core. Integrated and Sustainable Tourism Based on Existing Heritage and Religious Structures</a:t>
            </a:r>
            <a:endParaRPr lang="en-US" sz="1800" dirty="0"/>
          </a:p>
        </p:txBody>
      </p:sp>
      <p:sp>
        <p:nvSpPr>
          <p:cNvPr id="3" name="Content Placeholder 2"/>
          <p:cNvSpPr>
            <a:spLocks noGrp="1"/>
          </p:cNvSpPr>
          <p:nvPr>
            <p:ph idx="1"/>
          </p:nvPr>
        </p:nvSpPr>
        <p:spPr/>
        <p:txBody>
          <a:bodyPr>
            <a:normAutofit fontScale="62500" lnSpcReduction="20000"/>
          </a:bodyPr>
          <a:lstStyle/>
          <a:p>
            <a:pPr marL="0" indent="0" algn="just">
              <a:lnSpc>
                <a:spcPct val="120000"/>
              </a:lnSpc>
              <a:buNone/>
            </a:pPr>
            <a:r>
              <a:rPr lang="en-US" sz="2200" dirty="0">
                <a:latin typeface="+mj-lt"/>
              </a:rPr>
              <a:t>Mymensingh is one of the 16 old districts of Bangladesh which was constituted by the British East India Company. Being more than 400 years old, Mymensingh has a rich cultural and political history and has a very significant position in History of Bangladesh. It was known as the city of </a:t>
            </a:r>
            <a:r>
              <a:rPr lang="en-US" sz="2200" dirty="0" err="1">
                <a:latin typeface="+mj-lt"/>
              </a:rPr>
              <a:t>Zamindar</a:t>
            </a:r>
            <a:r>
              <a:rPr lang="en-US" sz="2200" dirty="0">
                <a:latin typeface="+mj-lt"/>
              </a:rPr>
              <a:t> [land-lord]. The city was </a:t>
            </a:r>
            <a:r>
              <a:rPr lang="en-US" sz="2200" dirty="0" err="1">
                <a:latin typeface="+mj-lt"/>
              </a:rPr>
              <a:t>moulded</a:t>
            </a:r>
            <a:r>
              <a:rPr lang="en-US" sz="2200" dirty="0">
                <a:latin typeface="+mj-lt"/>
              </a:rPr>
              <a:t> by twelve renowned </a:t>
            </a:r>
            <a:r>
              <a:rPr lang="en-US" sz="2200" dirty="0" err="1">
                <a:latin typeface="+mj-lt"/>
              </a:rPr>
              <a:t>Zamindars</a:t>
            </a:r>
            <a:r>
              <a:rPr lang="en-US" sz="2200" dirty="0">
                <a:latin typeface="+mj-lt"/>
              </a:rPr>
              <a:t> around 1887. The twelve of them allied and formed their territory by constructing </a:t>
            </a:r>
            <a:r>
              <a:rPr lang="en-US" sz="2200" dirty="0" err="1">
                <a:latin typeface="+mj-lt"/>
              </a:rPr>
              <a:t>Zamindar</a:t>
            </a:r>
            <a:r>
              <a:rPr lang="en-US" sz="2200" dirty="0">
                <a:latin typeface="+mj-lt"/>
              </a:rPr>
              <a:t> Houses and a planned 'road network'. The original road-network was designed to maintain their communication as well as establish and  exercise power. The roads connect all the </a:t>
            </a:r>
            <a:r>
              <a:rPr lang="en-US" sz="2200" dirty="0" err="1">
                <a:latin typeface="+mj-lt"/>
              </a:rPr>
              <a:t>Zamindar</a:t>
            </a:r>
            <a:r>
              <a:rPr lang="en-US" sz="2200" dirty="0">
                <a:latin typeface="+mj-lt"/>
              </a:rPr>
              <a:t> Houses and displays a bond among them. The morphological pattern of the city has developed form this correlation between these two factors. Beside this </a:t>
            </a:r>
            <a:r>
              <a:rPr lang="en-US" sz="2200" dirty="0" err="1">
                <a:latin typeface="+mj-lt"/>
              </a:rPr>
              <a:t>Zamindar</a:t>
            </a:r>
            <a:r>
              <a:rPr lang="en-US" sz="2200" dirty="0">
                <a:latin typeface="+mj-lt"/>
              </a:rPr>
              <a:t> Houses, there are many temples with rich details and ornamentation in the city. These buildings have historic value and tell us about the life and culture of our past. Urban revitalization of this city core area can improve the quality of life of the population greatly and enhance the image and economic strength of the city as well through tourism.</a:t>
            </a:r>
          </a:p>
          <a:p>
            <a:pPr marL="0" indent="0" algn="just">
              <a:lnSpc>
                <a:spcPct val="120000"/>
              </a:lnSpc>
              <a:buNone/>
            </a:pPr>
            <a:r>
              <a:rPr lang="en-US" sz="2200" dirty="0" smtClean="0">
                <a:latin typeface="+mj-lt"/>
              </a:rPr>
              <a:t>This </a:t>
            </a:r>
            <a:r>
              <a:rPr lang="en-US" sz="2200" dirty="0">
                <a:latin typeface="+mj-lt"/>
              </a:rPr>
              <a:t>project considers revitalizing the historic part of the Mymensingh city with emphasis on tourism based development. Students are required to propose a revitalization scheme and chalk out a tourism plan. A well  planned tourism  plan can make the city core area as a  base station and the historic structures as points of attraction in the city and includes the nearby spots, such as </a:t>
            </a:r>
            <a:r>
              <a:rPr lang="en-US" sz="2200" dirty="0" err="1">
                <a:latin typeface="+mj-lt"/>
              </a:rPr>
              <a:t>Garo</a:t>
            </a:r>
            <a:r>
              <a:rPr lang="en-US" sz="2200" dirty="0">
                <a:latin typeface="+mj-lt"/>
              </a:rPr>
              <a:t> hill, </a:t>
            </a:r>
            <a:r>
              <a:rPr lang="en-US" sz="2200" dirty="0" err="1">
                <a:latin typeface="+mj-lt"/>
              </a:rPr>
              <a:t>Brishiri</a:t>
            </a:r>
            <a:r>
              <a:rPr lang="en-US" sz="2200" dirty="0">
                <a:latin typeface="+mj-lt"/>
              </a:rPr>
              <a:t> area etc. within reach. Such a tourism plan can easily attract people and make them stay in Mymensingh for a few days exclusively for tourism and this has a great potential to contribute to the economic strength of Mymensingh and boost the city image.</a:t>
            </a:r>
          </a:p>
          <a:p>
            <a:pPr marL="0" indent="0">
              <a:lnSpc>
                <a:spcPct val="120000"/>
              </a:lnSpc>
              <a:buNone/>
            </a:pPr>
            <a:endParaRPr lang="en-US" dirty="0"/>
          </a:p>
        </p:txBody>
      </p:sp>
    </p:spTree>
    <p:extLst>
      <p:ext uri="{BB962C8B-B14F-4D97-AF65-F5344CB8AC3E}">
        <p14:creationId xmlns:p14="http://schemas.microsoft.com/office/powerpoint/2010/main" val="3653322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Site survey and interactive sessions, Date 20.10.2014 to 24.10.2014</a:t>
            </a:r>
            <a:endParaRPr lang="en-US" sz="2800" dirty="0"/>
          </a:p>
        </p:txBody>
      </p:sp>
      <p:pic>
        <p:nvPicPr>
          <p:cNvPr id="8" name="Picture 7" descr="IMGL1483.JPG"/>
          <p:cNvPicPr>
            <a:picLocks noChangeAspect="1"/>
          </p:cNvPicPr>
          <p:nvPr/>
        </p:nvPicPr>
        <p:blipFill>
          <a:blip r:embed="rId2" cstate="print"/>
          <a:stretch>
            <a:fillRect/>
          </a:stretch>
        </p:blipFill>
        <p:spPr>
          <a:xfrm>
            <a:off x="609600" y="1371600"/>
            <a:ext cx="3124200" cy="2082279"/>
          </a:xfrm>
          <a:prstGeom prst="rect">
            <a:avLst/>
          </a:prstGeom>
        </p:spPr>
      </p:pic>
      <p:pic>
        <p:nvPicPr>
          <p:cNvPr id="9" name="Picture 8" descr="IMGL1501.JPG"/>
          <p:cNvPicPr>
            <a:picLocks noChangeAspect="1"/>
          </p:cNvPicPr>
          <p:nvPr/>
        </p:nvPicPr>
        <p:blipFill>
          <a:blip r:embed="rId3" cstate="print"/>
          <a:stretch>
            <a:fillRect/>
          </a:stretch>
        </p:blipFill>
        <p:spPr>
          <a:xfrm>
            <a:off x="3962400" y="2971801"/>
            <a:ext cx="4573143" cy="3048000"/>
          </a:xfrm>
          <a:prstGeom prst="rect">
            <a:avLst/>
          </a:prstGeom>
        </p:spPr>
      </p:pic>
      <p:pic>
        <p:nvPicPr>
          <p:cNvPr id="11" name="Picture 10" descr="IMGL9640.JPG"/>
          <p:cNvPicPr>
            <a:picLocks noChangeAspect="1"/>
          </p:cNvPicPr>
          <p:nvPr/>
        </p:nvPicPr>
        <p:blipFill>
          <a:blip r:embed="rId4" cstate="print"/>
          <a:srcRect t="2299" b="14943"/>
          <a:stretch>
            <a:fillRect/>
          </a:stretch>
        </p:blipFill>
        <p:spPr>
          <a:xfrm>
            <a:off x="2667000" y="4600904"/>
            <a:ext cx="1143000" cy="1418896"/>
          </a:xfrm>
          <a:prstGeom prst="rect">
            <a:avLst/>
          </a:prstGeom>
        </p:spPr>
      </p:pic>
      <p:pic>
        <p:nvPicPr>
          <p:cNvPr id="12" name="Picture 11" descr="IMGL8840.JPG"/>
          <p:cNvPicPr>
            <a:picLocks noChangeAspect="1"/>
          </p:cNvPicPr>
          <p:nvPr/>
        </p:nvPicPr>
        <p:blipFill>
          <a:blip r:embed="rId5" cstate="print"/>
          <a:stretch>
            <a:fillRect/>
          </a:stretch>
        </p:blipFill>
        <p:spPr>
          <a:xfrm>
            <a:off x="6477000" y="1371600"/>
            <a:ext cx="2057400" cy="1371257"/>
          </a:xfrm>
          <a:prstGeom prst="rect">
            <a:avLst/>
          </a:prstGeom>
        </p:spPr>
      </p:pic>
      <p:pic>
        <p:nvPicPr>
          <p:cNvPr id="13" name="Picture 12" descr="WP_20141021_004.jpg"/>
          <p:cNvPicPr>
            <a:picLocks noChangeAspect="1"/>
          </p:cNvPicPr>
          <p:nvPr/>
        </p:nvPicPr>
        <p:blipFill>
          <a:blip r:embed="rId6" cstate="print"/>
          <a:stretch>
            <a:fillRect/>
          </a:stretch>
        </p:blipFill>
        <p:spPr>
          <a:xfrm>
            <a:off x="609600" y="3657600"/>
            <a:ext cx="1752600" cy="986824"/>
          </a:xfrm>
          <a:prstGeom prst="rect">
            <a:avLst/>
          </a:prstGeom>
        </p:spPr>
      </p:pic>
      <p:pic>
        <p:nvPicPr>
          <p:cNvPr id="15" name="Picture 14" descr="WP_20141021_022.jpg"/>
          <p:cNvPicPr>
            <a:picLocks noChangeAspect="1"/>
          </p:cNvPicPr>
          <p:nvPr/>
        </p:nvPicPr>
        <p:blipFill>
          <a:blip r:embed="rId7" cstate="print"/>
          <a:stretch>
            <a:fillRect/>
          </a:stretch>
        </p:blipFill>
        <p:spPr>
          <a:xfrm>
            <a:off x="3962400" y="1371600"/>
            <a:ext cx="772297" cy="1371600"/>
          </a:xfrm>
          <a:prstGeom prst="rect">
            <a:avLst/>
          </a:prstGeom>
        </p:spPr>
      </p:pic>
    </p:spTree>
    <p:extLst>
      <p:ext uri="{BB962C8B-B14F-4D97-AF65-F5344CB8AC3E}">
        <p14:creationId xmlns:p14="http://schemas.microsoft.com/office/powerpoint/2010/main" val="34528877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8165"/>
            <a:ext cx="7886700" cy="994172"/>
          </a:xfrm>
        </p:spPr>
        <p:txBody>
          <a:bodyPr>
            <a:noAutofit/>
          </a:bodyPr>
          <a:lstStyle/>
          <a:p>
            <a:r>
              <a:rPr lang="en-CA" sz="1800" b="1" dirty="0"/>
              <a:t>Project 4: Preservation (Revitalization / Conservation) of Historic Structures of Mymensingh City and Design a Heritage Walk Route to the Historic Old Core. Integrated and Sustainable Tourism Based on Existing Heritage and Religious Structures</a:t>
            </a:r>
            <a:endParaRPr lang="en-US" sz="1800" dirty="0"/>
          </a:p>
        </p:txBody>
      </p:sp>
      <p:graphicFrame>
        <p:nvGraphicFramePr>
          <p:cNvPr id="3" name="Diagram 2"/>
          <p:cNvGraphicFramePr/>
          <p:nvPr>
            <p:extLst>
              <p:ext uri="{D42A27DB-BD31-4B8C-83A1-F6EECF244321}">
                <p14:modId xmlns:p14="http://schemas.microsoft.com/office/powerpoint/2010/main" val="3246268050"/>
              </p:ext>
            </p:extLst>
          </p:nvPr>
        </p:nvGraphicFramePr>
        <p:xfrm>
          <a:off x="285636" y="2162337"/>
          <a:ext cx="8761862" cy="3751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50488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sz="2800" dirty="0" smtClean="0">
                <a:latin typeface="Calibri" pitchFamily="34" charset="0"/>
                <a:cs typeface="Calibri" pitchFamily="34" charset="0"/>
              </a:rPr>
              <a:t>Project 04: </a:t>
            </a:r>
            <a:r>
              <a:rPr lang="en-US" sz="2400" dirty="0" smtClean="0">
                <a:latin typeface="Calibri" pitchFamily="34" charset="0"/>
                <a:cs typeface="Calibri" pitchFamily="34" charset="0"/>
              </a:rPr>
              <a:t>Preservation of historic structure of </a:t>
            </a:r>
            <a:r>
              <a:rPr lang="en-US" sz="2400" dirty="0" err="1" smtClean="0">
                <a:latin typeface="Calibri" pitchFamily="34" charset="0"/>
                <a:cs typeface="Calibri" pitchFamily="34" charset="0"/>
              </a:rPr>
              <a:t>Mymensingh</a:t>
            </a:r>
            <a:r>
              <a:rPr lang="en-US" sz="2400" dirty="0" smtClean="0">
                <a:latin typeface="Calibri" pitchFamily="34" charset="0"/>
                <a:cs typeface="Calibri" pitchFamily="34" charset="0"/>
              </a:rPr>
              <a:t> city &amp; design a heritage walk route to historic old  core &amp; sustainable tourism based on existing heritage &amp; religious structure</a:t>
            </a:r>
            <a:endParaRPr lang="en-US" sz="2200" dirty="0"/>
          </a:p>
        </p:txBody>
      </p:sp>
      <p:sp>
        <p:nvSpPr>
          <p:cNvPr id="3" name="Content Placeholder 2"/>
          <p:cNvSpPr>
            <a:spLocks noGrp="1"/>
          </p:cNvSpPr>
          <p:nvPr>
            <p:ph sz="quarter" idx="1"/>
          </p:nvPr>
        </p:nvSpPr>
        <p:spPr>
          <a:xfrm>
            <a:off x="457200" y="1143000"/>
            <a:ext cx="8686800" cy="5029200"/>
          </a:xfrm>
        </p:spPr>
        <p:txBody>
          <a:bodyPr/>
          <a:lstStyle/>
          <a:p>
            <a:pPr>
              <a:buNone/>
            </a:pPr>
            <a:r>
              <a:rPr lang="en-US" sz="2400" b="1" dirty="0" smtClean="0">
                <a:latin typeface="Calibri" pitchFamily="34" charset="0"/>
                <a:cs typeface="Calibri" pitchFamily="34" charset="0"/>
              </a:rPr>
              <a:t>Survey</a:t>
            </a:r>
            <a:r>
              <a:rPr lang="en-US" dirty="0" smtClean="0"/>
              <a:t> </a:t>
            </a:r>
          </a:p>
          <a:p>
            <a:pPr>
              <a:buNone/>
            </a:pPr>
            <a:endParaRPr lang="en-US" dirty="0"/>
          </a:p>
        </p:txBody>
      </p:sp>
      <p:sp>
        <p:nvSpPr>
          <p:cNvPr id="17" name="Rectangle 16"/>
          <p:cNvSpPr/>
          <p:nvPr/>
        </p:nvSpPr>
        <p:spPr>
          <a:xfrm>
            <a:off x="3657600" y="5574268"/>
            <a:ext cx="1828800" cy="369332"/>
          </a:xfrm>
          <a:prstGeom prst="rect">
            <a:avLst/>
          </a:prstGeom>
        </p:spPr>
        <p:txBody>
          <a:bodyPr wrap="square">
            <a:spAutoFit/>
          </a:bodyPr>
          <a:lstStyle/>
          <a:p>
            <a:r>
              <a:rPr lang="en-US" dirty="0" smtClean="0">
                <a:latin typeface="Calibri" pitchFamily="34" charset="0"/>
                <a:cs typeface="Calibri" pitchFamily="34" charset="0"/>
              </a:rPr>
              <a:t>Telegraph Office</a:t>
            </a:r>
            <a:endParaRPr lang="en-US" dirty="0">
              <a:latin typeface="Calibri" pitchFamily="34" charset="0"/>
              <a:cs typeface="Calibri" pitchFamily="34" charset="0"/>
            </a:endParaRPr>
          </a:p>
        </p:txBody>
      </p:sp>
      <p:pic>
        <p:nvPicPr>
          <p:cNvPr id="10" name="Picture 9" descr="IMG_3028.JPG"/>
          <p:cNvPicPr>
            <a:picLocks noChangeAspect="1"/>
          </p:cNvPicPr>
          <p:nvPr/>
        </p:nvPicPr>
        <p:blipFill>
          <a:blip r:embed="rId2" cstate="print"/>
          <a:stretch>
            <a:fillRect/>
          </a:stretch>
        </p:blipFill>
        <p:spPr>
          <a:xfrm>
            <a:off x="533400" y="3962400"/>
            <a:ext cx="3048000" cy="2032000"/>
          </a:xfrm>
          <a:prstGeom prst="rect">
            <a:avLst/>
          </a:prstGeom>
        </p:spPr>
      </p:pic>
      <p:pic>
        <p:nvPicPr>
          <p:cNvPr id="12" name="Picture 11" descr="IMG_2786.JPG"/>
          <p:cNvPicPr>
            <a:picLocks noChangeAspect="1"/>
          </p:cNvPicPr>
          <p:nvPr/>
        </p:nvPicPr>
        <p:blipFill>
          <a:blip r:embed="rId3" cstate="print"/>
          <a:stretch>
            <a:fillRect/>
          </a:stretch>
        </p:blipFill>
        <p:spPr>
          <a:xfrm>
            <a:off x="533400" y="1701800"/>
            <a:ext cx="3048000" cy="2032000"/>
          </a:xfrm>
          <a:prstGeom prst="rect">
            <a:avLst/>
          </a:prstGeom>
        </p:spPr>
      </p:pic>
      <p:pic>
        <p:nvPicPr>
          <p:cNvPr id="18" name="Picture 17" descr="IMG_2774.JPG"/>
          <p:cNvPicPr>
            <a:picLocks noChangeAspect="1"/>
          </p:cNvPicPr>
          <p:nvPr/>
        </p:nvPicPr>
        <p:blipFill>
          <a:blip r:embed="rId4" cstate="print"/>
          <a:stretch>
            <a:fillRect/>
          </a:stretch>
        </p:blipFill>
        <p:spPr>
          <a:xfrm>
            <a:off x="3695700" y="1676400"/>
            <a:ext cx="3086100" cy="2057400"/>
          </a:xfrm>
          <a:prstGeom prst="rect">
            <a:avLst/>
          </a:prstGeom>
        </p:spPr>
      </p:pic>
      <p:pic>
        <p:nvPicPr>
          <p:cNvPr id="19" name="Picture 18" descr="IMG_2888.JPG"/>
          <p:cNvPicPr>
            <a:picLocks noChangeAspect="1"/>
          </p:cNvPicPr>
          <p:nvPr/>
        </p:nvPicPr>
        <p:blipFill>
          <a:blip r:embed="rId5" cstate="print"/>
          <a:stretch>
            <a:fillRect/>
          </a:stretch>
        </p:blipFill>
        <p:spPr>
          <a:xfrm>
            <a:off x="5638800" y="3962400"/>
            <a:ext cx="3048000" cy="2032000"/>
          </a:xfrm>
          <a:prstGeom prst="rect">
            <a:avLst/>
          </a:prstGeom>
        </p:spPr>
      </p:pic>
      <p:sp>
        <p:nvSpPr>
          <p:cNvPr id="20" name="Rectangle 19"/>
          <p:cNvSpPr/>
          <p:nvPr/>
        </p:nvSpPr>
        <p:spPr>
          <a:xfrm>
            <a:off x="6858000" y="1676400"/>
            <a:ext cx="1828800" cy="369332"/>
          </a:xfrm>
          <a:prstGeom prst="rect">
            <a:avLst/>
          </a:prstGeom>
        </p:spPr>
        <p:txBody>
          <a:bodyPr wrap="square">
            <a:spAutoFit/>
          </a:bodyPr>
          <a:lstStyle/>
          <a:p>
            <a:r>
              <a:rPr lang="en-US" dirty="0" smtClean="0">
                <a:latin typeface="Calibri" pitchFamily="34" charset="0"/>
                <a:cs typeface="Calibri" pitchFamily="34" charset="0"/>
              </a:rPr>
              <a:t>S K Hospital</a:t>
            </a:r>
            <a:endParaRPr lang="en-US" dirty="0">
              <a:latin typeface="Calibri" pitchFamily="34" charset="0"/>
              <a:cs typeface="Calibri" pitchFamily="34" charset="0"/>
            </a:endParaRPr>
          </a:p>
        </p:txBody>
      </p:sp>
    </p:spTree>
    <p:extLst>
      <p:ext uri="{BB962C8B-B14F-4D97-AF65-F5344CB8AC3E}">
        <p14:creationId xmlns:p14="http://schemas.microsoft.com/office/powerpoint/2010/main" val="24376420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latin typeface="Calibri" pitchFamily="34" charset="0"/>
                <a:cs typeface="Calibri" pitchFamily="34" charset="0"/>
              </a:rPr>
              <a:t>Survey</a:t>
            </a:r>
            <a:endParaRPr lang="en-US" sz="2400" dirty="0">
              <a:latin typeface="Calibri" pitchFamily="34" charset="0"/>
              <a:cs typeface="Calibri" pitchFamily="34" charset="0"/>
            </a:endParaRPr>
          </a:p>
        </p:txBody>
      </p:sp>
      <p:sp>
        <p:nvSpPr>
          <p:cNvPr id="21" name="Rectangle 20"/>
          <p:cNvSpPr/>
          <p:nvPr/>
        </p:nvSpPr>
        <p:spPr>
          <a:xfrm>
            <a:off x="4267200" y="3429000"/>
            <a:ext cx="2057400" cy="369332"/>
          </a:xfrm>
          <a:prstGeom prst="rect">
            <a:avLst/>
          </a:prstGeom>
        </p:spPr>
        <p:txBody>
          <a:bodyPr wrap="square">
            <a:spAutoFit/>
          </a:bodyPr>
          <a:lstStyle/>
          <a:p>
            <a:r>
              <a:rPr lang="en-US" dirty="0" err="1" smtClean="0">
                <a:latin typeface="Calibri" pitchFamily="34" charset="0"/>
                <a:cs typeface="Calibri" pitchFamily="34" charset="0"/>
              </a:rPr>
              <a:t>Shoshi</a:t>
            </a:r>
            <a:r>
              <a:rPr lang="en-US" dirty="0" smtClean="0">
                <a:latin typeface="Calibri" pitchFamily="34" charset="0"/>
                <a:cs typeface="Calibri" pitchFamily="34" charset="0"/>
              </a:rPr>
              <a:t> Lodge</a:t>
            </a:r>
            <a:endParaRPr lang="en-US" dirty="0"/>
          </a:p>
        </p:txBody>
      </p:sp>
      <p:pic>
        <p:nvPicPr>
          <p:cNvPr id="18" name="Picture 17" descr="IMG_2902.JPG"/>
          <p:cNvPicPr>
            <a:picLocks noChangeAspect="1"/>
          </p:cNvPicPr>
          <p:nvPr/>
        </p:nvPicPr>
        <p:blipFill>
          <a:blip r:embed="rId2" cstate="print"/>
          <a:stretch>
            <a:fillRect/>
          </a:stretch>
        </p:blipFill>
        <p:spPr>
          <a:xfrm>
            <a:off x="457200" y="1295400"/>
            <a:ext cx="3657600" cy="2438400"/>
          </a:xfrm>
          <a:prstGeom prst="rect">
            <a:avLst/>
          </a:prstGeom>
        </p:spPr>
      </p:pic>
      <p:pic>
        <p:nvPicPr>
          <p:cNvPr id="22" name="Picture 21" descr="IMG_2897.JPG"/>
          <p:cNvPicPr>
            <a:picLocks noChangeAspect="1"/>
          </p:cNvPicPr>
          <p:nvPr/>
        </p:nvPicPr>
        <p:blipFill>
          <a:blip r:embed="rId3" cstate="print"/>
          <a:stretch>
            <a:fillRect/>
          </a:stretch>
        </p:blipFill>
        <p:spPr>
          <a:xfrm>
            <a:off x="457200" y="3810000"/>
            <a:ext cx="3657600" cy="2438400"/>
          </a:xfrm>
          <a:prstGeom prst="rect">
            <a:avLst/>
          </a:prstGeom>
        </p:spPr>
      </p:pic>
      <p:pic>
        <p:nvPicPr>
          <p:cNvPr id="23" name="Picture 22" descr="IMG_3079.JPG"/>
          <p:cNvPicPr>
            <a:picLocks noChangeAspect="1"/>
          </p:cNvPicPr>
          <p:nvPr/>
        </p:nvPicPr>
        <p:blipFill>
          <a:blip r:embed="rId4" cstate="print"/>
          <a:stretch>
            <a:fillRect/>
          </a:stretch>
        </p:blipFill>
        <p:spPr>
          <a:xfrm>
            <a:off x="6400800" y="1371600"/>
            <a:ext cx="2286000" cy="1524000"/>
          </a:xfrm>
          <a:prstGeom prst="rect">
            <a:avLst/>
          </a:prstGeom>
        </p:spPr>
      </p:pic>
      <p:pic>
        <p:nvPicPr>
          <p:cNvPr id="24" name="Picture 23" descr="IMG_3061.JPG"/>
          <p:cNvPicPr>
            <a:picLocks noChangeAspect="1"/>
          </p:cNvPicPr>
          <p:nvPr/>
        </p:nvPicPr>
        <p:blipFill>
          <a:blip r:embed="rId5" cstate="print"/>
          <a:stretch>
            <a:fillRect/>
          </a:stretch>
        </p:blipFill>
        <p:spPr>
          <a:xfrm>
            <a:off x="6405282" y="2971800"/>
            <a:ext cx="2281518" cy="1521012"/>
          </a:xfrm>
          <a:prstGeom prst="rect">
            <a:avLst/>
          </a:prstGeom>
        </p:spPr>
      </p:pic>
      <p:pic>
        <p:nvPicPr>
          <p:cNvPr id="25" name="Picture 24" descr="IMG_2895.JPG"/>
          <p:cNvPicPr>
            <a:picLocks noChangeAspect="1"/>
          </p:cNvPicPr>
          <p:nvPr/>
        </p:nvPicPr>
        <p:blipFill>
          <a:blip r:embed="rId6" cstate="print"/>
          <a:stretch>
            <a:fillRect/>
          </a:stretch>
        </p:blipFill>
        <p:spPr>
          <a:xfrm rot="16200000">
            <a:off x="3889375" y="1063625"/>
            <a:ext cx="2724150" cy="1816100"/>
          </a:xfrm>
          <a:prstGeom prst="rect">
            <a:avLst/>
          </a:prstGeom>
        </p:spPr>
      </p:pic>
      <p:pic>
        <p:nvPicPr>
          <p:cNvPr id="26" name="Picture 25" descr="IMG_2851.JPG"/>
          <p:cNvPicPr>
            <a:picLocks noChangeAspect="1"/>
          </p:cNvPicPr>
          <p:nvPr/>
        </p:nvPicPr>
        <p:blipFill>
          <a:blip r:embed="rId7" cstate="print"/>
          <a:stretch>
            <a:fillRect/>
          </a:stretch>
        </p:blipFill>
        <p:spPr>
          <a:xfrm>
            <a:off x="4419600" y="4572000"/>
            <a:ext cx="2514600" cy="1676400"/>
          </a:xfrm>
          <a:prstGeom prst="rect">
            <a:avLst/>
          </a:prstGeom>
        </p:spPr>
      </p:pic>
      <p:sp>
        <p:nvSpPr>
          <p:cNvPr id="27" name="Rectangle 26"/>
          <p:cNvSpPr/>
          <p:nvPr/>
        </p:nvSpPr>
        <p:spPr>
          <a:xfrm>
            <a:off x="7010400" y="5867400"/>
            <a:ext cx="1752600" cy="369332"/>
          </a:xfrm>
          <a:prstGeom prst="rect">
            <a:avLst/>
          </a:prstGeom>
        </p:spPr>
        <p:txBody>
          <a:bodyPr wrap="square">
            <a:spAutoFit/>
          </a:bodyPr>
          <a:lstStyle/>
          <a:p>
            <a:r>
              <a:rPr lang="en-US" dirty="0" smtClean="0">
                <a:latin typeface="Calibri" pitchFamily="34" charset="0"/>
                <a:cs typeface="Calibri" pitchFamily="34" charset="0"/>
              </a:rPr>
              <a:t>Diabetic Society</a:t>
            </a:r>
            <a:endParaRPr lang="en-US" dirty="0"/>
          </a:p>
        </p:txBody>
      </p:sp>
      <p:sp>
        <p:nvSpPr>
          <p:cNvPr id="28" name="Rectangle 27"/>
          <p:cNvSpPr/>
          <p:nvPr/>
        </p:nvSpPr>
        <p:spPr>
          <a:xfrm>
            <a:off x="7010400" y="4572000"/>
            <a:ext cx="1981200" cy="369332"/>
          </a:xfrm>
          <a:prstGeom prst="rect">
            <a:avLst/>
          </a:prstGeom>
        </p:spPr>
        <p:txBody>
          <a:bodyPr wrap="square">
            <a:spAutoFit/>
          </a:bodyPr>
          <a:lstStyle/>
          <a:p>
            <a:r>
              <a:rPr lang="en-US" dirty="0" err="1" smtClean="0">
                <a:latin typeface="Calibri" pitchFamily="34" charset="0"/>
                <a:cs typeface="Calibri" pitchFamily="34" charset="0"/>
              </a:rPr>
              <a:t>Biddamoye</a:t>
            </a:r>
            <a:r>
              <a:rPr lang="en-US" dirty="0" smtClean="0">
                <a:latin typeface="Calibri" pitchFamily="34" charset="0"/>
                <a:cs typeface="Calibri" pitchFamily="34" charset="0"/>
              </a:rPr>
              <a:t>  School</a:t>
            </a:r>
            <a:endParaRPr lang="en-US" dirty="0"/>
          </a:p>
        </p:txBody>
      </p:sp>
    </p:spTree>
    <p:extLst>
      <p:ext uri="{BB962C8B-B14F-4D97-AF65-F5344CB8AC3E}">
        <p14:creationId xmlns:p14="http://schemas.microsoft.com/office/powerpoint/2010/main" val="17899839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MG_2818.JPG"/>
          <p:cNvPicPr>
            <a:picLocks noGrp="1" noChangeAspect="1"/>
          </p:cNvPicPr>
          <p:nvPr>
            <p:ph sz="quarter" idx="1"/>
          </p:nvPr>
        </p:nvPicPr>
        <p:blipFill>
          <a:blip r:embed="rId2" cstate="print"/>
          <a:srcRect l="13133"/>
          <a:stretch>
            <a:fillRect/>
          </a:stretch>
        </p:blipFill>
        <p:spPr>
          <a:xfrm>
            <a:off x="457200" y="1295400"/>
            <a:ext cx="3177254" cy="2438400"/>
          </a:xfrm>
        </p:spPr>
      </p:pic>
      <p:pic>
        <p:nvPicPr>
          <p:cNvPr id="5" name="Picture 4" descr="IMG_2824.JPG"/>
          <p:cNvPicPr>
            <a:picLocks noChangeAspect="1"/>
          </p:cNvPicPr>
          <p:nvPr/>
        </p:nvPicPr>
        <p:blipFill>
          <a:blip r:embed="rId3" cstate="print"/>
          <a:stretch>
            <a:fillRect/>
          </a:stretch>
        </p:blipFill>
        <p:spPr>
          <a:xfrm>
            <a:off x="457200" y="3962400"/>
            <a:ext cx="3200400" cy="2133600"/>
          </a:xfrm>
          <a:prstGeom prst="rect">
            <a:avLst/>
          </a:prstGeom>
        </p:spPr>
      </p:pic>
      <p:pic>
        <p:nvPicPr>
          <p:cNvPr id="6" name="Picture 5" descr="IMG_2828.JPG"/>
          <p:cNvPicPr>
            <a:picLocks noChangeAspect="1"/>
          </p:cNvPicPr>
          <p:nvPr/>
        </p:nvPicPr>
        <p:blipFill>
          <a:blip r:embed="rId4" cstate="print"/>
          <a:stretch>
            <a:fillRect/>
          </a:stretch>
        </p:blipFill>
        <p:spPr>
          <a:xfrm rot="16200000">
            <a:off x="3238500" y="2476500"/>
            <a:ext cx="3429000" cy="2286000"/>
          </a:xfrm>
          <a:prstGeom prst="rect">
            <a:avLst/>
          </a:prstGeom>
        </p:spPr>
      </p:pic>
      <p:pic>
        <p:nvPicPr>
          <p:cNvPr id="7" name="Picture 6" descr="IMG_2875.JPG"/>
          <p:cNvPicPr>
            <a:picLocks noChangeAspect="1"/>
          </p:cNvPicPr>
          <p:nvPr/>
        </p:nvPicPr>
        <p:blipFill>
          <a:blip r:embed="rId5" cstate="print"/>
          <a:stretch>
            <a:fillRect/>
          </a:stretch>
        </p:blipFill>
        <p:spPr>
          <a:xfrm>
            <a:off x="6629400" y="228600"/>
            <a:ext cx="1981200" cy="1320800"/>
          </a:xfrm>
          <a:prstGeom prst="rect">
            <a:avLst/>
          </a:prstGeom>
        </p:spPr>
      </p:pic>
      <p:pic>
        <p:nvPicPr>
          <p:cNvPr id="8" name="Picture 7" descr="IMG_3934.JPG"/>
          <p:cNvPicPr>
            <a:picLocks noChangeAspect="1"/>
          </p:cNvPicPr>
          <p:nvPr/>
        </p:nvPicPr>
        <p:blipFill>
          <a:blip r:embed="rId6" cstate="print"/>
          <a:stretch>
            <a:fillRect/>
          </a:stretch>
        </p:blipFill>
        <p:spPr>
          <a:xfrm>
            <a:off x="6629400" y="1676400"/>
            <a:ext cx="1981200" cy="1320800"/>
          </a:xfrm>
          <a:prstGeom prst="rect">
            <a:avLst/>
          </a:prstGeom>
        </p:spPr>
      </p:pic>
      <p:pic>
        <p:nvPicPr>
          <p:cNvPr id="10" name="Picture 9" descr="IMG_2940.JPG"/>
          <p:cNvPicPr>
            <a:picLocks noChangeAspect="1"/>
          </p:cNvPicPr>
          <p:nvPr/>
        </p:nvPicPr>
        <p:blipFill>
          <a:blip r:embed="rId7" cstate="print"/>
          <a:stretch>
            <a:fillRect/>
          </a:stretch>
        </p:blipFill>
        <p:spPr>
          <a:xfrm>
            <a:off x="6248400" y="4267200"/>
            <a:ext cx="2743200" cy="1953158"/>
          </a:xfrm>
          <a:prstGeom prst="rect">
            <a:avLst/>
          </a:prstGeom>
        </p:spPr>
      </p:pic>
      <p:sp>
        <p:nvSpPr>
          <p:cNvPr id="11" name="Rectangle 10"/>
          <p:cNvSpPr/>
          <p:nvPr/>
        </p:nvSpPr>
        <p:spPr>
          <a:xfrm>
            <a:off x="3733800" y="5410200"/>
            <a:ext cx="2057400" cy="369332"/>
          </a:xfrm>
          <a:prstGeom prst="rect">
            <a:avLst/>
          </a:prstGeom>
        </p:spPr>
        <p:txBody>
          <a:bodyPr wrap="square">
            <a:spAutoFit/>
          </a:bodyPr>
          <a:lstStyle/>
          <a:p>
            <a:r>
              <a:rPr lang="en-US" dirty="0" err="1" smtClean="0">
                <a:latin typeface="Calibri" pitchFamily="34" charset="0"/>
                <a:cs typeface="Calibri" pitchFamily="34" charset="0"/>
              </a:rPr>
              <a:t>Gouripur</a:t>
            </a:r>
            <a:r>
              <a:rPr lang="en-US" dirty="0" smtClean="0">
                <a:latin typeface="Calibri" pitchFamily="34" charset="0"/>
                <a:cs typeface="Calibri" pitchFamily="34" charset="0"/>
              </a:rPr>
              <a:t> Lodge</a:t>
            </a:r>
            <a:endParaRPr lang="en-US" dirty="0"/>
          </a:p>
        </p:txBody>
      </p:sp>
      <p:sp>
        <p:nvSpPr>
          <p:cNvPr id="12" name="Rectangle 11"/>
          <p:cNvSpPr/>
          <p:nvPr/>
        </p:nvSpPr>
        <p:spPr>
          <a:xfrm>
            <a:off x="4114800" y="5943600"/>
            <a:ext cx="2057400" cy="369332"/>
          </a:xfrm>
          <a:prstGeom prst="rect">
            <a:avLst/>
          </a:prstGeom>
        </p:spPr>
        <p:txBody>
          <a:bodyPr wrap="square">
            <a:spAutoFit/>
          </a:bodyPr>
          <a:lstStyle/>
          <a:p>
            <a:pPr algn="r"/>
            <a:r>
              <a:rPr lang="en-US" dirty="0" err="1" smtClean="0">
                <a:latin typeface="Calibri" pitchFamily="34" charset="0"/>
                <a:cs typeface="Calibri" pitchFamily="34" charset="0"/>
              </a:rPr>
              <a:t>Alexender</a:t>
            </a:r>
            <a:r>
              <a:rPr lang="en-US" dirty="0" smtClean="0">
                <a:latin typeface="Calibri" pitchFamily="34" charset="0"/>
                <a:cs typeface="Calibri" pitchFamily="34" charset="0"/>
              </a:rPr>
              <a:t> Castle</a:t>
            </a:r>
            <a:endParaRPr lang="en-US" dirty="0"/>
          </a:p>
        </p:txBody>
      </p:sp>
      <p:sp>
        <p:nvSpPr>
          <p:cNvPr id="14" name="Rectangle 13"/>
          <p:cNvSpPr/>
          <p:nvPr/>
        </p:nvSpPr>
        <p:spPr>
          <a:xfrm>
            <a:off x="4495800" y="1143000"/>
            <a:ext cx="2057400" cy="369332"/>
          </a:xfrm>
          <a:prstGeom prst="rect">
            <a:avLst/>
          </a:prstGeom>
        </p:spPr>
        <p:txBody>
          <a:bodyPr wrap="square">
            <a:spAutoFit/>
          </a:bodyPr>
          <a:lstStyle/>
          <a:p>
            <a:pPr algn="r"/>
            <a:r>
              <a:rPr lang="en-US" dirty="0" smtClean="0">
                <a:latin typeface="Calibri" pitchFamily="34" charset="0"/>
                <a:cs typeface="Calibri" pitchFamily="34" charset="0"/>
              </a:rPr>
              <a:t>Museum</a:t>
            </a:r>
            <a:endParaRPr lang="en-US" dirty="0"/>
          </a:p>
        </p:txBody>
      </p:sp>
      <p:sp>
        <p:nvSpPr>
          <p:cNvPr id="15" name="Rectangle 14"/>
          <p:cNvSpPr/>
          <p:nvPr/>
        </p:nvSpPr>
        <p:spPr>
          <a:xfrm>
            <a:off x="6629400" y="3059668"/>
            <a:ext cx="2057400" cy="646331"/>
          </a:xfrm>
          <a:prstGeom prst="rect">
            <a:avLst/>
          </a:prstGeom>
        </p:spPr>
        <p:txBody>
          <a:bodyPr wrap="square">
            <a:spAutoFit/>
          </a:bodyPr>
          <a:lstStyle/>
          <a:p>
            <a:r>
              <a:rPr lang="en-US" dirty="0" smtClean="0">
                <a:latin typeface="Calibri" pitchFamily="34" charset="0"/>
                <a:cs typeface="Calibri" pitchFamily="34" charset="0"/>
              </a:rPr>
              <a:t>Raj </a:t>
            </a:r>
            <a:r>
              <a:rPr lang="en-US" dirty="0" err="1" smtClean="0">
                <a:latin typeface="Calibri" pitchFamily="34" charset="0"/>
                <a:cs typeface="Calibri" pitchFamily="34" charset="0"/>
              </a:rPr>
              <a:t>Rajeshewari</a:t>
            </a:r>
            <a:r>
              <a:rPr lang="en-US" dirty="0" smtClean="0">
                <a:latin typeface="Calibri" pitchFamily="34" charset="0"/>
                <a:cs typeface="Calibri" pitchFamily="34" charset="0"/>
              </a:rPr>
              <a:t> Water Works</a:t>
            </a:r>
            <a:endParaRPr lang="en-US" dirty="0"/>
          </a:p>
        </p:txBody>
      </p:sp>
    </p:spTree>
    <p:extLst>
      <p:ext uri="{BB962C8B-B14F-4D97-AF65-F5344CB8AC3E}">
        <p14:creationId xmlns:p14="http://schemas.microsoft.com/office/powerpoint/2010/main" val="25476930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p:cNvPicPr>
          <p:nvPr/>
        </p:nvPicPr>
        <p:blipFill>
          <a:blip r:embed="rId2"/>
          <a:srcRect t="2395"/>
          <a:stretch>
            <a:fillRect/>
          </a:stretch>
        </p:blipFill>
        <p:spPr bwMode="auto">
          <a:xfrm>
            <a:off x="1339454" y="0"/>
            <a:ext cx="6616303" cy="6858000"/>
          </a:xfrm>
          <a:prstGeom prst="rect">
            <a:avLst/>
          </a:prstGeom>
          <a:noFill/>
          <a:ln w="9525">
            <a:noFill/>
            <a:miter lim="800000"/>
            <a:headEnd/>
            <a:tailEnd/>
          </a:ln>
        </p:spPr>
      </p:pic>
    </p:spTree>
    <p:extLst>
      <p:ext uri="{BB962C8B-B14F-4D97-AF65-F5344CB8AC3E}">
        <p14:creationId xmlns:p14="http://schemas.microsoft.com/office/powerpoint/2010/main" val="598585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p:cNvPicPr>
          <p:nvPr/>
        </p:nvPicPr>
        <p:blipFill>
          <a:blip r:embed="rId3" cstate="print"/>
          <a:srcRect/>
          <a:stretch>
            <a:fillRect/>
          </a:stretch>
        </p:blipFill>
        <p:spPr bwMode="auto">
          <a:xfrm>
            <a:off x="0" y="-617538"/>
            <a:ext cx="9217819" cy="7688263"/>
          </a:xfrm>
          <a:prstGeom prst="rect">
            <a:avLst/>
          </a:prstGeom>
          <a:noFill/>
          <a:ln w="9525">
            <a:noFill/>
            <a:miter lim="800000"/>
            <a:headEnd/>
            <a:tailEnd/>
          </a:ln>
        </p:spPr>
      </p:pic>
      <p:graphicFrame>
        <p:nvGraphicFramePr>
          <p:cNvPr id="4099" name="Chart 2"/>
          <p:cNvGraphicFramePr>
            <a:graphicFrameLocks/>
          </p:cNvGraphicFramePr>
          <p:nvPr/>
        </p:nvGraphicFramePr>
        <p:xfrm>
          <a:off x="589360" y="541338"/>
          <a:ext cx="1757363" cy="3668712"/>
        </p:xfrm>
        <a:graphic>
          <a:graphicData uri="http://schemas.openxmlformats.org/presentationml/2006/ole">
            <mc:AlternateContent xmlns:mc="http://schemas.openxmlformats.org/markup-compatibility/2006">
              <mc:Choice xmlns:v="urn:schemas-microsoft-com:vml" Requires="v">
                <p:oleObj spid="_x0000_s1076" name="Chart" r:id="rId4" imgW="2353260" imgH="3676207" progId="Excel.Sheet.8">
                  <p:embed/>
                </p:oleObj>
              </mc:Choice>
              <mc:Fallback>
                <p:oleObj name="Chart" r:id="rId4" imgW="2353260" imgH="3676207"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360" y="541338"/>
                        <a:ext cx="1757363" cy="3668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0" name="TextBox 3"/>
          <p:cNvSpPr txBox="1">
            <a:spLocks noChangeArrowheads="1"/>
          </p:cNvSpPr>
          <p:nvPr/>
        </p:nvSpPr>
        <p:spPr bwMode="auto">
          <a:xfrm>
            <a:off x="670323" y="0"/>
            <a:ext cx="1877615" cy="369888"/>
          </a:xfrm>
          <a:prstGeom prst="rect">
            <a:avLst/>
          </a:prstGeom>
          <a:noFill/>
          <a:ln w="9525">
            <a:noFill/>
            <a:miter lim="800000"/>
            <a:headEnd/>
            <a:tailEnd/>
          </a:ln>
        </p:spPr>
        <p:txBody>
          <a:bodyPr>
            <a:spAutoFit/>
          </a:bodyPr>
          <a:lstStyle/>
          <a:p>
            <a:pPr eaLnBrk="1" hangingPunct="1"/>
            <a:r>
              <a:rPr lang="en-US" b="1">
                <a:solidFill>
                  <a:srgbClr val="FF0000"/>
                </a:solidFill>
              </a:rPr>
              <a:t>SK HOSPITAL:</a:t>
            </a:r>
          </a:p>
        </p:txBody>
      </p:sp>
      <p:graphicFrame>
        <p:nvGraphicFramePr>
          <p:cNvPr id="4101" name="Chart 4"/>
          <p:cNvGraphicFramePr>
            <a:graphicFrameLocks/>
          </p:cNvGraphicFramePr>
          <p:nvPr/>
        </p:nvGraphicFramePr>
        <p:xfrm>
          <a:off x="632222" y="203200"/>
          <a:ext cx="1762125" cy="1792288"/>
        </p:xfrm>
        <a:graphic>
          <a:graphicData uri="http://schemas.openxmlformats.org/presentationml/2006/ole">
            <mc:AlternateContent xmlns:mc="http://schemas.openxmlformats.org/markup-compatibility/2006">
              <mc:Choice xmlns:v="urn:schemas-microsoft-com:vml" Requires="v">
                <p:oleObj spid="_x0000_s1077" name="Chart" r:id="rId6" imgW="2353260" imgH="1798476" progId="Excel.Sheet.8">
                  <p:embed/>
                </p:oleObj>
              </mc:Choice>
              <mc:Fallback>
                <p:oleObj name="Chart" r:id="rId6" imgW="2353260" imgH="1798476" progId="Excel.Shee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222" y="203200"/>
                        <a:ext cx="1762125" cy="1792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2" name="Chart 5"/>
          <p:cNvGraphicFramePr>
            <a:graphicFrameLocks/>
          </p:cNvGraphicFramePr>
          <p:nvPr/>
        </p:nvGraphicFramePr>
        <p:xfrm>
          <a:off x="1991916" y="3522664"/>
          <a:ext cx="2699147" cy="2720975"/>
        </p:xfrm>
        <a:graphic>
          <a:graphicData uri="http://schemas.openxmlformats.org/presentationml/2006/ole">
            <mc:AlternateContent xmlns:mc="http://schemas.openxmlformats.org/markup-compatibility/2006">
              <mc:Choice xmlns:v="urn:schemas-microsoft-com:vml" Requires="v">
                <p:oleObj spid="_x0000_s1078" name="Chart" r:id="rId8" imgW="3609145" imgH="2731245" progId="Excel.Sheet.8">
                  <p:embed/>
                </p:oleObj>
              </mc:Choice>
              <mc:Fallback>
                <p:oleObj name="Chart" r:id="rId8" imgW="3609145" imgH="2731245" progId="Excel.Sheet.8">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1916" y="3522664"/>
                        <a:ext cx="2699147" cy="272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3" name="TextBox 6"/>
          <p:cNvSpPr txBox="1">
            <a:spLocks noChangeArrowheads="1"/>
          </p:cNvSpPr>
          <p:nvPr/>
        </p:nvSpPr>
        <p:spPr bwMode="auto">
          <a:xfrm>
            <a:off x="2057401" y="3535364"/>
            <a:ext cx="1678781" cy="646331"/>
          </a:xfrm>
          <a:prstGeom prst="rect">
            <a:avLst/>
          </a:prstGeom>
          <a:noFill/>
          <a:ln w="9525">
            <a:noFill/>
            <a:miter lim="800000"/>
            <a:headEnd/>
            <a:tailEnd/>
          </a:ln>
        </p:spPr>
        <p:txBody>
          <a:bodyPr>
            <a:spAutoFit/>
          </a:bodyPr>
          <a:lstStyle/>
          <a:p>
            <a:pPr eaLnBrk="1" hangingPunct="1"/>
            <a:r>
              <a:rPr lang="en-US" b="1" dirty="0">
                <a:solidFill>
                  <a:srgbClr val="FF0000"/>
                </a:solidFill>
              </a:rPr>
              <a:t>SHIEV TEMPLE:</a:t>
            </a:r>
          </a:p>
        </p:txBody>
      </p:sp>
      <p:sp>
        <p:nvSpPr>
          <p:cNvPr id="4104" name="TextBox 7"/>
          <p:cNvSpPr txBox="1">
            <a:spLocks noChangeArrowheads="1"/>
          </p:cNvSpPr>
          <p:nvPr/>
        </p:nvSpPr>
        <p:spPr bwMode="auto">
          <a:xfrm>
            <a:off x="7128272" y="0"/>
            <a:ext cx="2089547" cy="369888"/>
          </a:xfrm>
          <a:prstGeom prst="rect">
            <a:avLst/>
          </a:prstGeom>
          <a:noFill/>
          <a:ln w="9525">
            <a:noFill/>
            <a:miter lim="800000"/>
            <a:headEnd/>
            <a:tailEnd/>
          </a:ln>
        </p:spPr>
        <p:txBody>
          <a:bodyPr>
            <a:spAutoFit/>
          </a:bodyPr>
          <a:lstStyle/>
          <a:p>
            <a:pPr eaLnBrk="1" hangingPunct="1"/>
            <a:r>
              <a:rPr lang="en-US" b="1">
                <a:solidFill>
                  <a:srgbClr val="FF0000"/>
                </a:solidFill>
              </a:rPr>
              <a:t>HASAN MANJIL:</a:t>
            </a:r>
          </a:p>
        </p:txBody>
      </p:sp>
      <p:graphicFrame>
        <p:nvGraphicFramePr>
          <p:cNvPr id="4105" name="Chart 8"/>
          <p:cNvGraphicFramePr>
            <a:graphicFrameLocks/>
          </p:cNvGraphicFramePr>
          <p:nvPr/>
        </p:nvGraphicFramePr>
        <p:xfrm>
          <a:off x="7000876" y="225425"/>
          <a:ext cx="1878806" cy="3360738"/>
        </p:xfrm>
        <a:graphic>
          <a:graphicData uri="http://schemas.openxmlformats.org/presentationml/2006/ole">
            <mc:AlternateContent xmlns:mc="http://schemas.openxmlformats.org/markup-compatibility/2006">
              <mc:Choice xmlns:v="urn:schemas-microsoft-com:vml" Requires="v">
                <p:oleObj spid="_x0000_s1079" name="Chart" r:id="rId10" imgW="2511770" imgH="3365284" progId="Excel.Sheet.8">
                  <p:embed/>
                </p:oleObj>
              </mc:Choice>
              <mc:Fallback>
                <p:oleObj name="Chart" r:id="rId10" imgW="2511770" imgH="3365284" progId="Excel.Sheet.8">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00876" y="225425"/>
                        <a:ext cx="1878806" cy="3360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6" name="TextBox 9"/>
          <p:cNvSpPr txBox="1">
            <a:spLocks noChangeArrowheads="1"/>
          </p:cNvSpPr>
          <p:nvPr/>
        </p:nvSpPr>
        <p:spPr bwMode="auto">
          <a:xfrm>
            <a:off x="4555332" y="3535364"/>
            <a:ext cx="2088356" cy="646331"/>
          </a:xfrm>
          <a:prstGeom prst="rect">
            <a:avLst/>
          </a:prstGeom>
          <a:noFill/>
          <a:ln w="9525">
            <a:noFill/>
            <a:miter lim="800000"/>
            <a:headEnd/>
            <a:tailEnd/>
          </a:ln>
        </p:spPr>
        <p:txBody>
          <a:bodyPr>
            <a:spAutoFit/>
          </a:bodyPr>
          <a:lstStyle/>
          <a:p>
            <a:pPr eaLnBrk="1" hangingPunct="1"/>
            <a:r>
              <a:rPr lang="en-US" b="1">
                <a:solidFill>
                  <a:srgbClr val="FF0000"/>
                </a:solidFill>
              </a:rPr>
              <a:t>MYMENSING MUSEUM:</a:t>
            </a:r>
          </a:p>
        </p:txBody>
      </p:sp>
      <p:graphicFrame>
        <p:nvGraphicFramePr>
          <p:cNvPr id="4107" name="Chart 10"/>
          <p:cNvGraphicFramePr>
            <a:graphicFrameLocks/>
          </p:cNvGraphicFramePr>
          <p:nvPr/>
        </p:nvGraphicFramePr>
        <p:xfrm>
          <a:off x="4517231" y="3595689"/>
          <a:ext cx="1443038" cy="2363787"/>
        </p:xfrm>
        <a:graphic>
          <a:graphicData uri="http://schemas.openxmlformats.org/presentationml/2006/ole">
            <mc:AlternateContent xmlns:mc="http://schemas.openxmlformats.org/markup-compatibility/2006">
              <mc:Choice xmlns:v="urn:schemas-microsoft-com:vml" Requires="v">
                <p:oleObj spid="_x0000_s1080" name="Chart" r:id="rId12" imgW="1932599" imgH="2371550" progId="Excel.Sheet.8">
                  <p:embed/>
                </p:oleObj>
              </mc:Choice>
              <mc:Fallback>
                <p:oleObj name="Chart" r:id="rId12" imgW="1932599" imgH="2371550" progId="Excel.Sheet.8">
                  <p:embed/>
                  <p:pic>
                    <p:nvPicPr>
                      <p:cNvPr id="0" name=""/>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17231" y="3595689"/>
                        <a:ext cx="1443038" cy="2363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322393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3"/>
          <a:srcRect/>
          <a:stretch>
            <a:fillRect/>
          </a:stretch>
        </p:blipFill>
        <p:spPr bwMode="auto">
          <a:xfrm>
            <a:off x="0" y="-182563"/>
            <a:ext cx="9144000" cy="7202488"/>
          </a:xfrm>
          <a:prstGeom prst="rect">
            <a:avLst/>
          </a:prstGeom>
          <a:noFill/>
          <a:ln w="9525">
            <a:noFill/>
            <a:miter lim="800000"/>
            <a:headEnd/>
            <a:tailEnd/>
          </a:ln>
        </p:spPr>
      </p:pic>
      <p:sp>
        <p:nvSpPr>
          <p:cNvPr id="5123" name="TextBox 2"/>
          <p:cNvSpPr txBox="1">
            <a:spLocks noChangeArrowheads="1"/>
          </p:cNvSpPr>
          <p:nvPr/>
        </p:nvSpPr>
        <p:spPr bwMode="auto">
          <a:xfrm>
            <a:off x="1951435" y="0"/>
            <a:ext cx="2089547" cy="646331"/>
          </a:xfrm>
          <a:prstGeom prst="rect">
            <a:avLst/>
          </a:prstGeom>
          <a:noFill/>
          <a:ln w="9525">
            <a:noFill/>
            <a:miter lim="800000"/>
            <a:headEnd/>
            <a:tailEnd/>
          </a:ln>
        </p:spPr>
        <p:txBody>
          <a:bodyPr>
            <a:spAutoFit/>
          </a:bodyPr>
          <a:lstStyle/>
          <a:p>
            <a:pPr eaLnBrk="1" hangingPunct="1"/>
            <a:r>
              <a:rPr lang="en-US" b="1">
                <a:solidFill>
                  <a:srgbClr val="FF0000"/>
                </a:solidFill>
              </a:rPr>
              <a:t>GEORGE COURT:</a:t>
            </a:r>
          </a:p>
        </p:txBody>
      </p:sp>
      <p:graphicFrame>
        <p:nvGraphicFramePr>
          <p:cNvPr id="5124" name="Chart 3"/>
          <p:cNvGraphicFramePr>
            <a:graphicFrameLocks/>
          </p:cNvGraphicFramePr>
          <p:nvPr/>
        </p:nvGraphicFramePr>
        <p:xfrm>
          <a:off x="1813323" y="-233363"/>
          <a:ext cx="1716881" cy="2014538"/>
        </p:xfrm>
        <a:graphic>
          <a:graphicData uri="http://schemas.openxmlformats.org/presentationml/2006/ole">
            <mc:AlternateContent xmlns:mc="http://schemas.openxmlformats.org/markup-compatibility/2006">
              <mc:Choice xmlns:v="urn:schemas-microsoft-com:vml" Requires="v">
                <p:oleObj spid="_x0000_s2090" name="Chart" r:id="rId4" imgW="2298391" imgH="2024047" progId="Excel.Sheet.8">
                  <p:embed/>
                </p:oleObj>
              </mc:Choice>
              <mc:Fallback>
                <p:oleObj name="Chart" r:id="rId4" imgW="2298391" imgH="2024047"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3323" y="-233363"/>
                        <a:ext cx="1716881" cy="2014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5" name="TextBox 4"/>
          <p:cNvSpPr txBox="1">
            <a:spLocks noChangeArrowheads="1"/>
          </p:cNvSpPr>
          <p:nvPr/>
        </p:nvSpPr>
        <p:spPr bwMode="auto">
          <a:xfrm>
            <a:off x="5279232" y="3741738"/>
            <a:ext cx="2088356" cy="923330"/>
          </a:xfrm>
          <a:prstGeom prst="rect">
            <a:avLst/>
          </a:prstGeom>
          <a:noFill/>
          <a:ln w="9525">
            <a:noFill/>
            <a:miter lim="800000"/>
            <a:headEnd/>
            <a:tailEnd/>
          </a:ln>
        </p:spPr>
        <p:txBody>
          <a:bodyPr>
            <a:spAutoFit/>
          </a:bodyPr>
          <a:lstStyle/>
          <a:p>
            <a:pPr eaLnBrk="1" hangingPunct="1"/>
            <a:r>
              <a:rPr lang="en-US" b="1">
                <a:solidFill>
                  <a:srgbClr val="FF0000"/>
                </a:solidFill>
              </a:rPr>
              <a:t>BIDYAMOYI GOVT GIRL’S HIGH SCHOOL:</a:t>
            </a:r>
          </a:p>
        </p:txBody>
      </p:sp>
      <p:graphicFrame>
        <p:nvGraphicFramePr>
          <p:cNvPr id="5126" name="Chart 5"/>
          <p:cNvGraphicFramePr>
            <a:graphicFrameLocks/>
          </p:cNvGraphicFramePr>
          <p:nvPr/>
        </p:nvGraphicFramePr>
        <p:xfrm>
          <a:off x="5043488" y="4141788"/>
          <a:ext cx="1656160" cy="2767012"/>
        </p:xfrm>
        <a:graphic>
          <a:graphicData uri="http://schemas.openxmlformats.org/presentationml/2006/ole">
            <mc:AlternateContent xmlns:mc="http://schemas.openxmlformats.org/markup-compatibility/2006">
              <mc:Choice xmlns:v="urn:schemas-microsoft-com:vml" Requires="v">
                <p:oleObj spid="_x0000_s2091" name="Chart" r:id="rId6" imgW="2213040" imgH="2773920" progId="Excel.Sheet.8">
                  <p:embed/>
                </p:oleObj>
              </mc:Choice>
              <mc:Fallback>
                <p:oleObj name="Chart" r:id="rId6" imgW="2213040" imgH="2773920" progId="Excel.Shee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3488" y="4141788"/>
                        <a:ext cx="1656160" cy="2767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7" name="TextBox 6"/>
          <p:cNvSpPr txBox="1">
            <a:spLocks noChangeArrowheads="1"/>
          </p:cNvSpPr>
          <p:nvPr/>
        </p:nvSpPr>
        <p:spPr bwMode="auto">
          <a:xfrm>
            <a:off x="653654" y="3741739"/>
            <a:ext cx="1297781" cy="1200329"/>
          </a:xfrm>
          <a:prstGeom prst="rect">
            <a:avLst/>
          </a:prstGeom>
          <a:noFill/>
          <a:ln w="9525">
            <a:noFill/>
            <a:miter lim="800000"/>
            <a:headEnd/>
            <a:tailEnd/>
          </a:ln>
        </p:spPr>
        <p:txBody>
          <a:bodyPr>
            <a:spAutoFit/>
          </a:bodyPr>
          <a:lstStyle/>
          <a:p>
            <a:pPr eaLnBrk="1" hangingPunct="1"/>
            <a:r>
              <a:rPr lang="en-US" b="1">
                <a:solidFill>
                  <a:srgbClr val="FF0000"/>
                </a:solidFill>
              </a:rPr>
              <a:t>ANANDA MOHAN COLLEGE:</a:t>
            </a:r>
          </a:p>
        </p:txBody>
      </p:sp>
      <p:graphicFrame>
        <p:nvGraphicFramePr>
          <p:cNvPr id="5128" name="Chart 7"/>
          <p:cNvGraphicFramePr>
            <a:graphicFrameLocks/>
          </p:cNvGraphicFramePr>
          <p:nvPr/>
        </p:nvGraphicFramePr>
        <p:xfrm>
          <a:off x="615554" y="4435476"/>
          <a:ext cx="1627584" cy="2251075"/>
        </p:xfrm>
        <a:graphic>
          <a:graphicData uri="http://schemas.openxmlformats.org/presentationml/2006/ole">
            <mc:AlternateContent xmlns:mc="http://schemas.openxmlformats.org/markup-compatibility/2006">
              <mc:Choice xmlns:v="urn:schemas-microsoft-com:vml" Requires="v">
                <p:oleObj spid="_x0000_s2092" name="Chart" r:id="rId8" imgW="2176461" imgH="2255715" progId="Excel.Sheet.8">
                  <p:embed/>
                </p:oleObj>
              </mc:Choice>
              <mc:Fallback>
                <p:oleObj name="Chart" r:id="rId8" imgW="2176461" imgH="2255715" progId="Excel.Sheet.8">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554" y="4435476"/>
                        <a:ext cx="1627584" cy="2251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9" name="TextBox 8"/>
          <p:cNvSpPr txBox="1">
            <a:spLocks noChangeArrowheads="1"/>
          </p:cNvSpPr>
          <p:nvPr/>
        </p:nvSpPr>
        <p:spPr bwMode="auto">
          <a:xfrm>
            <a:off x="4572001" y="0"/>
            <a:ext cx="2089547" cy="923330"/>
          </a:xfrm>
          <a:prstGeom prst="rect">
            <a:avLst/>
          </a:prstGeom>
          <a:noFill/>
          <a:ln w="9525">
            <a:noFill/>
            <a:miter lim="800000"/>
            <a:headEnd/>
            <a:tailEnd/>
          </a:ln>
        </p:spPr>
        <p:txBody>
          <a:bodyPr>
            <a:spAutoFit/>
          </a:bodyPr>
          <a:lstStyle/>
          <a:p>
            <a:pPr eaLnBrk="1" hangingPunct="1"/>
            <a:r>
              <a:rPr lang="en-US" b="1">
                <a:solidFill>
                  <a:srgbClr val="FF0000"/>
                </a:solidFill>
              </a:rPr>
              <a:t>CITY COLLEGIATE SCHOOL:</a:t>
            </a:r>
          </a:p>
        </p:txBody>
      </p:sp>
      <p:graphicFrame>
        <p:nvGraphicFramePr>
          <p:cNvPr id="5130" name="Chart 9"/>
          <p:cNvGraphicFramePr>
            <a:graphicFrameLocks/>
          </p:cNvGraphicFramePr>
          <p:nvPr/>
        </p:nvGraphicFramePr>
        <p:xfrm>
          <a:off x="4533900" y="77788"/>
          <a:ext cx="2871788" cy="2673350"/>
        </p:xfrm>
        <a:graphic>
          <a:graphicData uri="http://schemas.openxmlformats.org/presentationml/2006/ole">
            <mc:AlternateContent xmlns:mc="http://schemas.openxmlformats.org/markup-compatibility/2006">
              <mc:Choice xmlns:v="urn:schemas-microsoft-com:vml" Requires="v">
                <p:oleObj spid="_x0000_s2093" name="Chart" r:id="rId10" imgW="3834716" imgH="2682472" progId="Excel.Sheet.8">
                  <p:embed/>
                </p:oleObj>
              </mc:Choice>
              <mc:Fallback>
                <p:oleObj name="Chart" r:id="rId10" imgW="3834716" imgH="2682472" progId="Excel.Sheet.8">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33900" y="77788"/>
                        <a:ext cx="2871788" cy="267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131761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3"/>
          <a:srcRect/>
          <a:stretch>
            <a:fillRect/>
          </a:stretch>
        </p:blipFill>
        <p:spPr bwMode="auto">
          <a:xfrm>
            <a:off x="0" y="-127000"/>
            <a:ext cx="9221391" cy="7146925"/>
          </a:xfrm>
          <a:prstGeom prst="rect">
            <a:avLst/>
          </a:prstGeom>
          <a:noFill/>
          <a:ln w="9525">
            <a:noFill/>
            <a:miter lim="800000"/>
            <a:headEnd/>
            <a:tailEnd/>
          </a:ln>
        </p:spPr>
      </p:pic>
      <p:sp>
        <p:nvSpPr>
          <p:cNvPr id="6147" name="TextBox 4"/>
          <p:cNvSpPr txBox="1">
            <a:spLocks noChangeArrowheads="1"/>
          </p:cNvSpPr>
          <p:nvPr/>
        </p:nvSpPr>
        <p:spPr bwMode="auto">
          <a:xfrm>
            <a:off x="727472" y="0"/>
            <a:ext cx="2089547" cy="646331"/>
          </a:xfrm>
          <a:prstGeom prst="rect">
            <a:avLst/>
          </a:prstGeom>
          <a:noFill/>
          <a:ln w="9525">
            <a:noFill/>
            <a:miter lim="800000"/>
            <a:headEnd/>
            <a:tailEnd/>
          </a:ln>
        </p:spPr>
        <p:txBody>
          <a:bodyPr>
            <a:spAutoFit/>
          </a:bodyPr>
          <a:lstStyle/>
          <a:p>
            <a:pPr eaLnBrk="1" hangingPunct="1"/>
            <a:r>
              <a:rPr lang="en-US" b="1">
                <a:solidFill>
                  <a:srgbClr val="FF0000"/>
                </a:solidFill>
              </a:rPr>
              <a:t>GOURIPUR LODGE:</a:t>
            </a:r>
          </a:p>
        </p:txBody>
      </p:sp>
      <p:graphicFrame>
        <p:nvGraphicFramePr>
          <p:cNvPr id="6148" name="Chart 5"/>
          <p:cNvGraphicFramePr>
            <a:graphicFrameLocks/>
          </p:cNvGraphicFramePr>
          <p:nvPr/>
        </p:nvGraphicFramePr>
        <p:xfrm>
          <a:off x="573881" y="160339"/>
          <a:ext cx="2281238" cy="3209925"/>
        </p:xfrm>
        <a:graphic>
          <a:graphicData uri="http://schemas.openxmlformats.org/presentationml/2006/ole">
            <mc:AlternateContent xmlns:mc="http://schemas.openxmlformats.org/markup-compatibility/2006">
              <mc:Choice xmlns:v="urn:schemas-microsoft-com:vml" Requires="v">
                <p:oleObj spid="_x0000_s3114" name="Chart" r:id="rId4" imgW="3048264" imgH="3212870" progId="Excel.Sheet.8">
                  <p:embed/>
                </p:oleObj>
              </mc:Choice>
              <mc:Fallback>
                <p:oleObj name="Chart" r:id="rId4" imgW="3048264" imgH="3212870"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881" y="160339"/>
                        <a:ext cx="2281238" cy="3209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9" name="TextBox 6"/>
          <p:cNvSpPr txBox="1">
            <a:spLocks noChangeArrowheads="1"/>
          </p:cNvSpPr>
          <p:nvPr/>
        </p:nvSpPr>
        <p:spPr bwMode="auto">
          <a:xfrm>
            <a:off x="6773466" y="0"/>
            <a:ext cx="2089547" cy="646331"/>
          </a:xfrm>
          <a:prstGeom prst="rect">
            <a:avLst/>
          </a:prstGeom>
          <a:noFill/>
          <a:ln w="9525">
            <a:noFill/>
            <a:miter lim="800000"/>
            <a:headEnd/>
            <a:tailEnd/>
          </a:ln>
        </p:spPr>
        <p:txBody>
          <a:bodyPr>
            <a:spAutoFit/>
          </a:bodyPr>
          <a:lstStyle/>
          <a:p>
            <a:pPr eaLnBrk="1" hangingPunct="1"/>
            <a:r>
              <a:rPr lang="en-US" b="1">
                <a:solidFill>
                  <a:srgbClr val="FF0000"/>
                </a:solidFill>
              </a:rPr>
              <a:t>ALEXANDER CASTLE:</a:t>
            </a:r>
          </a:p>
        </p:txBody>
      </p:sp>
      <p:graphicFrame>
        <p:nvGraphicFramePr>
          <p:cNvPr id="6150" name="Chart 7"/>
          <p:cNvGraphicFramePr>
            <a:graphicFrameLocks/>
          </p:cNvGraphicFramePr>
          <p:nvPr/>
        </p:nvGraphicFramePr>
        <p:xfrm>
          <a:off x="6571060" y="319088"/>
          <a:ext cx="2002631" cy="2195512"/>
        </p:xfrm>
        <a:graphic>
          <a:graphicData uri="http://schemas.openxmlformats.org/presentationml/2006/ole">
            <mc:AlternateContent xmlns:mc="http://schemas.openxmlformats.org/markup-compatibility/2006">
              <mc:Choice xmlns:v="urn:schemas-microsoft-com:vml" Requires="v">
                <p:oleObj spid="_x0000_s3115" name="Chart" r:id="rId6" imgW="2676376" imgH="2200847" progId="Excel.Sheet.8">
                  <p:embed/>
                </p:oleObj>
              </mc:Choice>
              <mc:Fallback>
                <p:oleObj name="Chart" r:id="rId6" imgW="2676376" imgH="2200847" progId="Excel.Shee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1060" y="319088"/>
                        <a:ext cx="2002631" cy="2195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1" name="TextBox 8"/>
          <p:cNvSpPr txBox="1">
            <a:spLocks noChangeArrowheads="1"/>
          </p:cNvSpPr>
          <p:nvPr/>
        </p:nvSpPr>
        <p:spPr bwMode="auto">
          <a:xfrm>
            <a:off x="727472" y="3509964"/>
            <a:ext cx="2089547" cy="646331"/>
          </a:xfrm>
          <a:prstGeom prst="rect">
            <a:avLst/>
          </a:prstGeom>
          <a:noFill/>
          <a:ln w="9525">
            <a:noFill/>
            <a:miter lim="800000"/>
            <a:headEnd/>
            <a:tailEnd/>
          </a:ln>
        </p:spPr>
        <p:txBody>
          <a:bodyPr>
            <a:spAutoFit/>
          </a:bodyPr>
          <a:lstStyle/>
          <a:p>
            <a:pPr eaLnBrk="1" hangingPunct="1"/>
            <a:r>
              <a:rPr lang="en-US" b="1">
                <a:solidFill>
                  <a:srgbClr val="FF0000"/>
                </a:solidFill>
              </a:rPr>
              <a:t>SHOSHI LODGE:</a:t>
            </a:r>
          </a:p>
        </p:txBody>
      </p:sp>
      <p:graphicFrame>
        <p:nvGraphicFramePr>
          <p:cNvPr id="6152" name="Chart 9"/>
          <p:cNvGraphicFramePr>
            <a:graphicFrameLocks/>
          </p:cNvGraphicFramePr>
          <p:nvPr/>
        </p:nvGraphicFramePr>
        <p:xfrm>
          <a:off x="409575" y="2819400"/>
          <a:ext cx="2562225" cy="5010150"/>
        </p:xfrm>
        <a:graphic>
          <a:graphicData uri="http://schemas.openxmlformats.org/presentationml/2006/ole">
            <mc:AlternateContent xmlns:mc="http://schemas.openxmlformats.org/markup-compatibility/2006">
              <mc:Choice xmlns:v="urn:schemas-microsoft-com:vml" Requires="v">
                <p:oleObj spid="_x0000_s3116" name="Chart" r:id="rId8" imgW="3420152" imgH="5017443" progId="Excel.Sheet.8">
                  <p:embed/>
                </p:oleObj>
              </mc:Choice>
              <mc:Fallback>
                <p:oleObj name="Chart" r:id="rId8" imgW="3420152" imgH="5017443" progId="Excel.Sheet.8">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9575" y="2819400"/>
                        <a:ext cx="2562225" cy="5010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3" name="TextBox 10"/>
          <p:cNvSpPr txBox="1">
            <a:spLocks noChangeArrowheads="1"/>
          </p:cNvSpPr>
          <p:nvPr/>
        </p:nvSpPr>
        <p:spPr bwMode="auto">
          <a:xfrm>
            <a:off x="7353301" y="3530601"/>
            <a:ext cx="1308497" cy="1200329"/>
          </a:xfrm>
          <a:prstGeom prst="rect">
            <a:avLst/>
          </a:prstGeom>
          <a:noFill/>
          <a:ln w="9525">
            <a:noFill/>
            <a:miter lim="800000"/>
            <a:headEnd/>
            <a:tailEnd/>
          </a:ln>
        </p:spPr>
        <p:txBody>
          <a:bodyPr>
            <a:spAutoFit/>
          </a:bodyPr>
          <a:lstStyle/>
          <a:p>
            <a:pPr eaLnBrk="1" hangingPunct="1"/>
            <a:r>
              <a:rPr lang="en-US" b="1">
                <a:solidFill>
                  <a:srgbClr val="FF0000"/>
                </a:solidFill>
              </a:rPr>
              <a:t>MYMENSINGHA ZILLA SCHOOL:</a:t>
            </a:r>
          </a:p>
        </p:txBody>
      </p:sp>
      <p:graphicFrame>
        <p:nvGraphicFramePr>
          <p:cNvPr id="6154" name="Chart 11"/>
          <p:cNvGraphicFramePr>
            <a:graphicFrameLocks/>
          </p:cNvGraphicFramePr>
          <p:nvPr/>
        </p:nvGraphicFramePr>
        <p:xfrm>
          <a:off x="7315200" y="3829051"/>
          <a:ext cx="3073004" cy="3241675"/>
        </p:xfrm>
        <a:graphic>
          <a:graphicData uri="http://schemas.openxmlformats.org/presentationml/2006/ole">
            <mc:AlternateContent xmlns:mc="http://schemas.openxmlformats.org/markup-compatibility/2006">
              <mc:Choice xmlns:v="urn:schemas-microsoft-com:vml" Requires="v">
                <p:oleObj spid="_x0000_s3117" name="Chart" r:id="rId10" imgW="4102964" imgH="3243353" progId="Excel.Sheet.8">
                  <p:embed/>
                </p:oleObj>
              </mc:Choice>
              <mc:Fallback>
                <p:oleObj name="Chart" r:id="rId10" imgW="4102964" imgH="3243353" progId="Excel.Sheet.8">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5200" y="3829051"/>
                        <a:ext cx="3073004" cy="3241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779430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libri" pitchFamily="34" charset="0"/>
                <a:cs typeface="Calibri" pitchFamily="34" charset="0"/>
              </a:rPr>
              <a:t>Survey findings</a:t>
            </a:r>
            <a:endParaRPr lang="en-US" dirty="0"/>
          </a:p>
        </p:txBody>
      </p:sp>
      <p:pic>
        <p:nvPicPr>
          <p:cNvPr id="7" name="Picture 6" descr="DSC05508.JPG"/>
          <p:cNvPicPr>
            <a:picLocks noChangeAspect="1"/>
          </p:cNvPicPr>
          <p:nvPr/>
        </p:nvPicPr>
        <p:blipFill>
          <a:blip r:embed="rId2" cstate="print"/>
          <a:srcRect r="8519"/>
          <a:stretch>
            <a:fillRect/>
          </a:stretch>
        </p:blipFill>
        <p:spPr>
          <a:xfrm>
            <a:off x="609600" y="1295400"/>
            <a:ext cx="3276600" cy="4775611"/>
          </a:xfrm>
          <a:prstGeom prst="rect">
            <a:avLst/>
          </a:prstGeom>
        </p:spPr>
      </p:pic>
      <p:pic>
        <p:nvPicPr>
          <p:cNvPr id="9" name="Picture 8" descr="first presentation in class.JPG"/>
          <p:cNvPicPr>
            <a:picLocks noChangeAspect="1"/>
          </p:cNvPicPr>
          <p:nvPr/>
        </p:nvPicPr>
        <p:blipFill>
          <a:blip r:embed="rId3"/>
          <a:stretch>
            <a:fillRect/>
          </a:stretch>
        </p:blipFill>
        <p:spPr>
          <a:xfrm>
            <a:off x="5638800" y="1295399"/>
            <a:ext cx="2895600" cy="4806251"/>
          </a:xfrm>
          <a:prstGeom prst="rect">
            <a:avLst/>
          </a:prstGeom>
        </p:spPr>
      </p:pic>
      <p:pic>
        <p:nvPicPr>
          <p:cNvPr id="13" name="Picture 12" descr="DSC05504.JPG"/>
          <p:cNvPicPr>
            <a:picLocks noChangeAspect="1"/>
          </p:cNvPicPr>
          <p:nvPr/>
        </p:nvPicPr>
        <p:blipFill>
          <a:blip r:embed="rId4" cstate="print"/>
          <a:srcRect l="11481" r="4074" b="2222"/>
          <a:stretch>
            <a:fillRect/>
          </a:stretch>
        </p:blipFill>
        <p:spPr>
          <a:xfrm flipV="1">
            <a:off x="4038600" y="1447800"/>
            <a:ext cx="1332634" cy="2057400"/>
          </a:xfrm>
          <a:prstGeom prst="rect">
            <a:avLst/>
          </a:prstGeom>
        </p:spPr>
      </p:pic>
      <p:pic>
        <p:nvPicPr>
          <p:cNvPr id="14" name="Picture 13" descr="DSC05502.JPG"/>
          <p:cNvPicPr>
            <a:picLocks noChangeAspect="1"/>
          </p:cNvPicPr>
          <p:nvPr/>
        </p:nvPicPr>
        <p:blipFill>
          <a:blip r:embed="rId5" cstate="print"/>
          <a:srcRect l="7407" t="4444" r="3704" b="3333"/>
          <a:stretch>
            <a:fillRect/>
          </a:stretch>
        </p:blipFill>
        <p:spPr>
          <a:xfrm>
            <a:off x="4038600" y="3741420"/>
            <a:ext cx="1371600" cy="2049780"/>
          </a:xfrm>
          <a:prstGeom prst="rect">
            <a:avLst/>
          </a:prstGeom>
        </p:spPr>
      </p:pic>
    </p:spTree>
    <p:extLst>
      <p:ext uri="{BB962C8B-B14F-4D97-AF65-F5344CB8AC3E}">
        <p14:creationId xmlns:p14="http://schemas.microsoft.com/office/powerpoint/2010/main" val="4105245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805149_364798520311914_1256437995_n.jpg"/>
          <p:cNvPicPr>
            <a:picLocks noChangeAspect="1"/>
          </p:cNvPicPr>
          <p:nvPr/>
        </p:nvPicPr>
        <p:blipFill>
          <a:blip r:embed="rId2"/>
          <a:srcRect t="13333" b="22222"/>
          <a:stretch>
            <a:fillRect/>
          </a:stretch>
        </p:blipFill>
        <p:spPr>
          <a:xfrm>
            <a:off x="381000" y="1524000"/>
            <a:ext cx="8382000" cy="4051300"/>
          </a:xfrm>
          <a:prstGeom prst="rect">
            <a:avLst/>
          </a:prstGeom>
        </p:spPr>
      </p:pic>
      <p:sp>
        <p:nvSpPr>
          <p:cNvPr id="3" name="TextBox 2"/>
          <p:cNvSpPr txBox="1"/>
          <p:nvPr/>
        </p:nvSpPr>
        <p:spPr>
          <a:xfrm>
            <a:off x="1143000" y="990600"/>
            <a:ext cx="2125903" cy="369332"/>
          </a:xfrm>
          <a:prstGeom prst="rect">
            <a:avLst/>
          </a:prstGeom>
          <a:noFill/>
        </p:spPr>
        <p:txBody>
          <a:bodyPr wrap="none" rtlCol="0">
            <a:spAutoFit/>
          </a:bodyPr>
          <a:lstStyle/>
          <a:p>
            <a:r>
              <a:rPr lang="en-US" dirty="0" smtClean="0"/>
              <a:t>Existing Study Model</a:t>
            </a:r>
            <a:endParaRPr lang="en-US" dirty="0"/>
          </a:p>
        </p:txBody>
      </p:sp>
    </p:spTree>
    <p:extLst>
      <p:ext uri="{BB962C8B-B14F-4D97-AF65-F5344CB8AC3E}">
        <p14:creationId xmlns:p14="http://schemas.microsoft.com/office/powerpoint/2010/main" val="38661425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Site survey and interactive sessions, Date 20.10.2014 to 24.10.2014</a:t>
            </a:r>
            <a:endParaRPr lang="en-US" sz="2800" dirty="0"/>
          </a:p>
        </p:txBody>
      </p:sp>
      <p:pic>
        <p:nvPicPr>
          <p:cNvPr id="14" name="Picture 13" descr="DSC03819.JPG"/>
          <p:cNvPicPr>
            <a:picLocks noChangeAspect="1"/>
          </p:cNvPicPr>
          <p:nvPr/>
        </p:nvPicPr>
        <p:blipFill>
          <a:blip r:embed="rId2" cstate="print"/>
          <a:stretch>
            <a:fillRect/>
          </a:stretch>
        </p:blipFill>
        <p:spPr>
          <a:xfrm>
            <a:off x="3200400" y="3810000"/>
            <a:ext cx="2743200" cy="2057400"/>
          </a:xfrm>
          <a:prstGeom prst="rect">
            <a:avLst/>
          </a:prstGeom>
        </p:spPr>
      </p:pic>
      <p:pic>
        <p:nvPicPr>
          <p:cNvPr id="16" name="Picture 15" descr="DSC03873.JPG"/>
          <p:cNvPicPr>
            <a:picLocks noChangeAspect="1"/>
          </p:cNvPicPr>
          <p:nvPr/>
        </p:nvPicPr>
        <p:blipFill>
          <a:blip r:embed="rId3" cstate="print"/>
          <a:stretch>
            <a:fillRect/>
          </a:stretch>
        </p:blipFill>
        <p:spPr>
          <a:xfrm>
            <a:off x="304800" y="1371600"/>
            <a:ext cx="2743200" cy="2057400"/>
          </a:xfrm>
          <a:prstGeom prst="rect">
            <a:avLst/>
          </a:prstGeom>
        </p:spPr>
      </p:pic>
      <p:pic>
        <p:nvPicPr>
          <p:cNvPr id="18" name="Picture 17" descr="DSC03830.JPG"/>
          <p:cNvPicPr>
            <a:picLocks noChangeAspect="1"/>
          </p:cNvPicPr>
          <p:nvPr/>
        </p:nvPicPr>
        <p:blipFill>
          <a:blip r:embed="rId4" cstate="print"/>
          <a:stretch>
            <a:fillRect/>
          </a:stretch>
        </p:blipFill>
        <p:spPr>
          <a:xfrm>
            <a:off x="3200400" y="1371600"/>
            <a:ext cx="2743200" cy="2057400"/>
          </a:xfrm>
          <a:prstGeom prst="rect">
            <a:avLst/>
          </a:prstGeom>
        </p:spPr>
      </p:pic>
      <p:pic>
        <p:nvPicPr>
          <p:cNvPr id="20" name="Picture 19" descr="DSC03888.JPG"/>
          <p:cNvPicPr>
            <a:picLocks noChangeAspect="1"/>
          </p:cNvPicPr>
          <p:nvPr/>
        </p:nvPicPr>
        <p:blipFill>
          <a:blip r:embed="rId5" cstate="print"/>
          <a:stretch>
            <a:fillRect/>
          </a:stretch>
        </p:blipFill>
        <p:spPr>
          <a:xfrm>
            <a:off x="177800" y="3810000"/>
            <a:ext cx="2844800" cy="2133600"/>
          </a:xfrm>
          <a:prstGeom prst="rect">
            <a:avLst/>
          </a:prstGeom>
        </p:spPr>
      </p:pic>
      <p:pic>
        <p:nvPicPr>
          <p:cNvPr id="22" name="Picture 21" descr="WP_20141020_009.jpg"/>
          <p:cNvPicPr>
            <a:picLocks noChangeAspect="1"/>
          </p:cNvPicPr>
          <p:nvPr/>
        </p:nvPicPr>
        <p:blipFill>
          <a:blip r:embed="rId6" cstate="print"/>
          <a:srcRect/>
          <a:stretch>
            <a:fillRect/>
          </a:stretch>
        </p:blipFill>
        <p:spPr>
          <a:xfrm>
            <a:off x="6258012" y="2743200"/>
            <a:ext cx="2276388" cy="3124200"/>
          </a:xfrm>
          <a:prstGeom prst="rect">
            <a:avLst/>
          </a:prstGeom>
        </p:spPr>
      </p:pic>
    </p:spTree>
    <p:extLst>
      <p:ext uri="{BB962C8B-B14F-4D97-AF65-F5344CB8AC3E}">
        <p14:creationId xmlns:p14="http://schemas.microsoft.com/office/powerpoint/2010/main" val="5722155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119" y="0"/>
            <a:ext cx="9144000" cy="6858000"/>
          </a:xfrm>
          <a:prstGeom prst="rect">
            <a:avLst/>
          </a:prstGeom>
          <a:solidFill>
            <a:srgbClr val="FFC000"/>
          </a:solidFill>
          <a:ln/>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4" name="Rectangle 3"/>
          <p:cNvSpPr/>
          <p:nvPr/>
        </p:nvSpPr>
        <p:spPr>
          <a:xfrm>
            <a:off x="1600200" y="3124200"/>
            <a:ext cx="6705600" cy="1754326"/>
          </a:xfrm>
          <a:prstGeom prst="rect">
            <a:avLst/>
          </a:prstGeom>
        </p:spPr>
        <p:txBody>
          <a:bodyPr wrap="square">
            <a:spAutoFit/>
          </a:bodyPr>
          <a:lstStyle/>
          <a:p>
            <a:pPr algn="r"/>
            <a:r>
              <a:rPr lang="en-US" sz="3600" b="1" dirty="0">
                <a:ln w="0"/>
                <a:solidFill>
                  <a:schemeClr val="bg1"/>
                </a:solidFill>
                <a:effectLst>
                  <a:outerShdw blurRad="38100" dist="19050" dir="2700000" algn="tl" rotWithShape="0">
                    <a:schemeClr val="dk1">
                      <a:alpha val="40000"/>
                    </a:schemeClr>
                  </a:outerShdw>
                </a:effectLst>
                <a:cs typeface="Arial" panose="020B0604020202020204" pitchFamily="34" charset="0"/>
              </a:rPr>
              <a:t>REDESIGN OF 9 IMPORTANT NODAL POINTS</a:t>
            </a:r>
          </a:p>
          <a:p>
            <a:pPr algn="r"/>
            <a:r>
              <a:rPr lang="en-US" sz="3600" b="1" dirty="0">
                <a:ln w="0"/>
                <a:solidFill>
                  <a:schemeClr val="bg1"/>
                </a:solidFill>
                <a:effectLst>
                  <a:outerShdw blurRad="38100" dist="19050" dir="2700000" algn="tl" rotWithShape="0">
                    <a:schemeClr val="dk1">
                      <a:alpha val="40000"/>
                    </a:schemeClr>
                  </a:outerShdw>
                </a:effectLst>
                <a:cs typeface="Arial" panose="020B0604020202020204" pitchFamily="34" charset="0"/>
              </a:rPr>
              <a:t> IN MYMENSINGH CITY</a:t>
            </a:r>
          </a:p>
        </p:txBody>
      </p:sp>
      <p:sp>
        <p:nvSpPr>
          <p:cNvPr id="6" name="TextBox 8"/>
          <p:cNvSpPr txBox="1">
            <a:spLocks noChangeArrowheads="1"/>
          </p:cNvSpPr>
          <p:nvPr/>
        </p:nvSpPr>
        <p:spPr bwMode="auto">
          <a:xfrm>
            <a:off x="2895600" y="2614830"/>
            <a:ext cx="5257800" cy="509370"/>
          </a:xfrm>
          <a:prstGeom prst="rect">
            <a:avLst/>
          </a:prstGeom>
          <a:noFill/>
          <a:ln w="9525">
            <a:noFill/>
            <a:miter lim="800000"/>
            <a:headEnd/>
            <a:tailEnd/>
          </a:ln>
        </p:spPr>
        <p:txBody>
          <a:bodyPr wrap="square" lIns="32004" tIns="16002" rIns="32004" bIns="16002">
            <a:spAutoFit/>
          </a:bodyPr>
          <a:lstStyle/>
          <a:p>
            <a:pPr algn="r"/>
            <a:r>
              <a:rPr lang="en-US" altLang="en-US" sz="3100" dirty="0">
                <a:solidFill>
                  <a:schemeClr val="bg1"/>
                </a:solidFill>
                <a:latin typeface="Impact" pitchFamily="34" charset="0"/>
                <a:cs typeface="Aharoni" pitchFamily="2" charset="-79"/>
              </a:rPr>
              <a:t>Project </a:t>
            </a:r>
            <a:r>
              <a:rPr lang="en-US" altLang="en-US" sz="3100" dirty="0" smtClean="0">
                <a:solidFill>
                  <a:schemeClr val="bg1"/>
                </a:solidFill>
                <a:latin typeface="Impact" pitchFamily="34" charset="0"/>
                <a:cs typeface="Aharoni" pitchFamily="2" charset="-79"/>
              </a:rPr>
              <a:t>05</a:t>
            </a:r>
            <a:endParaRPr lang="en-US" altLang="en-US" sz="3100" dirty="0">
              <a:solidFill>
                <a:schemeClr val="bg1"/>
              </a:solidFill>
              <a:latin typeface="Impact" pitchFamily="34" charset="0"/>
              <a:cs typeface="Aharoni" pitchFamily="2" charset="-79"/>
            </a:endParaRPr>
          </a:p>
        </p:txBody>
      </p:sp>
    </p:spTree>
    <p:extLst>
      <p:ext uri="{BB962C8B-B14F-4D97-AF65-F5344CB8AC3E}">
        <p14:creationId xmlns:p14="http://schemas.microsoft.com/office/powerpoint/2010/main" val="13629081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PROJECT 05</a:t>
            </a:r>
            <a:br>
              <a:rPr lang="en-US" sz="3100" dirty="0"/>
            </a:br>
            <a:r>
              <a:rPr lang="en-US" sz="3100" b="1" dirty="0"/>
              <a:t>Redesign of 10 (Ten) Important Nodal Points in</a:t>
            </a:r>
            <a:r>
              <a:rPr lang="en-US" sz="3100" dirty="0"/>
              <a:t/>
            </a:r>
            <a:br>
              <a:rPr lang="en-US" sz="3100" dirty="0"/>
            </a:br>
            <a:r>
              <a:rPr lang="en-US" sz="3100" b="1" dirty="0"/>
              <a:t>Mymensingh  </a:t>
            </a:r>
            <a:r>
              <a:rPr lang="en-US" sz="3100" b="1" dirty="0" smtClean="0"/>
              <a:t>City</a:t>
            </a:r>
            <a:endParaRPr lang="en-US" dirty="0"/>
          </a:p>
        </p:txBody>
      </p:sp>
      <p:sp>
        <p:nvSpPr>
          <p:cNvPr id="3" name="Content Placeholder 2"/>
          <p:cNvSpPr>
            <a:spLocks noGrp="1"/>
          </p:cNvSpPr>
          <p:nvPr>
            <p:ph idx="1"/>
          </p:nvPr>
        </p:nvSpPr>
        <p:spPr/>
        <p:txBody>
          <a:bodyPr>
            <a:noAutofit/>
          </a:bodyPr>
          <a:lstStyle/>
          <a:p>
            <a:pPr marL="0" indent="0">
              <a:lnSpc>
                <a:spcPct val="120000"/>
              </a:lnSpc>
              <a:buNone/>
            </a:pPr>
            <a:r>
              <a:rPr lang="en-US" sz="1400" dirty="0">
                <a:latin typeface="+mj-lt"/>
              </a:rPr>
              <a:t>This project considers to improve the efficiency of the nodal points of Mymensingh and enhance their images in the cityscape as distinguished landmarks. There are several nodal points in the Mymensingh City. They are important not only for transportation, they are also important to provide the city some character. For example, the </a:t>
            </a:r>
            <a:r>
              <a:rPr lang="en-US" sz="1400" dirty="0" err="1">
                <a:latin typeface="+mj-lt"/>
              </a:rPr>
              <a:t>Ganginapar</a:t>
            </a:r>
            <a:r>
              <a:rPr lang="en-US" sz="1400" dirty="0">
                <a:latin typeface="+mj-lt"/>
              </a:rPr>
              <a:t> node and Town Hall node are the main urban cores that are connected with other roads and streets of the city. The main commercial zone of the city has been developed on both side of main road near the </a:t>
            </a:r>
            <a:r>
              <a:rPr lang="en-US" sz="1400" dirty="0" err="1">
                <a:latin typeface="+mj-lt"/>
              </a:rPr>
              <a:t>Ganginapar</a:t>
            </a:r>
            <a:r>
              <a:rPr lang="en-US" sz="1400" dirty="0">
                <a:latin typeface="+mj-lt"/>
              </a:rPr>
              <a:t> node after the establishment of Mymensingh Railway Station. On the other hand educational facilities have concentrated near Town Hall node. The nodal points have faded their importance with course of time due to various reasons, such as being overburdened and lose their functional effectiveness and/or characters they are assigned for.  This studio project seeks to revive such nodal points in the city of Mymensingh to restore their functional efficiency and enhance the characters that provide them individuality.</a:t>
            </a:r>
          </a:p>
          <a:p>
            <a:pPr marL="0" indent="0">
              <a:lnSpc>
                <a:spcPct val="120000"/>
              </a:lnSpc>
              <a:buNone/>
            </a:pPr>
            <a:r>
              <a:rPr lang="en-US" sz="1400" dirty="0">
                <a:latin typeface="+mj-lt"/>
              </a:rPr>
              <a:t> </a:t>
            </a:r>
          </a:p>
          <a:p>
            <a:pPr marL="0" indent="0">
              <a:lnSpc>
                <a:spcPct val="120000"/>
              </a:lnSpc>
              <a:buNone/>
            </a:pPr>
            <a:r>
              <a:rPr lang="en-US" sz="1400" dirty="0">
                <a:latin typeface="+mj-lt"/>
              </a:rPr>
              <a:t>This project starts with studying the nodal area intensively and then analyses all the problems and their causes. Then it suggests ideas for resolution considering minimum and required level of intervention whether it is structural or simple traffic management</a:t>
            </a:r>
            <a:r>
              <a:rPr lang="en-US" sz="1400" dirty="0" smtClean="0">
                <a:latin typeface="+mj-lt"/>
              </a:rPr>
              <a:t>.</a:t>
            </a:r>
            <a:endParaRPr lang="en-US" sz="1400" dirty="0">
              <a:latin typeface="+mj-lt"/>
            </a:endParaRPr>
          </a:p>
        </p:txBody>
      </p:sp>
    </p:spTree>
    <p:extLst>
      <p:ext uri="{BB962C8B-B14F-4D97-AF65-F5344CB8AC3E}">
        <p14:creationId xmlns:p14="http://schemas.microsoft.com/office/powerpoint/2010/main" val="17343241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414" y="1168165"/>
            <a:ext cx="7886700" cy="994172"/>
          </a:xfrm>
        </p:spPr>
        <p:txBody>
          <a:bodyPr>
            <a:normAutofit/>
          </a:bodyPr>
          <a:lstStyle/>
          <a:p>
            <a:r>
              <a:rPr lang="en-CA" sz="2400" b="1" dirty="0"/>
              <a:t>Project 5: Redesign of Important Nodal Points in Mymensingh City</a:t>
            </a:r>
            <a:endParaRPr lang="en-US" sz="2400" dirty="0"/>
          </a:p>
        </p:txBody>
      </p:sp>
      <p:graphicFrame>
        <p:nvGraphicFramePr>
          <p:cNvPr id="3" name="Diagram 2"/>
          <p:cNvGraphicFramePr/>
          <p:nvPr>
            <p:extLst>
              <p:ext uri="{D42A27DB-BD31-4B8C-83A1-F6EECF244321}">
                <p14:modId xmlns:p14="http://schemas.microsoft.com/office/powerpoint/2010/main" val="2126169487"/>
              </p:ext>
            </p:extLst>
          </p:nvPr>
        </p:nvGraphicFramePr>
        <p:xfrm>
          <a:off x="285636" y="2384759"/>
          <a:ext cx="8761862" cy="33073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2277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33401" y="1219201"/>
            <a:ext cx="3276600" cy="21844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1219201"/>
            <a:ext cx="3298209" cy="219880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1" y="3530600"/>
            <a:ext cx="3276600" cy="21844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3773" y="3532875"/>
            <a:ext cx="3286836" cy="2191224"/>
          </a:xfrm>
          <a:prstGeom prst="rect">
            <a:avLst/>
          </a:prstGeom>
        </p:spPr>
      </p:pic>
      <p:sp>
        <p:nvSpPr>
          <p:cNvPr id="8" name="Rectangle 7"/>
          <p:cNvSpPr/>
          <p:nvPr/>
        </p:nvSpPr>
        <p:spPr>
          <a:xfrm>
            <a:off x="381000" y="666411"/>
            <a:ext cx="1192634" cy="523220"/>
          </a:xfrm>
          <a:prstGeom prst="rect">
            <a:avLst/>
          </a:prstGeom>
        </p:spPr>
        <p:txBody>
          <a:bodyPr wrap="none">
            <a:spAutoFit/>
          </a:bodyPr>
          <a:lstStyle/>
          <a:p>
            <a:r>
              <a:rPr lang="en-US" sz="2800" b="1" dirty="0" smtClean="0">
                <a:latin typeface="Calibri" pitchFamily="34" charset="0"/>
                <a:cs typeface="Calibri" pitchFamily="34" charset="0"/>
              </a:rPr>
              <a:t>Survey</a:t>
            </a:r>
            <a:endParaRPr lang="en-US" sz="2800" dirty="0"/>
          </a:p>
        </p:txBody>
      </p:sp>
    </p:spTree>
    <p:extLst>
      <p:ext uri="{BB962C8B-B14F-4D97-AF65-F5344CB8AC3E}">
        <p14:creationId xmlns:p14="http://schemas.microsoft.com/office/powerpoint/2010/main" val="32517025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143000"/>
            <a:ext cx="3505200" cy="2336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581400"/>
            <a:ext cx="3505200" cy="2336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1143000"/>
            <a:ext cx="3505200" cy="23368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3581400"/>
            <a:ext cx="3505200" cy="2336800"/>
          </a:xfrm>
          <a:prstGeom prst="rect">
            <a:avLst/>
          </a:prstGeom>
        </p:spPr>
      </p:pic>
    </p:spTree>
    <p:extLst>
      <p:ext uri="{BB962C8B-B14F-4D97-AF65-F5344CB8AC3E}">
        <p14:creationId xmlns:p14="http://schemas.microsoft.com/office/powerpoint/2010/main" val="14653959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findings presentation</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209800" y="1166884"/>
            <a:ext cx="1600200" cy="284609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1" y="1166884"/>
            <a:ext cx="1600200" cy="284609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1143000"/>
            <a:ext cx="3886200" cy="5181600"/>
          </a:xfrm>
          <a:prstGeom prst="rect">
            <a:avLst/>
          </a:prstGeom>
        </p:spPr>
      </p:pic>
    </p:spTree>
    <p:extLst>
      <p:ext uri="{BB962C8B-B14F-4D97-AF65-F5344CB8AC3E}">
        <p14:creationId xmlns:p14="http://schemas.microsoft.com/office/powerpoint/2010/main" val="1342695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findings presentation</a:t>
            </a: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886200" y="1222870"/>
            <a:ext cx="3756628" cy="50088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222870"/>
            <a:ext cx="3276600" cy="24574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774258"/>
            <a:ext cx="3276600" cy="2457450"/>
          </a:xfrm>
          <a:prstGeom prst="rect">
            <a:avLst/>
          </a:prstGeom>
        </p:spPr>
      </p:pic>
    </p:spTree>
    <p:extLst>
      <p:ext uri="{BB962C8B-B14F-4D97-AF65-F5344CB8AC3E}">
        <p14:creationId xmlns:p14="http://schemas.microsoft.com/office/powerpoint/2010/main" val="21279065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en-US"/>
          </a:p>
        </p:txBody>
      </p:sp>
      <p:sp>
        <p:nvSpPr>
          <p:cNvPr id="6" name="TextBox 8"/>
          <p:cNvSpPr txBox="1">
            <a:spLocks noChangeArrowheads="1"/>
          </p:cNvSpPr>
          <p:nvPr/>
        </p:nvSpPr>
        <p:spPr bwMode="auto">
          <a:xfrm>
            <a:off x="2895600" y="2614830"/>
            <a:ext cx="4724399" cy="509370"/>
          </a:xfrm>
          <a:prstGeom prst="rect">
            <a:avLst/>
          </a:prstGeom>
          <a:noFill/>
          <a:ln w="9525">
            <a:noFill/>
            <a:miter lim="800000"/>
            <a:headEnd/>
            <a:tailEnd/>
          </a:ln>
        </p:spPr>
        <p:txBody>
          <a:bodyPr wrap="square" lIns="32004" tIns="16002" rIns="32004" bIns="16002">
            <a:spAutoFit/>
          </a:bodyPr>
          <a:lstStyle/>
          <a:p>
            <a:pPr algn="r"/>
            <a:r>
              <a:rPr lang="en-US" altLang="en-US" sz="3100" dirty="0">
                <a:solidFill>
                  <a:schemeClr val="bg1"/>
                </a:solidFill>
                <a:latin typeface="Impact" pitchFamily="34" charset="0"/>
                <a:cs typeface="Aharoni" pitchFamily="2" charset="-79"/>
              </a:rPr>
              <a:t>Project </a:t>
            </a:r>
            <a:r>
              <a:rPr lang="en-US" altLang="en-US" sz="3100" dirty="0" smtClean="0">
                <a:solidFill>
                  <a:schemeClr val="bg1"/>
                </a:solidFill>
                <a:latin typeface="Impact" pitchFamily="34" charset="0"/>
                <a:cs typeface="Aharoni" pitchFamily="2" charset="-79"/>
              </a:rPr>
              <a:t>06</a:t>
            </a:r>
            <a:endParaRPr lang="en-US" altLang="en-US" sz="3100" dirty="0">
              <a:solidFill>
                <a:schemeClr val="bg1"/>
              </a:solidFill>
              <a:latin typeface="Impact" pitchFamily="34" charset="0"/>
              <a:cs typeface="Aharoni" pitchFamily="2" charset="-79"/>
            </a:endParaRPr>
          </a:p>
        </p:txBody>
      </p:sp>
      <p:sp>
        <p:nvSpPr>
          <p:cNvPr id="7" name="TextBox 6"/>
          <p:cNvSpPr txBox="1"/>
          <p:nvPr/>
        </p:nvSpPr>
        <p:spPr>
          <a:xfrm>
            <a:off x="304800" y="3200400"/>
            <a:ext cx="7372350" cy="1754326"/>
          </a:xfrm>
          <a:prstGeom prst="rect">
            <a:avLst/>
          </a:prstGeom>
          <a:noFill/>
        </p:spPr>
        <p:txBody>
          <a:bodyPr wrap="square" rtlCol="0">
            <a:spAutoFit/>
          </a:bodyPr>
          <a:lstStyle/>
          <a:p>
            <a:pPr algn="r"/>
            <a:r>
              <a:rPr lang="en-US" sz="3600" b="1" dirty="0" smtClean="0">
                <a:latin typeface="Calibri" pitchFamily="34" charset="0"/>
                <a:cs typeface="Calibri" pitchFamily="34" charset="0"/>
              </a:rPr>
              <a:t>Amusement in a “Char” : Proposed  leisure and recreational facilities in </a:t>
            </a:r>
            <a:r>
              <a:rPr lang="en-US" sz="3600" b="1" dirty="0" err="1" smtClean="0">
                <a:latin typeface="Calibri" pitchFamily="34" charset="0"/>
                <a:cs typeface="Calibri" pitchFamily="34" charset="0"/>
              </a:rPr>
              <a:t>Mymensingh</a:t>
            </a:r>
            <a:r>
              <a:rPr lang="en-US" sz="3600" b="1" dirty="0" smtClean="0">
                <a:latin typeface="Calibri" pitchFamily="34" charset="0"/>
                <a:cs typeface="Calibri" pitchFamily="34" charset="0"/>
              </a:rPr>
              <a:t>  </a:t>
            </a:r>
            <a:endParaRPr lang="en-US" sz="3600" b="1" dirty="0">
              <a:latin typeface="Calibri" pitchFamily="34" charset="0"/>
              <a:cs typeface="Calibri" pitchFamily="34" charset="0"/>
            </a:endParaRPr>
          </a:p>
        </p:txBody>
      </p:sp>
    </p:spTree>
    <p:extLst>
      <p:ext uri="{BB962C8B-B14F-4D97-AF65-F5344CB8AC3E}">
        <p14:creationId xmlns:p14="http://schemas.microsoft.com/office/powerpoint/2010/main" val="39682092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Project 06</a:t>
            </a:r>
            <a:br>
              <a:rPr lang="en-US" sz="2800" dirty="0"/>
            </a:br>
            <a:r>
              <a:rPr lang="en-US" sz="2800" b="1" dirty="0"/>
              <a:t>Amusement in a  'Char':  Proposed Leisure and</a:t>
            </a:r>
            <a:r>
              <a:rPr lang="en-US" sz="2800" dirty="0"/>
              <a:t/>
            </a:r>
            <a:br>
              <a:rPr lang="en-US" sz="2800" dirty="0"/>
            </a:br>
            <a:r>
              <a:rPr lang="en-US" sz="2800" b="1" dirty="0"/>
              <a:t>Recreational Facilities in </a:t>
            </a:r>
            <a:r>
              <a:rPr lang="en-US" sz="2800" b="1" dirty="0" smtClean="0"/>
              <a:t>Mymensingh</a:t>
            </a:r>
            <a:endParaRPr lang="en-US" sz="2800" dirty="0"/>
          </a:p>
        </p:txBody>
      </p:sp>
      <p:sp>
        <p:nvSpPr>
          <p:cNvPr id="3" name="Content Placeholder 2"/>
          <p:cNvSpPr>
            <a:spLocks noGrp="1"/>
          </p:cNvSpPr>
          <p:nvPr>
            <p:ph idx="1"/>
          </p:nvPr>
        </p:nvSpPr>
        <p:spPr/>
        <p:txBody>
          <a:bodyPr>
            <a:noAutofit/>
          </a:bodyPr>
          <a:lstStyle/>
          <a:p>
            <a:pPr marL="0" indent="0">
              <a:lnSpc>
                <a:spcPct val="120000"/>
              </a:lnSpc>
              <a:buNone/>
            </a:pPr>
            <a:r>
              <a:rPr lang="en-US" sz="1200" dirty="0">
                <a:latin typeface="+mj-lt"/>
              </a:rPr>
              <a:t>The project referred to as Amusement in 'Char' is perceived to design recreational facilities in the small islets, the 'Char' areas, on the Brahmaputra River flowing along Mymensingh.  The river is the old tract of the once mighty river that changed the course due to earthquake in 1762 and now a seasonal flow.  The islets recovered from the riverbed is known as 'char's. There are several char areas on both the upstream and downstream of the river along the city.  These char areas are subjected to regular, which is almost an annual event, seasonal flooding by heavy monsoon rain and flashes from the </a:t>
            </a:r>
            <a:r>
              <a:rPr lang="en-US" sz="1200" dirty="0" err="1">
                <a:latin typeface="+mj-lt"/>
              </a:rPr>
              <a:t>Garo</a:t>
            </a:r>
            <a:r>
              <a:rPr lang="en-US" sz="1200" dirty="0">
                <a:latin typeface="+mj-lt"/>
              </a:rPr>
              <a:t> hills of Meghalaya in India. Periodic floods also deposit fresh alluvium replenishing the fertile soil. Thus flooding, agriculture, and agricultural practices and lifestyle of the people along the river are closely connected.</a:t>
            </a:r>
          </a:p>
          <a:p>
            <a:pPr marL="0" indent="0">
              <a:lnSpc>
                <a:spcPct val="120000"/>
              </a:lnSpc>
              <a:buNone/>
            </a:pPr>
            <a:r>
              <a:rPr lang="en-US" sz="1200" dirty="0">
                <a:latin typeface="+mj-lt"/>
              </a:rPr>
              <a:t> </a:t>
            </a:r>
          </a:p>
          <a:p>
            <a:pPr marL="0" indent="0">
              <a:lnSpc>
                <a:spcPct val="120000"/>
              </a:lnSpc>
              <a:buNone/>
            </a:pPr>
            <a:r>
              <a:rPr lang="en-US" sz="1200" dirty="0">
                <a:latin typeface="+mj-lt"/>
              </a:rPr>
              <a:t>This  project is considered  to  offer  highly  ambitious  leisure  and  recreational  activities.  Amusement activities are be designed with priority for higher income people, provisions are to be created for mid income people where family fun will be provided. The project is to be considered as an entertainment and tourist </a:t>
            </a:r>
            <a:r>
              <a:rPr lang="en-US" sz="1200" dirty="0" err="1">
                <a:latin typeface="+mj-lt"/>
              </a:rPr>
              <a:t>centre</a:t>
            </a:r>
            <a:r>
              <a:rPr lang="en-US" sz="1200" dirty="0">
                <a:latin typeface="+mj-lt"/>
              </a:rPr>
              <a:t> where all class of peoples of all ages can feel a touch a gentle breeze and have fun and joy. This could be a wonderful combination of natural and manmade gift from the people of Mymensingh to the outside world. The proposed project will be an international standard with modern attraction amenities</a:t>
            </a:r>
          </a:p>
          <a:p>
            <a:pPr marL="0" indent="0">
              <a:lnSpc>
                <a:spcPct val="120000"/>
              </a:lnSpc>
              <a:buNone/>
            </a:pPr>
            <a:r>
              <a:rPr lang="en-US" sz="1200" dirty="0">
                <a:latin typeface="+mj-lt"/>
              </a:rPr>
              <a:t>&amp; themes and its will be provided for having fun and joy. It will </a:t>
            </a:r>
            <a:r>
              <a:rPr lang="en-US" sz="1200" dirty="0" err="1">
                <a:latin typeface="+mj-lt"/>
              </a:rPr>
              <a:t>endeavour</a:t>
            </a:r>
            <a:r>
              <a:rPr lang="en-US" sz="1200" dirty="0">
                <a:latin typeface="+mj-lt"/>
              </a:rPr>
              <a:t> is to bring new ideas in the society and business and always look forward to devote itself for the cause of social uplift and thereby developing better human relationship as well as social bondage.. The Amusement project will definitely attract the peoples of all ages and will generate substantial amount of revenue, which further justify the huge  market  potential  of  the  project.  Furthermore,  the  project  will  cater  the  social  need,  create employment generation and new business opportunities, also attract the foreign tourists, and thereby earn valuable foreign exchange for the country as a whole</a:t>
            </a:r>
            <a:r>
              <a:rPr lang="en-US" sz="1200" dirty="0" smtClean="0">
                <a:latin typeface="+mj-lt"/>
              </a:rPr>
              <a:t>.</a:t>
            </a:r>
            <a:endParaRPr lang="en-US" sz="1200" dirty="0">
              <a:latin typeface="+mj-lt"/>
            </a:endParaRPr>
          </a:p>
        </p:txBody>
      </p:sp>
    </p:spTree>
    <p:extLst>
      <p:ext uri="{BB962C8B-B14F-4D97-AF65-F5344CB8AC3E}">
        <p14:creationId xmlns:p14="http://schemas.microsoft.com/office/powerpoint/2010/main" val="2789584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414" y="1168165"/>
            <a:ext cx="7886700" cy="994172"/>
          </a:xfrm>
        </p:spPr>
        <p:txBody>
          <a:bodyPr>
            <a:normAutofit/>
          </a:bodyPr>
          <a:lstStyle/>
          <a:p>
            <a:r>
              <a:rPr lang="en-CA" sz="2400" b="1" dirty="0"/>
              <a:t>Project 6: Amusement in a ‘Char’: Proposed Leisure and Recreational Facilities in Mymensingh</a:t>
            </a:r>
            <a:endParaRPr lang="en-US" sz="2400" dirty="0"/>
          </a:p>
        </p:txBody>
      </p:sp>
      <p:graphicFrame>
        <p:nvGraphicFramePr>
          <p:cNvPr id="3" name="Diagram 2"/>
          <p:cNvGraphicFramePr/>
          <p:nvPr>
            <p:extLst>
              <p:ext uri="{D42A27DB-BD31-4B8C-83A1-F6EECF244321}">
                <p14:modId xmlns:p14="http://schemas.microsoft.com/office/powerpoint/2010/main" val="3118147271"/>
              </p:ext>
            </p:extLst>
          </p:nvPr>
        </p:nvGraphicFramePr>
        <p:xfrm>
          <a:off x="285636" y="2384759"/>
          <a:ext cx="8761862" cy="33073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6307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Site survey and interactive sessions, Date 20.10.2014 to 24.10.2014</a:t>
            </a:r>
            <a:endParaRPr lang="en-US" sz="2800" dirty="0"/>
          </a:p>
        </p:txBody>
      </p:sp>
      <p:pic>
        <p:nvPicPr>
          <p:cNvPr id="3" name="Picture 2" descr="DSC03842.JPG"/>
          <p:cNvPicPr>
            <a:picLocks noChangeAspect="1"/>
          </p:cNvPicPr>
          <p:nvPr/>
        </p:nvPicPr>
        <p:blipFill>
          <a:blip r:embed="rId2" cstate="print"/>
          <a:stretch>
            <a:fillRect/>
          </a:stretch>
        </p:blipFill>
        <p:spPr>
          <a:xfrm>
            <a:off x="3200400" y="1371600"/>
            <a:ext cx="2743200" cy="2057400"/>
          </a:xfrm>
          <a:prstGeom prst="rect">
            <a:avLst/>
          </a:prstGeom>
        </p:spPr>
      </p:pic>
      <p:pic>
        <p:nvPicPr>
          <p:cNvPr id="5" name="Picture 4" descr="DSC03845.JPG"/>
          <p:cNvPicPr>
            <a:picLocks noChangeAspect="1"/>
          </p:cNvPicPr>
          <p:nvPr/>
        </p:nvPicPr>
        <p:blipFill>
          <a:blip r:embed="rId3" cstate="print"/>
          <a:stretch>
            <a:fillRect/>
          </a:stretch>
        </p:blipFill>
        <p:spPr>
          <a:xfrm>
            <a:off x="304800" y="1371600"/>
            <a:ext cx="2743200" cy="2057400"/>
          </a:xfrm>
          <a:prstGeom prst="rect">
            <a:avLst/>
          </a:prstGeom>
        </p:spPr>
      </p:pic>
      <p:pic>
        <p:nvPicPr>
          <p:cNvPr id="6" name="Picture 5" descr="DSC03861.JPG"/>
          <p:cNvPicPr>
            <a:picLocks noChangeAspect="1"/>
          </p:cNvPicPr>
          <p:nvPr/>
        </p:nvPicPr>
        <p:blipFill>
          <a:blip r:embed="rId4" cstate="print"/>
          <a:stretch>
            <a:fillRect/>
          </a:stretch>
        </p:blipFill>
        <p:spPr>
          <a:xfrm>
            <a:off x="304800" y="3810000"/>
            <a:ext cx="2743200" cy="2057400"/>
          </a:xfrm>
          <a:prstGeom prst="rect">
            <a:avLst/>
          </a:prstGeom>
        </p:spPr>
      </p:pic>
      <p:pic>
        <p:nvPicPr>
          <p:cNvPr id="8" name="Picture 7" descr="DSC03867.JPG"/>
          <p:cNvPicPr>
            <a:picLocks noChangeAspect="1"/>
          </p:cNvPicPr>
          <p:nvPr/>
        </p:nvPicPr>
        <p:blipFill>
          <a:blip r:embed="rId5" cstate="print"/>
          <a:stretch>
            <a:fillRect/>
          </a:stretch>
        </p:blipFill>
        <p:spPr>
          <a:xfrm>
            <a:off x="3200400" y="3810000"/>
            <a:ext cx="2743200" cy="2057400"/>
          </a:xfrm>
          <a:prstGeom prst="rect">
            <a:avLst/>
          </a:prstGeom>
        </p:spPr>
      </p:pic>
      <p:pic>
        <p:nvPicPr>
          <p:cNvPr id="11" name="Picture 10" descr="DSC_1129.jpg"/>
          <p:cNvPicPr>
            <a:picLocks noChangeAspect="1"/>
          </p:cNvPicPr>
          <p:nvPr/>
        </p:nvPicPr>
        <p:blipFill>
          <a:blip r:embed="rId6" cstate="print"/>
          <a:stretch>
            <a:fillRect/>
          </a:stretch>
        </p:blipFill>
        <p:spPr>
          <a:xfrm>
            <a:off x="6096000" y="1371600"/>
            <a:ext cx="2743200" cy="2057400"/>
          </a:xfrm>
          <a:prstGeom prst="rect">
            <a:avLst/>
          </a:prstGeom>
        </p:spPr>
      </p:pic>
      <p:pic>
        <p:nvPicPr>
          <p:cNvPr id="12" name="Picture 11" descr="DSC_1160.jpg"/>
          <p:cNvPicPr>
            <a:picLocks noChangeAspect="1"/>
          </p:cNvPicPr>
          <p:nvPr/>
        </p:nvPicPr>
        <p:blipFill>
          <a:blip r:embed="rId7" cstate="print"/>
          <a:stretch>
            <a:fillRect/>
          </a:stretch>
        </p:blipFill>
        <p:spPr>
          <a:xfrm>
            <a:off x="6096000" y="3810000"/>
            <a:ext cx="2743200" cy="2057400"/>
          </a:xfrm>
          <a:prstGeom prst="rect">
            <a:avLst/>
          </a:prstGeom>
        </p:spPr>
      </p:pic>
    </p:spTree>
    <p:extLst>
      <p:ext uri="{BB962C8B-B14F-4D97-AF65-F5344CB8AC3E}">
        <p14:creationId xmlns:p14="http://schemas.microsoft.com/office/powerpoint/2010/main" val="32513008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Calibri" pitchFamily="34" charset="0"/>
                <a:cs typeface="Calibri" pitchFamily="34" charset="0"/>
              </a:rPr>
              <a:t>Project 06: </a:t>
            </a:r>
            <a:r>
              <a:rPr lang="en-US" sz="2400" dirty="0" smtClean="0">
                <a:latin typeface="Calibri" pitchFamily="34" charset="0"/>
                <a:cs typeface="Calibri" pitchFamily="34" charset="0"/>
              </a:rPr>
              <a:t>Amusement in a “Char” : Proposed  leisure and recreational facilities in </a:t>
            </a:r>
            <a:r>
              <a:rPr lang="en-US" sz="2400" dirty="0" err="1" smtClean="0">
                <a:latin typeface="Calibri" pitchFamily="34" charset="0"/>
                <a:cs typeface="Calibri" pitchFamily="34" charset="0"/>
              </a:rPr>
              <a:t>Mymensingh</a:t>
            </a:r>
            <a:endParaRPr lang="en-US" sz="2200" dirty="0"/>
          </a:p>
        </p:txBody>
      </p:sp>
      <p:sp>
        <p:nvSpPr>
          <p:cNvPr id="3" name="Content Placeholder 2"/>
          <p:cNvSpPr>
            <a:spLocks noGrp="1"/>
          </p:cNvSpPr>
          <p:nvPr>
            <p:ph sz="quarter" idx="1"/>
          </p:nvPr>
        </p:nvSpPr>
        <p:spPr>
          <a:xfrm>
            <a:off x="457200" y="1219200"/>
            <a:ext cx="8686800" cy="5029200"/>
          </a:xfrm>
        </p:spPr>
        <p:txBody>
          <a:bodyPr/>
          <a:lstStyle/>
          <a:p>
            <a:pPr>
              <a:buNone/>
            </a:pPr>
            <a:r>
              <a:rPr lang="en-US" sz="2400" b="1" dirty="0" smtClean="0">
                <a:latin typeface="Calibri" pitchFamily="34" charset="0"/>
                <a:cs typeface="Calibri" pitchFamily="34" charset="0"/>
              </a:rPr>
              <a:t>Survey</a:t>
            </a:r>
            <a:r>
              <a:rPr lang="en-US" dirty="0" smtClean="0"/>
              <a:t> </a:t>
            </a:r>
          </a:p>
          <a:p>
            <a:pPr>
              <a:buNone/>
            </a:pPr>
            <a:endParaRPr lang="en-US" dirty="0"/>
          </a:p>
        </p:txBody>
      </p:sp>
      <p:sp>
        <p:nvSpPr>
          <p:cNvPr id="12" name="TextBox 11"/>
          <p:cNvSpPr txBox="1"/>
          <p:nvPr/>
        </p:nvSpPr>
        <p:spPr>
          <a:xfrm>
            <a:off x="2438400" y="4724400"/>
            <a:ext cx="2057400" cy="646331"/>
          </a:xfrm>
          <a:prstGeom prst="rect">
            <a:avLst/>
          </a:prstGeom>
          <a:noFill/>
        </p:spPr>
        <p:txBody>
          <a:bodyPr wrap="square" rtlCol="0">
            <a:spAutoFit/>
          </a:bodyPr>
          <a:lstStyle/>
          <a:p>
            <a:r>
              <a:rPr lang="en-US" dirty="0" smtClean="0">
                <a:latin typeface="Calibri" pitchFamily="34" charset="0"/>
                <a:cs typeface="Calibri" pitchFamily="34" charset="0"/>
              </a:rPr>
              <a:t>Char area Surroundings</a:t>
            </a:r>
            <a:endParaRPr lang="en-US" dirty="0">
              <a:latin typeface="Calibri" pitchFamily="34" charset="0"/>
              <a:cs typeface="Calibri" pitchFamily="34" charset="0"/>
            </a:endParaRPr>
          </a:p>
        </p:txBody>
      </p:sp>
      <p:pic>
        <p:nvPicPr>
          <p:cNvPr id="11" name="Picture 10" descr="IMG_8602.JPG"/>
          <p:cNvPicPr>
            <a:picLocks noChangeAspect="1"/>
          </p:cNvPicPr>
          <p:nvPr/>
        </p:nvPicPr>
        <p:blipFill>
          <a:blip r:embed="rId2" cstate="print"/>
          <a:stretch>
            <a:fillRect/>
          </a:stretch>
        </p:blipFill>
        <p:spPr>
          <a:xfrm>
            <a:off x="533400" y="1828800"/>
            <a:ext cx="3962400" cy="2641600"/>
          </a:xfrm>
          <a:prstGeom prst="rect">
            <a:avLst/>
          </a:prstGeom>
        </p:spPr>
      </p:pic>
      <p:pic>
        <p:nvPicPr>
          <p:cNvPr id="13" name="Picture 12" descr="IMG_8571.JPG"/>
          <p:cNvPicPr>
            <a:picLocks noChangeAspect="1"/>
          </p:cNvPicPr>
          <p:nvPr/>
        </p:nvPicPr>
        <p:blipFill>
          <a:blip r:embed="rId3" cstate="print"/>
          <a:stretch>
            <a:fillRect/>
          </a:stretch>
        </p:blipFill>
        <p:spPr>
          <a:xfrm>
            <a:off x="4686300" y="3657600"/>
            <a:ext cx="3695700" cy="2463800"/>
          </a:xfrm>
          <a:prstGeom prst="rect">
            <a:avLst/>
          </a:prstGeom>
        </p:spPr>
      </p:pic>
      <p:pic>
        <p:nvPicPr>
          <p:cNvPr id="14" name="Picture 13" descr="IMG_8127.JPG"/>
          <p:cNvPicPr>
            <a:picLocks noChangeAspect="1"/>
          </p:cNvPicPr>
          <p:nvPr/>
        </p:nvPicPr>
        <p:blipFill>
          <a:blip r:embed="rId4" cstate="print"/>
          <a:stretch>
            <a:fillRect/>
          </a:stretch>
        </p:blipFill>
        <p:spPr>
          <a:xfrm>
            <a:off x="5867400" y="1828800"/>
            <a:ext cx="2514600" cy="1676400"/>
          </a:xfrm>
          <a:prstGeom prst="rect">
            <a:avLst/>
          </a:prstGeom>
        </p:spPr>
      </p:pic>
    </p:spTree>
    <p:extLst>
      <p:ext uri="{BB962C8B-B14F-4D97-AF65-F5344CB8AC3E}">
        <p14:creationId xmlns:p14="http://schemas.microsoft.com/office/powerpoint/2010/main" val="14204188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1532.JPG"/>
          <p:cNvPicPr>
            <a:picLocks noGrp="1" noChangeAspect="1"/>
          </p:cNvPicPr>
          <p:nvPr>
            <p:ph sz="quarter" idx="1"/>
          </p:nvPr>
        </p:nvPicPr>
        <p:blipFill>
          <a:blip r:embed="rId2" cstate="print"/>
          <a:srcRect l="6013" t="6135" r="5602" b="18688"/>
          <a:stretch>
            <a:fillRect/>
          </a:stretch>
        </p:blipFill>
        <p:spPr>
          <a:xfrm rot="5400000">
            <a:off x="-530116" y="2054116"/>
            <a:ext cx="4191000" cy="2673568"/>
          </a:xfrm>
        </p:spPr>
      </p:pic>
      <p:pic>
        <p:nvPicPr>
          <p:cNvPr id="5" name="Picture 4" descr="IMG_1528.JPG"/>
          <p:cNvPicPr>
            <a:picLocks noChangeAspect="1"/>
          </p:cNvPicPr>
          <p:nvPr/>
        </p:nvPicPr>
        <p:blipFill>
          <a:blip r:embed="rId3" cstate="print"/>
          <a:srcRect l="8333" t="6667" r="10453" b="5556"/>
          <a:stretch>
            <a:fillRect/>
          </a:stretch>
        </p:blipFill>
        <p:spPr>
          <a:xfrm rot="5400000">
            <a:off x="2530443" y="1692245"/>
            <a:ext cx="4191000" cy="3397314"/>
          </a:xfrm>
          <a:prstGeom prst="rect">
            <a:avLst/>
          </a:prstGeom>
        </p:spPr>
      </p:pic>
      <p:pic>
        <p:nvPicPr>
          <p:cNvPr id="6" name="Picture 5" descr="IMG_1521.JPG"/>
          <p:cNvPicPr>
            <a:picLocks noChangeAspect="1"/>
          </p:cNvPicPr>
          <p:nvPr/>
        </p:nvPicPr>
        <p:blipFill>
          <a:blip r:embed="rId4" cstate="print"/>
          <a:srcRect l="3448" t="13793" b="5747"/>
          <a:stretch>
            <a:fillRect/>
          </a:stretch>
        </p:blipFill>
        <p:spPr>
          <a:xfrm rot="5400000">
            <a:off x="5614988" y="2081212"/>
            <a:ext cx="4191000" cy="2619375"/>
          </a:xfrm>
          <a:prstGeom prst="rect">
            <a:avLst/>
          </a:prstGeom>
        </p:spPr>
      </p:pic>
    </p:spTree>
    <p:extLst>
      <p:ext uri="{BB962C8B-B14F-4D97-AF65-F5344CB8AC3E}">
        <p14:creationId xmlns:p14="http://schemas.microsoft.com/office/powerpoint/2010/main" val="11813297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a:xfrm flipV="1">
            <a:off x="5069169" y="511824"/>
            <a:ext cx="4074831" cy="2485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91" name="Rectangle 90"/>
          <p:cNvSpPr/>
          <p:nvPr/>
        </p:nvSpPr>
        <p:spPr>
          <a:xfrm>
            <a:off x="4725431" y="1679059"/>
            <a:ext cx="2017059" cy="6275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40" name="Rectangle 39"/>
          <p:cNvSpPr/>
          <p:nvPr/>
        </p:nvSpPr>
        <p:spPr>
          <a:xfrm>
            <a:off x="4757220" y="5213414"/>
            <a:ext cx="3385402" cy="6551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endParaRPr lang="en-US" dirty="0">
              <a:latin typeface="Impact" pitchFamily="34" charset="0"/>
            </a:endParaRPr>
          </a:p>
        </p:txBody>
      </p:sp>
      <p:sp>
        <p:nvSpPr>
          <p:cNvPr id="38" name="Rectangle 37"/>
          <p:cNvSpPr/>
          <p:nvPr/>
        </p:nvSpPr>
        <p:spPr>
          <a:xfrm>
            <a:off x="4731872" y="3394364"/>
            <a:ext cx="2823139" cy="6609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37" name="Rectangle 36"/>
          <p:cNvSpPr/>
          <p:nvPr/>
        </p:nvSpPr>
        <p:spPr>
          <a:xfrm>
            <a:off x="4725431" y="2524186"/>
            <a:ext cx="2282248" cy="6598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29" name="Rectangle 28"/>
          <p:cNvSpPr/>
          <p:nvPr/>
        </p:nvSpPr>
        <p:spPr>
          <a:xfrm>
            <a:off x="4719806" y="4190213"/>
            <a:ext cx="1882589" cy="6275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endParaRPr lang="en-US" dirty="0">
              <a:latin typeface="Impact" pitchFamily="34" charset="0"/>
            </a:endParaRPr>
          </a:p>
        </p:txBody>
      </p:sp>
      <p:sp>
        <p:nvSpPr>
          <p:cNvPr id="6" name="TextBox 5"/>
          <p:cNvSpPr txBox="1"/>
          <p:nvPr/>
        </p:nvSpPr>
        <p:spPr>
          <a:xfrm>
            <a:off x="306231" y="249382"/>
            <a:ext cx="6693120" cy="649145"/>
          </a:xfrm>
          <a:prstGeom prst="rect">
            <a:avLst/>
          </a:prstGeom>
          <a:noFill/>
        </p:spPr>
        <p:txBody>
          <a:bodyPr wrap="square" lIns="76800" tIns="38400" rIns="76800" bIns="38400" rtlCol="0">
            <a:spAutoFit/>
          </a:bodyPr>
          <a:lstStyle/>
          <a:p>
            <a:r>
              <a:rPr lang="en-US" sz="3700" dirty="0" smtClean="0">
                <a:latin typeface="Impact" pitchFamily="34" charset="0"/>
              </a:rPr>
              <a:t>PURPOSE OF THE PROJECT</a:t>
            </a:r>
            <a:endParaRPr lang="en-US" sz="3700" dirty="0">
              <a:latin typeface="Impact" pitchFamily="34" charset="0"/>
            </a:endParaRPr>
          </a:p>
        </p:txBody>
      </p:sp>
      <p:sp>
        <p:nvSpPr>
          <p:cNvPr id="7" name="TextBox 6"/>
          <p:cNvSpPr txBox="1"/>
          <p:nvPr/>
        </p:nvSpPr>
        <p:spPr>
          <a:xfrm>
            <a:off x="428322" y="2675816"/>
            <a:ext cx="5638800" cy="446882"/>
          </a:xfrm>
          <a:prstGeom prst="rect">
            <a:avLst/>
          </a:prstGeom>
          <a:noFill/>
        </p:spPr>
        <p:txBody>
          <a:bodyPr wrap="square" lIns="76800" tIns="38400" rIns="76800" bIns="38400" rtlCol="0">
            <a:spAutoFit/>
          </a:bodyPr>
          <a:lstStyle/>
          <a:p>
            <a:r>
              <a:rPr lang="en-US" sz="2400" dirty="0" smtClean="0">
                <a:latin typeface="Impact" pitchFamily="34" charset="0"/>
              </a:rPr>
              <a:t>SOURCE OF ECONOMY</a:t>
            </a:r>
            <a:endParaRPr lang="en-US" sz="2400" dirty="0">
              <a:latin typeface="Impact" pitchFamily="34" charset="0"/>
            </a:endParaRPr>
          </a:p>
        </p:txBody>
      </p:sp>
      <p:sp>
        <p:nvSpPr>
          <p:cNvPr id="21" name="TextBox 20"/>
          <p:cNvSpPr txBox="1"/>
          <p:nvPr/>
        </p:nvSpPr>
        <p:spPr>
          <a:xfrm>
            <a:off x="4805695" y="1757842"/>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EMPLOYMENT</a:t>
            </a:r>
            <a:endParaRPr lang="en-US" sz="2000" dirty="0">
              <a:latin typeface="Impact" pitchFamily="34" charset="0"/>
            </a:endParaRPr>
          </a:p>
        </p:txBody>
      </p:sp>
      <p:sp>
        <p:nvSpPr>
          <p:cNvPr id="25" name="TextBox 24"/>
          <p:cNvSpPr txBox="1"/>
          <p:nvPr/>
        </p:nvSpPr>
        <p:spPr>
          <a:xfrm>
            <a:off x="4802428" y="2693592"/>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TOURISM &amp; REVENUE</a:t>
            </a:r>
            <a:endParaRPr lang="en-US" sz="2000" dirty="0">
              <a:latin typeface="Impact" pitchFamily="34" charset="0"/>
            </a:endParaRPr>
          </a:p>
        </p:txBody>
      </p:sp>
      <p:sp>
        <p:nvSpPr>
          <p:cNvPr id="36" name="TextBox 35"/>
          <p:cNvSpPr txBox="1"/>
          <p:nvPr/>
        </p:nvSpPr>
        <p:spPr>
          <a:xfrm>
            <a:off x="447104" y="4806856"/>
            <a:ext cx="5638800" cy="446882"/>
          </a:xfrm>
          <a:prstGeom prst="rect">
            <a:avLst/>
          </a:prstGeom>
          <a:noFill/>
        </p:spPr>
        <p:txBody>
          <a:bodyPr wrap="square" lIns="76800" tIns="38400" rIns="76800" bIns="38400" rtlCol="0">
            <a:spAutoFit/>
          </a:bodyPr>
          <a:lstStyle/>
          <a:p>
            <a:r>
              <a:rPr lang="en-US" sz="2400" dirty="0" smtClean="0">
                <a:latin typeface="Impact" pitchFamily="34" charset="0"/>
              </a:rPr>
              <a:t>AGRICULTURE</a:t>
            </a:r>
            <a:endParaRPr lang="en-US" sz="2400" dirty="0">
              <a:latin typeface="Impact" pitchFamily="34" charset="0"/>
            </a:endParaRPr>
          </a:p>
        </p:txBody>
      </p:sp>
      <p:sp>
        <p:nvSpPr>
          <p:cNvPr id="57" name="TextBox 56"/>
          <p:cNvSpPr txBox="1"/>
          <p:nvPr/>
        </p:nvSpPr>
        <p:spPr>
          <a:xfrm>
            <a:off x="4877566" y="4295602"/>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FOOD SUPPLY</a:t>
            </a:r>
            <a:endParaRPr lang="en-US" sz="2000" dirty="0">
              <a:latin typeface="Impact" pitchFamily="34" charset="0"/>
            </a:endParaRPr>
          </a:p>
        </p:txBody>
      </p:sp>
      <p:sp>
        <p:nvSpPr>
          <p:cNvPr id="58" name="TextBox 57"/>
          <p:cNvSpPr txBox="1"/>
          <p:nvPr/>
        </p:nvSpPr>
        <p:spPr>
          <a:xfrm>
            <a:off x="4855284" y="5282548"/>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MAINTENANCE OF EXISTING LAND</a:t>
            </a:r>
            <a:endParaRPr lang="en-US" sz="2000" dirty="0">
              <a:latin typeface="Impact" pitchFamily="34" charset="0"/>
            </a:endParaRPr>
          </a:p>
        </p:txBody>
      </p:sp>
      <p:sp>
        <p:nvSpPr>
          <p:cNvPr id="27" name="TextBox 26"/>
          <p:cNvSpPr txBox="1"/>
          <p:nvPr/>
        </p:nvSpPr>
        <p:spPr>
          <a:xfrm>
            <a:off x="4797734" y="3527395"/>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BUSINESS  OPPORTUNITIES</a:t>
            </a:r>
            <a:endParaRPr lang="en-US" sz="2000" dirty="0">
              <a:latin typeface="Impact" pitchFamily="34" charset="0"/>
            </a:endParaRPr>
          </a:p>
        </p:txBody>
      </p:sp>
      <p:grpSp>
        <p:nvGrpSpPr>
          <p:cNvPr id="2" name="Group 40"/>
          <p:cNvGrpSpPr/>
          <p:nvPr/>
        </p:nvGrpSpPr>
        <p:grpSpPr>
          <a:xfrm>
            <a:off x="3829574" y="1897592"/>
            <a:ext cx="719185" cy="1912408"/>
            <a:chOff x="3218190" y="1868758"/>
            <a:chExt cx="962752" cy="1854924"/>
          </a:xfrm>
        </p:grpSpPr>
        <p:cxnSp>
          <p:nvCxnSpPr>
            <p:cNvPr id="42" name="Straight Connector 41"/>
            <p:cNvCxnSpPr/>
            <p:nvPr/>
          </p:nvCxnSpPr>
          <p:spPr>
            <a:xfrm>
              <a:off x="3221148" y="1868758"/>
              <a:ext cx="0" cy="1854924"/>
            </a:xfrm>
            <a:prstGeom prst="line">
              <a:avLst/>
            </a:prstGeom>
            <a:ln w="762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5" name="Straight Arrow Connector 44"/>
            <p:cNvCxnSpPr/>
            <p:nvPr/>
          </p:nvCxnSpPr>
          <p:spPr>
            <a:xfrm>
              <a:off x="3218190" y="2831832"/>
              <a:ext cx="962752" cy="4935"/>
            </a:xfrm>
            <a:prstGeom prst="straightConnector1">
              <a:avLst/>
            </a:prstGeom>
            <a:ln w="762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68" name="Straight Arrow Connector 67"/>
            <p:cNvCxnSpPr/>
            <p:nvPr/>
          </p:nvCxnSpPr>
          <p:spPr>
            <a:xfrm>
              <a:off x="3218190" y="1904604"/>
              <a:ext cx="962752" cy="4935"/>
            </a:xfrm>
            <a:prstGeom prst="straightConnector1">
              <a:avLst/>
            </a:prstGeom>
            <a:ln w="762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73" name="Straight Arrow Connector 72"/>
            <p:cNvCxnSpPr/>
            <p:nvPr/>
          </p:nvCxnSpPr>
          <p:spPr>
            <a:xfrm>
              <a:off x="3218190" y="3678432"/>
              <a:ext cx="962752" cy="4935"/>
            </a:xfrm>
            <a:prstGeom prst="straightConnector1">
              <a:avLst/>
            </a:prstGeom>
            <a:ln w="76200">
              <a:solidFill>
                <a:srgbClr val="FF0000"/>
              </a:solidFill>
              <a:tailEnd type="arrow"/>
            </a:ln>
          </p:spPr>
          <p:style>
            <a:lnRef idx="1">
              <a:schemeClr val="accent2"/>
            </a:lnRef>
            <a:fillRef idx="0">
              <a:schemeClr val="accent2"/>
            </a:fillRef>
            <a:effectRef idx="0">
              <a:schemeClr val="accent2"/>
            </a:effectRef>
            <a:fontRef idx="minor">
              <a:schemeClr val="tx1"/>
            </a:fontRef>
          </p:style>
        </p:cxnSp>
      </p:grpSp>
      <p:sp>
        <p:nvSpPr>
          <p:cNvPr id="64" name="Right Arrow 63"/>
          <p:cNvSpPr/>
          <p:nvPr/>
        </p:nvSpPr>
        <p:spPr>
          <a:xfrm>
            <a:off x="2991259" y="2746517"/>
            <a:ext cx="705971" cy="336177"/>
          </a:xfrm>
          <a:prstGeom prst="rightArrow">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5" name="Right Arrow 64"/>
          <p:cNvSpPr/>
          <p:nvPr/>
        </p:nvSpPr>
        <p:spPr>
          <a:xfrm>
            <a:off x="3120270" y="4864074"/>
            <a:ext cx="705971" cy="336177"/>
          </a:xfrm>
          <a:prstGeom prst="rightArrow">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grpSp>
        <p:nvGrpSpPr>
          <p:cNvPr id="3" name="Group 75"/>
          <p:cNvGrpSpPr/>
          <p:nvPr/>
        </p:nvGrpSpPr>
        <p:grpSpPr>
          <a:xfrm>
            <a:off x="3946555" y="4594624"/>
            <a:ext cx="719185" cy="961051"/>
            <a:chOff x="3218190" y="1904604"/>
            <a:chExt cx="962752" cy="932163"/>
          </a:xfrm>
        </p:grpSpPr>
        <p:cxnSp>
          <p:nvCxnSpPr>
            <p:cNvPr id="78" name="Straight Arrow Connector 77"/>
            <p:cNvCxnSpPr/>
            <p:nvPr/>
          </p:nvCxnSpPr>
          <p:spPr>
            <a:xfrm>
              <a:off x="3218190" y="2831832"/>
              <a:ext cx="962752" cy="4935"/>
            </a:xfrm>
            <a:prstGeom prst="straightConnector1">
              <a:avLst/>
            </a:prstGeom>
            <a:ln w="762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79" name="Straight Arrow Connector 78"/>
            <p:cNvCxnSpPr/>
            <p:nvPr/>
          </p:nvCxnSpPr>
          <p:spPr>
            <a:xfrm>
              <a:off x="3218190" y="1904604"/>
              <a:ext cx="962752" cy="4935"/>
            </a:xfrm>
            <a:prstGeom prst="straightConnector1">
              <a:avLst/>
            </a:prstGeom>
            <a:ln w="76200">
              <a:solidFill>
                <a:srgbClr val="FF0000"/>
              </a:solidFill>
              <a:tailEnd type="arrow"/>
            </a:ln>
          </p:spPr>
          <p:style>
            <a:lnRef idx="1">
              <a:schemeClr val="accent2"/>
            </a:lnRef>
            <a:fillRef idx="0">
              <a:schemeClr val="accent2"/>
            </a:fillRef>
            <a:effectRef idx="0">
              <a:schemeClr val="accent2"/>
            </a:effectRef>
            <a:fontRef idx="minor">
              <a:schemeClr val="tx1"/>
            </a:fontRef>
          </p:style>
        </p:cxnSp>
      </p:grpSp>
      <p:cxnSp>
        <p:nvCxnSpPr>
          <p:cNvPr id="82" name="Straight Connector 81"/>
          <p:cNvCxnSpPr/>
          <p:nvPr/>
        </p:nvCxnSpPr>
        <p:spPr>
          <a:xfrm rot="5400000">
            <a:off x="3462575" y="5091744"/>
            <a:ext cx="1011381" cy="119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flipV="1">
            <a:off x="24494" y="498763"/>
            <a:ext cx="316700" cy="2616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Tree>
    <p:extLst>
      <p:ext uri="{BB962C8B-B14F-4D97-AF65-F5344CB8AC3E}">
        <p14:creationId xmlns:p14="http://schemas.microsoft.com/office/powerpoint/2010/main" val="214706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horizontal)">
                                      <p:cBhvr>
                                        <p:cTn id="13" dur="500"/>
                                        <p:tgtEl>
                                          <p:spTgt spid="2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blinds(horizontal)">
                                      <p:cBhvr>
                                        <p:cTn id="16" dur="500"/>
                                        <p:tgtEl>
                                          <p:spTgt spid="5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blinds(horizontal)">
                                      <p:cBhvr>
                                        <p:cTn id="1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57" grpId="0"/>
      <p:bldP spid="58" grpId="0"/>
      <p:bldP spid="2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2637162" y="6184231"/>
            <a:ext cx="2488813" cy="4010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6" name="Rectangle 55"/>
          <p:cNvSpPr/>
          <p:nvPr/>
        </p:nvSpPr>
        <p:spPr>
          <a:xfrm>
            <a:off x="2635070" y="5606716"/>
            <a:ext cx="2488813" cy="4010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5" name="Rectangle 54"/>
          <p:cNvSpPr/>
          <p:nvPr/>
        </p:nvSpPr>
        <p:spPr>
          <a:xfrm>
            <a:off x="2635070" y="5024319"/>
            <a:ext cx="2488813" cy="4010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4" name="Rectangle 53"/>
          <p:cNvSpPr/>
          <p:nvPr/>
        </p:nvSpPr>
        <p:spPr>
          <a:xfrm>
            <a:off x="2637163" y="4435641"/>
            <a:ext cx="2488813" cy="4010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49" name="Rectangle 48"/>
          <p:cNvSpPr/>
          <p:nvPr/>
        </p:nvSpPr>
        <p:spPr>
          <a:xfrm>
            <a:off x="2645009" y="3826041"/>
            <a:ext cx="2488813" cy="4010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34" name="Rectangle 33"/>
          <p:cNvSpPr/>
          <p:nvPr/>
        </p:nvSpPr>
        <p:spPr>
          <a:xfrm>
            <a:off x="2625131" y="2590799"/>
            <a:ext cx="2488813" cy="4010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46" name="Rectangle 45"/>
          <p:cNvSpPr/>
          <p:nvPr/>
        </p:nvSpPr>
        <p:spPr>
          <a:xfrm>
            <a:off x="2623039" y="2019586"/>
            <a:ext cx="2488813" cy="4010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47" name="Rectangle 46"/>
          <p:cNvSpPr/>
          <p:nvPr/>
        </p:nvSpPr>
        <p:spPr>
          <a:xfrm>
            <a:off x="2623039" y="1435768"/>
            <a:ext cx="2488813" cy="4010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48" name="Rectangle 47"/>
          <p:cNvSpPr/>
          <p:nvPr/>
        </p:nvSpPr>
        <p:spPr>
          <a:xfrm>
            <a:off x="2638323" y="835648"/>
            <a:ext cx="3131105" cy="429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32" name="Rectangle 31"/>
          <p:cNvSpPr/>
          <p:nvPr/>
        </p:nvSpPr>
        <p:spPr>
          <a:xfrm>
            <a:off x="2637163" y="3264568"/>
            <a:ext cx="2488813" cy="4010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30" name="Rectangle 29"/>
          <p:cNvSpPr/>
          <p:nvPr/>
        </p:nvSpPr>
        <p:spPr>
          <a:xfrm>
            <a:off x="2619116" y="246934"/>
            <a:ext cx="2488813" cy="4010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 name="TextBox 5"/>
          <p:cNvSpPr txBox="1"/>
          <p:nvPr/>
        </p:nvSpPr>
        <p:spPr>
          <a:xfrm>
            <a:off x="80634" y="3103326"/>
            <a:ext cx="4572000" cy="649145"/>
          </a:xfrm>
          <a:prstGeom prst="rect">
            <a:avLst/>
          </a:prstGeom>
          <a:noFill/>
        </p:spPr>
        <p:txBody>
          <a:bodyPr wrap="square" lIns="76800" tIns="38400" rIns="76800" bIns="38400" rtlCol="0">
            <a:spAutoFit/>
          </a:bodyPr>
          <a:lstStyle/>
          <a:p>
            <a:r>
              <a:rPr lang="en-US" sz="3700" dirty="0" smtClean="0">
                <a:latin typeface="Impact" pitchFamily="34" charset="0"/>
              </a:rPr>
              <a:t>FINDINGS</a:t>
            </a:r>
            <a:endParaRPr lang="en-US" sz="3700" dirty="0">
              <a:latin typeface="Impact" pitchFamily="34" charset="0"/>
            </a:endParaRPr>
          </a:p>
        </p:txBody>
      </p:sp>
      <p:sp>
        <p:nvSpPr>
          <p:cNvPr id="7" name="TextBox 6"/>
          <p:cNvSpPr txBox="1"/>
          <p:nvPr/>
        </p:nvSpPr>
        <p:spPr>
          <a:xfrm>
            <a:off x="2603593" y="915532"/>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LIFE-STYLE &amp; THEIR LIVELIHOOD</a:t>
            </a:r>
            <a:endParaRPr lang="en-US" sz="2000" dirty="0">
              <a:latin typeface="Impact" pitchFamily="34" charset="0"/>
            </a:endParaRPr>
          </a:p>
        </p:txBody>
      </p:sp>
      <p:sp>
        <p:nvSpPr>
          <p:cNvPr id="36" name="TextBox 35"/>
          <p:cNvSpPr txBox="1"/>
          <p:nvPr/>
        </p:nvSpPr>
        <p:spPr>
          <a:xfrm>
            <a:off x="2667453" y="247899"/>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AGRICULTURE</a:t>
            </a:r>
            <a:endParaRPr lang="en-US" sz="2000" dirty="0">
              <a:latin typeface="Impact" pitchFamily="34" charset="0"/>
            </a:endParaRPr>
          </a:p>
        </p:txBody>
      </p:sp>
      <p:sp>
        <p:nvSpPr>
          <p:cNvPr id="19" name="Right Arrow 18"/>
          <p:cNvSpPr/>
          <p:nvPr/>
        </p:nvSpPr>
        <p:spPr>
          <a:xfrm>
            <a:off x="1905000" y="3358621"/>
            <a:ext cx="326281" cy="16562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20" name="Flowchart: Process 19"/>
          <p:cNvSpPr/>
          <p:nvPr/>
        </p:nvSpPr>
        <p:spPr>
          <a:xfrm>
            <a:off x="2240566" y="389964"/>
            <a:ext cx="50427" cy="6091517"/>
          </a:xfrm>
          <a:prstGeom prst="flowChartProces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27" name="TextBox 26"/>
          <p:cNvSpPr txBox="1"/>
          <p:nvPr/>
        </p:nvSpPr>
        <p:spPr>
          <a:xfrm>
            <a:off x="2638623" y="1450056"/>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EDUCATION</a:t>
            </a:r>
            <a:endParaRPr lang="en-US" sz="2000" dirty="0">
              <a:latin typeface="Impact" pitchFamily="34" charset="0"/>
            </a:endParaRPr>
          </a:p>
        </p:txBody>
      </p:sp>
      <p:sp>
        <p:nvSpPr>
          <p:cNvPr id="28" name="TextBox 27"/>
          <p:cNvSpPr txBox="1"/>
          <p:nvPr/>
        </p:nvSpPr>
        <p:spPr>
          <a:xfrm>
            <a:off x="2632046" y="2019315"/>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HEALTH</a:t>
            </a:r>
            <a:endParaRPr lang="en-US" sz="2000" dirty="0">
              <a:latin typeface="Impact" pitchFamily="34" charset="0"/>
            </a:endParaRPr>
          </a:p>
        </p:txBody>
      </p:sp>
      <p:sp>
        <p:nvSpPr>
          <p:cNvPr id="31" name="TextBox 30"/>
          <p:cNvSpPr txBox="1"/>
          <p:nvPr/>
        </p:nvSpPr>
        <p:spPr>
          <a:xfrm>
            <a:off x="2635407" y="2561200"/>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RELIGION</a:t>
            </a:r>
            <a:endParaRPr lang="en-US" sz="2000" dirty="0">
              <a:latin typeface="Impact" pitchFamily="34" charset="0"/>
            </a:endParaRPr>
          </a:p>
        </p:txBody>
      </p:sp>
      <p:sp>
        <p:nvSpPr>
          <p:cNvPr id="37" name="TextBox 36"/>
          <p:cNvSpPr txBox="1"/>
          <p:nvPr/>
        </p:nvSpPr>
        <p:spPr>
          <a:xfrm>
            <a:off x="2657469" y="3197695"/>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SECURITY</a:t>
            </a:r>
            <a:endParaRPr lang="en-US" sz="2000" dirty="0">
              <a:latin typeface="Impact" pitchFamily="34" charset="0"/>
            </a:endParaRPr>
          </a:p>
        </p:txBody>
      </p:sp>
      <p:sp>
        <p:nvSpPr>
          <p:cNvPr id="39" name="TextBox 38"/>
          <p:cNvSpPr txBox="1"/>
          <p:nvPr/>
        </p:nvSpPr>
        <p:spPr>
          <a:xfrm>
            <a:off x="2649858" y="3807296"/>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EMPLOYMENT</a:t>
            </a:r>
            <a:endParaRPr lang="en-US" sz="2000" dirty="0">
              <a:latin typeface="Impact" pitchFamily="34" charset="0"/>
            </a:endParaRPr>
          </a:p>
        </p:txBody>
      </p:sp>
      <p:sp>
        <p:nvSpPr>
          <p:cNvPr id="41" name="TextBox 40"/>
          <p:cNvSpPr txBox="1"/>
          <p:nvPr/>
        </p:nvSpPr>
        <p:spPr>
          <a:xfrm>
            <a:off x="2656909" y="4430343"/>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TRANSPORTATION</a:t>
            </a:r>
            <a:endParaRPr lang="en-US" sz="2000" dirty="0">
              <a:latin typeface="Impact" pitchFamily="34" charset="0"/>
            </a:endParaRPr>
          </a:p>
        </p:txBody>
      </p:sp>
      <p:sp>
        <p:nvSpPr>
          <p:cNvPr id="42" name="TextBox 41"/>
          <p:cNvSpPr txBox="1"/>
          <p:nvPr/>
        </p:nvSpPr>
        <p:spPr>
          <a:xfrm>
            <a:off x="2648756" y="4986936"/>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ECONOMY</a:t>
            </a:r>
            <a:endParaRPr lang="en-US" sz="2000" dirty="0">
              <a:latin typeface="Impact" pitchFamily="34" charset="0"/>
            </a:endParaRPr>
          </a:p>
        </p:txBody>
      </p:sp>
      <p:sp>
        <p:nvSpPr>
          <p:cNvPr id="44" name="TextBox 43"/>
          <p:cNvSpPr txBox="1"/>
          <p:nvPr/>
        </p:nvSpPr>
        <p:spPr>
          <a:xfrm>
            <a:off x="2639920" y="5609203"/>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ELECTRICITY</a:t>
            </a:r>
            <a:endParaRPr lang="en-US" sz="2000" dirty="0">
              <a:latin typeface="Impact" pitchFamily="34" charset="0"/>
            </a:endParaRPr>
          </a:p>
        </p:txBody>
      </p:sp>
      <p:sp>
        <p:nvSpPr>
          <p:cNvPr id="45" name="TextBox 44"/>
          <p:cNvSpPr txBox="1"/>
          <p:nvPr/>
        </p:nvSpPr>
        <p:spPr>
          <a:xfrm>
            <a:off x="2653220" y="6140238"/>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RECREATIONAL</a:t>
            </a:r>
            <a:endParaRPr lang="en-US" sz="2000" dirty="0">
              <a:latin typeface="Impact" pitchFamily="34" charset="0"/>
            </a:endParaRPr>
          </a:p>
        </p:txBody>
      </p:sp>
      <p:sp>
        <p:nvSpPr>
          <p:cNvPr id="68" name="Right Arrow 67"/>
          <p:cNvSpPr/>
          <p:nvPr/>
        </p:nvSpPr>
        <p:spPr>
          <a:xfrm>
            <a:off x="2308414" y="3333648"/>
            <a:ext cx="352883" cy="242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38" name="Right Arrow 37"/>
          <p:cNvSpPr/>
          <p:nvPr/>
        </p:nvSpPr>
        <p:spPr>
          <a:xfrm>
            <a:off x="2308414" y="2692203"/>
            <a:ext cx="352883" cy="242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40" name="Right Arrow 39"/>
          <p:cNvSpPr/>
          <p:nvPr/>
        </p:nvSpPr>
        <p:spPr>
          <a:xfrm>
            <a:off x="2308414" y="2105349"/>
            <a:ext cx="352883" cy="242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43" name="Right Arrow 42"/>
          <p:cNvSpPr/>
          <p:nvPr/>
        </p:nvSpPr>
        <p:spPr>
          <a:xfrm>
            <a:off x="2308414" y="1559439"/>
            <a:ext cx="352883" cy="242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0" name="Right Arrow 49"/>
          <p:cNvSpPr/>
          <p:nvPr/>
        </p:nvSpPr>
        <p:spPr>
          <a:xfrm>
            <a:off x="2308414" y="999881"/>
            <a:ext cx="352883" cy="242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1" name="Right Arrow 50"/>
          <p:cNvSpPr/>
          <p:nvPr/>
        </p:nvSpPr>
        <p:spPr>
          <a:xfrm>
            <a:off x="2308414" y="344789"/>
            <a:ext cx="352883" cy="242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2" name="Right Arrow 51"/>
          <p:cNvSpPr/>
          <p:nvPr/>
        </p:nvSpPr>
        <p:spPr>
          <a:xfrm>
            <a:off x="2308414" y="3852263"/>
            <a:ext cx="352883" cy="242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8" name="Right Arrow 57"/>
          <p:cNvSpPr/>
          <p:nvPr/>
        </p:nvSpPr>
        <p:spPr>
          <a:xfrm>
            <a:off x="2308414" y="4521003"/>
            <a:ext cx="352883" cy="242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9" name="Right Arrow 58"/>
          <p:cNvSpPr/>
          <p:nvPr/>
        </p:nvSpPr>
        <p:spPr>
          <a:xfrm>
            <a:off x="2308414" y="5121504"/>
            <a:ext cx="352883" cy="242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0" name="Right Arrow 59"/>
          <p:cNvSpPr/>
          <p:nvPr/>
        </p:nvSpPr>
        <p:spPr>
          <a:xfrm>
            <a:off x="2308414" y="5681063"/>
            <a:ext cx="352883" cy="242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1" name="Right Arrow 60"/>
          <p:cNvSpPr/>
          <p:nvPr/>
        </p:nvSpPr>
        <p:spPr>
          <a:xfrm>
            <a:off x="2308414" y="6281565"/>
            <a:ext cx="352883" cy="24206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2" name="TextBox 61"/>
          <p:cNvSpPr txBox="1"/>
          <p:nvPr/>
        </p:nvSpPr>
        <p:spPr>
          <a:xfrm>
            <a:off x="5756237" y="75263"/>
            <a:ext cx="3774018" cy="539225"/>
          </a:xfrm>
          <a:prstGeom prst="rect">
            <a:avLst/>
          </a:prstGeom>
          <a:noFill/>
        </p:spPr>
        <p:txBody>
          <a:bodyPr wrap="square" lIns="76800" tIns="38400" rIns="76800" bIns="38400" rtlCol="0">
            <a:spAutoFit/>
          </a:bodyPr>
          <a:lstStyle/>
          <a:p>
            <a:r>
              <a:rPr lang="en-US" sz="3000" dirty="0" smtClean="0">
                <a:latin typeface="Impact" pitchFamily="34" charset="0"/>
              </a:rPr>
              <a:t>NAME OF THE CHAR</a:t>
            </a:r>
            <a:endParaRPr lang="en-US" sz="3000" dirty="0">
              <a:latin typeface="Impact" pitchFamily="34" charset="0"/>
            </a:endParaRPr>
          </a:p>
        </p:txBody>
      </p:sp>
      <p:sp>
        <p:nvSpPr>
          <p:cNvPr id="63" name="TextBox 62"/>
          <p:cNvSpPr txBox="1"/>
          <p:nvPr/>
        </p:nvSpPr>
        <p:spPr>
          <a:xfrm>
            <a:off x="5752398" y="638984"/>
            <a:ext cx="2136099" cy="385336"/>
          </a:xfrm>
          <a:prstGeom prst="rect">
            <a:avLst/>
          </a:prstGeom>
          <a:noFill/>
        </p:spPr>
        <p:txBody>
          <a:bodyPr wrap="square" lIns="76800" tIns="38400" rIns="76800" bIns="38400" rtlCol="0">
            <a:spAutoFit/>
          </a:bodyPr>
          <a:lstStyle/>
          <a:p>
            <a:pPr>
              <a:buFont typeface="Arial" pitchFamily="34" charset="0"/>
              <a:buChar char="•"/>
            </a:pPr>
            <a:r>
              <a:rPr lang="en-US" sz="2000" dirty="0" smtClean="0">
                <a:latin typeface="Impact" pitchFamily="34" charset="0"/>
              </a:rPr>
              <a:t>BORAR CHAR</a:t>
            </a:r>
          </a:p>
        </p:txBody>
      </p:sp>
      <p:sp>
        <p:nvSpPr>
          <p:cNvPr id="73" name="TextBox 72"/>
          <p:cNvSpPr txBox="1"/>
          <p:nvPr/>
        </p:nvSpPr>
        <p:spPr>
          <a:xfrm>
            <a:off x="5752398" y="4989888"/>
            <a:ext cx="2136099" cy="385336"/>
          </a:xfrm>
          <a:prstGeom prst="rect">
            <a:avLst/>
          </a:prstGeom>
          <a:noFill/>
        </p:spPr>
        <p:txBody>
          <a:bodyPr wrap="square" lIns="76800" tIns="38400" rIns="76800" bIns="38400" rtlCol="0">
            <a:spAutoFit/>
          </a:bodyPr>
          <a:lstStyle/>
          <a:p>
            <a:pPr>
              <a:buFont typeface="Arial" pitchFamily="34" charset="0"/>
              <a:buChar char="•"/>
            </a:pPr>
            <a:r>
              <a:rPr lang="en-US" sz="2000" dirty="0" smtClean="0">
                <a:latin typeface="Impact" pitchFamily="34" charset="0"/>
              </a:rPr>
              <a:t>CHAR NILAKSHIA</a:t>
            </a:r>
            <a:endParaRPr lang="en-US" sz="2000" dirty="0">
              <a:latin typeface="Impact" pitchFamily="34" charset="0"/>
            </a:endParaRPr>
          </a:p>
        </p:txBody>
      </p:sp>
      <p:sp>
        <p:nvSpPr>
          <p:cNvPr id="75" name="TextBox 74"/>
          <p:cNvSpPr txBox="1"/>
          <p:nvPr/>
        </p:nvSpPr>
        <p:spPr>
          <a:xfrm>
            <a:off x="5752398" y="5519716"/>
            <a:ext cx="2136099" cy="385336"/>
          </a:xfrm>
          <a:prstGeom prst="rect">
            <a:avLst/>
          </a:prstGeom>
          <a:noFill/>
        </p:spPr>
        <p:txBody>
          <a:bodyPr wrap="square" lIns="76800" tIns="38400" rIns="76800" bIns="38400" rtlCol="0">
            <a:spAutoFit/>
          </a:bodyPr>
          <a:lstStyle/>
          <a:p>
            <a:pPr>
              <a:buFont typeface="Arial" pitchFamily="34" charset="0"/>
              <a:buChar char="•"/>
            </a:pPr>
            <a:r>
              <a:rPr lang="en-US" sz="2000" dirty="0" smtClean="0">
                <a:latin typeface="Impact" pitchFamily="34" charset="0"/>
              </a:rPr>
              <a:t>CHAR ISHWARDIA</a:t>
            </a:r>
            <a:endParaRPr lang="en-US" sz="2000" dirty="0">
              <a:latin typeface="Impact" pitchFamily="34" charset="0"/>
            </a:endParaRPr>
          </a:p>
        </p:txBody>
      </p:sp>
      <p:sp>
        <p:nvSpPr>
          <p:cNvPr id="76" name="TextBox 75"/>
          <p:cNvSpPr txBox="1"/>
          <p:nvPr/>
        </p:nvSpPr>
        <p:spPr>
          <a:xfrm>
            <a:off x="5752398" y="3418556"/>
            <a:ext cx="2136099" cy="385336"/>
          </a:xfrm>
          <a:prstGeom prst="rect">
            <a:avLst/>
          </a:prstGeom>
          <a:noFill/>
        </p:spPr>
        <p:txBody>
          <a:bodyPr wrap="square" lIns="76800" tIns="38400" rIns="76800" bIns="38400" rtlCol="0">
            <a:spAutoFit/>
          </a:bodyPr>
          <a:lstStyle/>
          <a:p>
            <a:pPr>
              <a:buFont typeface="Arial" pitchFamily="34" charset="0"/>
              <a:buChar char="•"/>
            </a:pPr>
            <a:r>
              <a:rPr lang="en-US" sz="2000" dirty="0" smtClean="0">
                <a:latin typeface="Impact" pitchFamily="34" charset="0"/>
              </a:rPr>
              <a:t>CHAR BEGUNBARI</a:t>
            </a:r>
            <a:endParaRPr lang="en-US" sz="2000" dirty="0">
              <a:latin typeface="Impact" pitchFamily="34" charset="0"/>
            </a:endParaRPr>
          </a:p>
        </p:txBody>
      </p:sp>
      <p:sp>
        <p:nvSpPr>
          <p:cNvPr id="77" name="TextBox 76"/>
          <p:cNvSpPr txBox="1"/>
          <p:nvPr/>
        </p:nvSpPr>
        <p:spPr>
          <a:xfrm>
            <a:off x="5752398" y="6068760"/>
            <a:ext cx="2136099" cy="385336"/>
          </a:xfrm>
          <a:prstGeom prst="rect">
            <a:avLst/>
          </a:prstGeom>
          <a:noFill/>
        </p:spPr>
        <p:txBody>
          <a:bodyPr wrap="square" lIns="76800" tIns="38400" rIns="76800" bIns="38400" rtlCol="0">
            <a:spAutoFit/>
          </a:bodyPr>
          <a:lstStyle/>
          <a:p>
            <a:pPr>
              <a:buFont typeface="Arial" pitchFamily="34" charset="0"/>
              <a:buChar char="•"/>
            </a:pPr>
            <a:r>
              <a:rPr lang="en-US" sz="2000" dirty="0" smtClean="0">
                <a:latin typeface="Impact" pitchFamily="34" charset="0"/>
              </a:rPr>
              <a:t>CHAR SIRTA</a:t>
            </a:r>
            <a:endParaRPr lang="en-US" sz="2000" dirty="0">
              <a:latin typeface="Impact" pitchFamily="34" charset="0"/>
            </a:endParaRPr>
          </a:p>
        </p:txBody>
      </p:sp>
      <p:sp>
        <p:nvSpPr>
          <p:cNvPr id="78" name="TextBox 77"/>
          <p:cNvSpPr txBox="1"/>
          <p:nvPr/>
        </p:nvSpPr>
        <p:spPr>
          <a:xfrm>
            <a:off x="5752398" y="2058108"/>
            <a:ext cx="2136099" cy="385336"/>
          </a:xfrm>
          <a:prstGeom prst="rect">
            <a:avLst/>
          </a:prstGeom>
          <a:noFill/>
        </p:spPr>
        <p:txBody>
          <a:bodyPr wrap="square" lIns="76800" tIns="38400" rIns="76800" bIns="38400" rtlCol="0">
            <a:spAutoFit/>
          </a:bodyPr>
          <a:lstStyle/>
          <a:p>
            <a:pPr>
              <a:buFont typeface="Arial" pitchFamily="34" charset="0"/>
              <a:buChar char="•"/>
            </a:pPr>
            <a:r>
              <a:rPr lang="en-US" sz="2000" dirty="0" smtClean="0">
                <a:latin typeface="Impact" pitchFamily="34" charset="0"/>
              </a:rPr>
              <a:t>CHAR JAILKHANA</a:t>
            </a:r>
            <a:endParaRPr lang="en-US" sz="2000" dirty="0">
              <a:latin typeface="Impact" pitchFamily="34" charset="0"/>
            </a:endParaRPr>
          </a:p>
        </p:txBody>
      </p:sp>
      <p:sp>
        <p:nvSpPr>
          <p:cNvPr id="79" name="TextBox 78"/>
          <p:cNvSpPr txBox="1"/>
          <p:nvPr/>
        </p:nvSpPr>
        <p:spPr>
          <a:xfrm>
            <a:off x="5752398" y="3930329"/>
            <a:ext cx="2136099" cy="385336"/>
          </a:xfrm>
          <a:prstGeom prst="rect">
            <a:avLst/>
          </a:prstGeom>
          <a:noFill/>
        </p:spPr>
        <p:txBody>
          <a:bodyPr wrap="square" lIns="76800" tIns="38400" rIns="76800" bIns="38400" rtlCol="0">
            <a:spAutoFit/>
          </a:bodyPr>
          <a:lstStyle/>
          <a:p>
            <a:pPr>
              <a:buFont typeface="Arial" pitchFamily="34" charset="0"/>
              <a:buChar char="•"/>
            </a:pPr>
            <a:r>
              <a:rPr lang="en-US" sz="2000" dirty="0" smtClean="0">
                <a:latin typeface="Impact" pitchFamily="34" charset="0"/>
              </a:rPr>
              <a:t>CHAR BAULA</a:t>
            </a:r>
            <a:endParaRPr lang="en-US" sz="2000" dirty="0">
              <a:latin typeface="Impact" pitchFamily="34" charset="0"/>
            </a:endParaRPr>
          </a:p>
        </p:txBody>
      </p:sp>
      <p:sp>
        <p:nvSpPr>
          <p:cNvPr id="80" name="TextBox 79"/>
          <p:cNvSpPr txBox="1"/>
          <p:nvPr/>
        </p:nvSpPr>
        <p:spPr>
          <a:xfrm>
            <a:off x="5752398" y="2944337"/>
            <a:ext cx="2136099" cy="385336"/>
          </a:xfrm>
          <a:prstGeom prst="rect">
            <a:avLst/>
          </a:prstGeom>
          <a:noFill/>
        </p:spPr>
        <p:txBody>
          <a:bodyPr wrap="square" lIns="76800" tIns="38400" rIns="76800" bIns="38400" rtlCol="0">
            <a:spAutoFit/>
          </a:bodyPr>
          <a:lstStyle/>
          <a:p>
            <a:pPr>
              <a:buFont typeface="Arial" pitchFamily="34" charset="0"/>
              <a:buChar char="•"/>
            </a:pPr>
            <a:r>
              <a:rPr lang="en-US" sz="2000" dirty="0" smtClean="0">
                <a:latin typeface="Impact" pitchFamily="34" charset="0"/>
              </a:rPr>
              <a:t>PORANGANJ</a:t>
            </a:r>
            <a:endParaRPr lang="en-US" sz="2000" dirty="0">
              <a:latin typeface="Impact" pitchFamily="34" charset="0"/>
            </a:endParaRPr>
          </a:p>
        </p:txBody>
      </p:sp>
      <p:sp>
        <p:nvSpPr>
          <p:cNvPr id="81" name="TextBox 80"/>
          <p:cNvSpPr txBox="1"/>
          <p:nvPr/>
        </p:nvSpPr>
        <p:spPr>
          <a:xfrm>
            <a:off x="5752398" y="4454587"/>
            <a:ext cx="2136099" cy="385336"/>
          </a:xfrm>
          <a:prstGeom prst="rect">
            <a:avLst/>
          </a:prstGeom>
          <a:noFill/>
        </p:spPr>
        <p:txBody>
          <a:bodyPr wrap="square" lIns="76800" tIns="38400" rIns="76800" bIns="38400" rtlCol="0">
            <a:spAutoFit/>
          </a:bodyPr>
          <a:lstStyle/>
          <a:p>
            <a:pPr>
              <a:buFont typeface="Arial" pitchFamily="34" charset="0"/>
              <a:buChar char="•"/>
            </a:pPr>
            <a:r>
              <a:rPr lang="en-US" sz="2000" dirty="0" smtClean="0">
                <a:latin typeface="Impact" pitchFamily="34" charset="0"/>
              </a:rPr>
              <a:t>KUSHTIAR CHAR</a:t>
            </a:r>
            <a:endParaRPr lang="en-US" sz="2000" dirty="0">
              <a:latin typeface="Impact" pitchFamily="34" charset="0"/>
            </a:endParaRPr>
          </a:p>
        </p:txBody>
      </p:sp>
      <p:sp>
        <p:nvSpPr>
          <p:cNvPr id="82" name="TextBox 81"/>
          <p:cNvSpPr txBox="1"/>
          <p:nvPr/>
        </p:nvSpPr>
        <p:spPr>
          <a:xfrm>
            <a:off x="5926726" y="1032127"/>
            <a:ext cx="3677694" cy="939324"/>
          </a:xfrm>
          <a:prstGeom prst="rect">
            <a:avLst/>
          </a:prstGeom>
          <a:noFill/>
        </p:spPr>
        <p:txBody>
          <a:bodyPr wrap="square" lIns="76800" tIns="38400" rIns="76800" bIns="38400" rtlCol="0">
            <a:spAutoFit/>
          </a:bodyPr>
          <a:lstStyle/>
          <a:p>
            <a:r>
              <a:rPr lang="en-US" sz="1400" dirty="0" smtClean="0">
                <a:latin typeface="Impact" pitchFamily="34" charset="0"/>
              </a:rPr>
              <a:t>LARGEST CHAR</a:t>
            </a:r>
          </a:p>
          <a:p>
            <a:r>
              <a:rPr lang="en-US" sz="1400" dirty="0" smtClean="0">
                <a:latin typeface="Impact" pitchFamily="34" charset="0"/>
              </a:rPr>
              <a:t>10 KM BARRIER TO PROTECT FLOOD</a:t>
            </a:r>
          </a:p>
          <a:p>
            <a:r>
              <a:rPr lang="en-US" sz="1400" dirty="0" smtClean="0">
                <a:latin typeface="Impact" pitchFamily="34" charset="0"/>
              </a:rPr>
              <a:t>0.5 KM TO PROTECT RIVER FALL</a:t>
            </a:r>
          </a:p>
          <a:p>
            <a:r>
              <a:rPr lang="en-US" sz="1400" dirty="0" smtClean="0">
                <a:latin typeface="Impact" pitchFamily="34" charset="0"/>
              </a:rPr>
              <a:t>MOSTLY FLOODED AREA</a:t>
            </a:r>
            <a:endParaRPr lang="en-US" sz="1400" dirty="0">
              <a:latin typeface="Impact" pitchFamily="34" charset="0"/>
            </a:endParaRPr>
          </a:p>
        </p:txBody>
      </p:sp>
      <p:sp>
        <p:nvSpPr>
          <p:cNvPr id="83" name="TextBox 82"/>
          <p:cNvSpPr txBox="1"/>
          <p:nvPr/>
        </p:nvSpPr>
        <p:spPr>
          <a:xfrm>
            <a:off x="5898871" y="2432563"/>
            <a:ext cx="2820441" cy="292994"/>
          </a:xfrm>
          <a:prstGeom prst="rect">
            <a:avLst/>
          </a:prstGeom>
          <a:noFill/>
        </p:spPr>
        <p:txBody>
          <a:bodyPr wrap="square" lIns="76800" tIns="38400" rIns="76800" bIns="38400" rtlCol="0">
            <a:spAutoFit/>
          </a:bodyPr>
          <a:lstStyle/>
          <a:p>
            <a:r>
              <a:rPr lang="en-US" sz="1400" dirty="0" smtClean="0">
                <a:latin typeface="Impact" pitchFamily="34" charset="0"/>
              </a:rPr>
              <a:t>LARGEST IN POPULATION DENSITY</a:t>
            </a:r>
            <a:endParaRPr lang="en-US" sz="1400" dirty="0">
              <a:latin typeface="Impact" pitchFamily="34" charset="0"/>
            </a:endParaRPr>
          </a:p>
        </p:txBody>
      </p:sp>
      <p:sp>
        <p:nvSpPr>
          <p:cNvPr id="91" name="TextBox 90"/>
          <p:cNvSpPr txBox="1"/>
          <p:nvPr/>
        </p:nvSpPr>
        <p:spPr>
          <a:xfrm>
            <a:off x="5907770" y="2667942"/>
            <a:ext cx="2820441" cy="292994"/>
          </a:xfrm>
          <a:prstGeom prst="rect">
            <a:avLst/>
          </a:prstGeom>
          <a:noFill/>
        </p:spPr>
        <p:txBody>
          <a:bodyPr wrap="square" lIns="76800" tIns="38400" rIns="76800" bIns="38400" rtlCol="0">
            <a:spAutoFit/>
          </a:bodyPr>
          <a:lstStyle/>
          <a:p>
            <a:r>
              <a:rPr lang="en-US" sz="1400" dirty="0" smtClean="0">
                <a:latin typeface="Impact" pitchFamily="34" charset="0"/>
              </a:rPr>
              <a:t>9-10 KM IN LENGTH</a:t>
            </a:r>
            <a:endParaRPr lang="en-US" sz="1400" dirty="0">
              <a:latin typeface="Impact" pitchFamily="34" charset="0"/>
            </a:endParaRPr>
          </a:p>
        </p:txBody>
      </p:sp>
    </p:spTree>
    <p:extLst>
      <p:ext uri="{BB962C8B-B14F-4D97-AF65-F5344CB8AC3E}">
        <p14:creationId xmlns:p14="http://schemas.microsoft.com/office/powerpoint/2010/main" val="14514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linds(horizontal)">
                                      <p:cBhvr>
                                        <p:cTn id="10" dur="500"/>
                                        <p:tgtEl>
                                          <p:spTgt spid="3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horizontal)">
                                      <p:cBhvr>
                                        <p:cTn id="13" dur="500"/>
                                        <p:tgtEl>
                                          <p:spTgt spid="2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linds(horizontal)">
                                      <p:cBhvr>
                                        <p:cTn id="16" dur="500"/>
                                        <p:tgtEl>
                                          <p:spTgt spid="2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linds(horizontal)">
                                      <p:cBhvr>
                                        <p:cTn id="19" dur="500"/>
                                        <p:tgtEl>
                                          <p:spTgt spid="3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linds(horizontal)">
                                      <p:cBhvr>
                                        <p:cTn id="22" dur="500"/>
                                        <p:tgtEl>
                                          <p:spTgt spid="3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linds(horizontal)">
                                      <p:cBhvr>
                                        <p:cTn id="25" dur="500"/>
                                        <p:tgtEl>
                                          <p:spTgt spid="3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linds(horizontal)">
                                      <p:cBhvr>
                                        <p:cTn id="28" dur="500"/>
                                        <p:tgtEl>
                                          <p:spTgt spid="4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linds(horizontal)">
                                      <p:cBhvr>
                                        <p:cTn id="31" dur="500"/>
                                        <p:tgtEl>
                                          <p:spTgt spid="4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blinds(horizontal)">
                                      <p:cBhvr>
                                        <p:cTn id="34" dur="500"/>
                                        <p:tgtEl>
                                          <p:spTgt spid="4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blinds(horizontal)">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6" grpId="0"/>
      <p:bldP spid="27" grpId="0"/>
      <p:bldP spid="28" grpId="0"/>
      <p:bldP spid="31" grpId="0"/>
      <p:bldP spid="37" grpId="0"/>
      <p:bldP spid="39" grpId="0"/>
      <p:bldP spid="41" grpId="0"/>
      <p:bldP spid="42" grpId="0"/>
      <p:bldP spid="44" grpId="0"/>
      <p:bldP spid="4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112"/>
          <p:cNvSpPr/>
          <p:nvPr/>
        </p:nvSpPr>
        <p:spPr>
          <a:xfrm>
            <a:off x="236474" y="163773"/>
            <a:ext cx="3901044" cy="35507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pic>
        <p:nvPicPr>
          <p:cNvPr id="17410" name="Picture 2" descr="C:\Users\hp\Desktop\char jelkhana map detail.png"/>
          <p:cNvPicPr>
            <a:picLocks noChangeAspect="1" noChangeArrowheads="1"/>
          </p:cNvPicPr>
          <p:nvPr/>
        </p:nvPicPr>
        <p:blipFill>
          <a:blip r:embed="rId2" cstate="print"/>
          <a:srcRect/>
          <a:stretch>
            <a:fillRect/>
          </a:stretch>
        </p:blipFill>
        <p:spPr bwMode="auto">
          <a:xfrm>
            <a:off x="250142" y="4027715"/>
            <a:ext cx="3910381" cy="2707821"/>
          </a:xfrm>
          <a:prstGeom prst="rect">
            <a:avLst/>
          </a:prstGeom>
          <a:noFill/>
        </p:spPr>
      </p:pic>
      <p:sp>
        <p:nvSpPr>
          <p:cNvPr id="79" name="TextBox 78"/>
          <p:cNvSpPr txBox="1"/>
          <p:nvPr/>
        </p:nvSpPr>
        <p:spPr>
          <a:xfrm>
            <a:off x="1044155" y="121152"/>
            <a:ext cx="3026980" cy="354549"/>
          </a:xfrm>
          <a:prstGeom prst="rect">
            <a:avLst/>
          </a:prstGeom>
          <a:noFill/>
        </p:spPr>
        <p:txBody>
          <a:bodyPr wrap="square" lIns="76800" tIns="38400" rIns="76800" bIns="38400" rtlCol="0">
            <a:spAutoFit/>
          </a:bodyPr>
          <a:lstStyle/>
          <a:p>
            <a:r>
              <a:rPr lang="en-US" dirty="0" smtClean="0">
                <a:latin typeface="Impact" pitchFamily="34" charset="0"/>
              </a:rPr>
              <a:t>DETAIL OF CHAR JAILKHANA</a:t>
            </a:r>
            <a:endParaRPr lang="en-US" dirty="0">
              <a:latin typeface="Impact" pitchFamily="34" charset="0"/>
            </a:endParaRPr>
          </a:p>
        </p:txBody>
      </p:sp>
      <p:cxnSp>
        <p:nvCxnSpPr>
          <p:cNvPr id="81" name="Straight Connector 80"/>
          <p:cNvCxnSpPr/>
          <p:nvPr/>
        </p:nvCxnSpPr>
        <p:spPr>
          <a:xfrm flipV="1">
            <a:off x="207581" y="419982"/>
            <a:ext cx="3958336" cy="21757"/>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532892" y="2032454"/>
            <a:ext cx="3336147" cy="27936"/>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55700" y="675367"/>
            <a:ext cx="387831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47726" y="933212"/>
            <a:ext cx="387831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47726" y="1231940"/>
            <a:ext cx="387831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55700" y="1538650"/>
            <a:ext cx="387831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63675" y="1845360"/>
            <a:ext cx="387831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55700" y="2130368"/>
            <a:ext cx="387831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63675" y="2439127"/>
            <a:ext cx="387831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41615" y="2759760"/>
            <a:ext cx="387831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65539" y="3068520"/>
            <a:ext cx="387831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63676" y="3353527"/>
            <a:ext cx="3878318" cy="1588"/>
          </a:xfrm>
          <a:prstGeom prst="line">
            <a:avLst/>
          </a:prstGeom>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248094" y="387851"/>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TOTAL LAND</a:t>
            </a:r>
            <a:endParaRPr lang="en-US" sz="1100" dirty="0">
              <a:latin typeface="Impact" pitchFamily="34" charset="0"/>
            </a:endParaRPr>
          </a:p>
        </p:txBody>
      </p:sp>
      <p:sp>
        <p:nvSpPr>
          <p:cNvPr id="117" name="TextBox 116"/>
          <p:cNvSpPr txBox="1"/>
          <p:nvPr/>
        </p:nvSpPr>
        <p:spPr>
          <a:xfrm>
            <a:off x="2236929" y="412834"/>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3867.2700  ACRES</a:t>
            </a:r>
            <a:endParaRPr lang="en-US" sz="1100" dirty="0">
              <a:latin typeface="Impact" pitchFamily="34" charset="0"/>
            </a:endParaRPr>
          </a:p>
        </p:txBody>
      </p:sp>
      <p:sp>
        <p:nvSpPr>
          <p:cNvPr id="118" name="TextBox 117"/>
          <p:cNvSpPr txBox="1"/>
          <p:nvPr/>
        </p:nvSpPr>
        <p:spPr>
          <a:xfrm>
            <a:off x="248094" y="919479"/>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RESIDENTIAL LAND</a:t>
            </a:r>
            <a:endParaRPr lang="en-US" sz="1100" dirty="0">
              <a:latin typeface="Impact" pitchFamily="34" charset="0"/>
            </a:endParaRPr>
          </a:p>
        </p:txBody>
      </p:sp>
      <p:sp>
        <p:nvSpPr>
          <p:cNvPr id="119" name="TextBox 118"/>
          <p:cNvSpPr txBox="1"/>
          <p:nvPr/>
        </p:nvSpPr>
        <p:spPr>
          <a:xfrm>
            <a:off x="248094" y="1227824"/>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INHERITTED  PROPERTI  </a:t>
            </a:r>
            <a:endParaRPr lang="en-US" sz="1100" dirty="0">
              <a:latin typeface="Impact" pitchFamily="34" charset="0"/>
            </a:endParaRPr>
          </a:p>
        </p:txBody>
      </p:sp>
      <p:sp>
        <p:nvSpPr>
          <p:cNvPr id="120" name="TextBox 119"/>
          <p:cNvSpPr txBox="1"/>
          <p:nvPr/>
        </p:nvSpPr>
        <p:spPr>
          <a:xfrm>
            <a:off x="248094" y="1546801"/>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GOVT. PROPERTI</a:t>
            </a:r>
            <a:endParaRPr lang="en-US" sz="1100" dirty="0">
              <a:latin typeface="Impact" pitchFamily="34" charset="0"/>
            </a:endParaRPr>
          </a:p>
        </p:txBody>
      </p:sp>
      <p:sp>
        <p:nvSpPr>
          <p:cNvPr id="121" name="TextBox 120"/>
          <p:cNvSpPr txBox="1"/>
          <p:nvPr/>
        </p:nvSpPr>
        <p:spPr>
          <a:xfrm>
            <a:off x="279991" y="1823248"/>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RIVER</a:t>
            </a:r>
            <a:endParaRPr lang="en-US" sz="1100" dirty="0">
              <a:latin typeface="Impact" pitchFamily="34" charset="0"/>
            </a:endParaRPr>
          </a:p>
        </p:txBody>
      </p:sp>
      <p:sp>
        <p:nvSpPr>
          <p:cNvPr id="122" name="TextBox 121"/>
          <p:cNvSpPr txBox="1"/>
          <p:nvPr/>
        </p:nvSpPr>
        <p:spPr>
          <a:xfrm>
            <a:off x="279991" y="2142225"/>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ROAD</a:t>
            </a:r>
            <a:endParaRPr lang="en-US" sz="1100" dirty="0">
              <a:latin typeface="Impact" pitchFamily="34" charset="0"/>
            </a:endParaRPr>
          </a:p>
        </p:txBody>
      </p:sp>
      <p:sp>
        <p:nvSpPr>
          <p:cNvPr id="123" name="TextBox 122"/>
          <p:cNvSpPr txBox="1"/>
          <p:nvPr/>
        </p:nvSpPr>
        <p:spPr>
          <a:xfrm>
            <a:off x="279991" y="2769546"/>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SCHOOL</a:t>
            </a:r>
            <a:endParaRPr lang="en-US" sz="1100" dirty="0">
              <a:latin typeface="Impact" pitchFamily="34" charset="0"/>
            </a:endParaRPr>
          </a:p>
        </p:txBody>
      </p:sp>
      <p:sp>
        <p:nvSpPr>
          <p:cNvPr id="124" name="TextBox 123"/>
          <p:cNvSpPr txBox="1"/>
          <p:nvPr/>
        </p:nvSpPr>
        <p:spPr>
          <a:xfrm>
            <a:off x="279991" y="2439936"/>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BAZAR</a:t>
            </a:r>
            <a:endParaRPr lang="en-US" sz="1100" dirty="0">
              <a:latin typeface="Impact" pitchFamily="34" charset="0"/>
            </a:endParaRPr>
          </a:p>
        </p:txBody>
      </p:sp>
      <p:sp>
        <p:nvSpPr>
          <p:cNvPr id="125" name="TextBox 124"/>
          <p:cNvSpPr txBox="1"/>
          <p:nvPr/>
        </p:nvSpPr>
        <p:spPr>
          <a:xfrm>
            <a:off x="279991" y="3407499"/>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PARK</a:t>
            </a:r>
            <a:endParaRPr lang="en-US" sz="1100" dirty="0">
              <a:latin typeface="Impact" pitchFamily="34" charset="0"/>
            </a:endParaRPr>
          </a:p>
        </p:txBody>
      </p:sp>
      <p:sp>
        <p:nvSpPr>
          <p:cNvPr id="126" name="TextBox 125"/>
          <p:cNvSpPr txBox="1"/>
          <p:nvPr/>
        </p:nvSpPr>
        <p:spPr>
          <a:xfrm>
            <a:off x="279991" y="3077889"/>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COLLEGE</a:t>
            </a:r>
            <a:endParaRPr lang="en-US" sz="1100" dirty="0">
              <a:latin typeface="Impact" pitchFamily="34" charset="0"/>
            </a:endParaRPr>
          </a:p>
        </p:txBody>
      </p:sp>
      <p:sp>
        <p:nvSpPr>
          <p:cNvPr id="127" name="TextBox 126"/>
          <p:cNvSpPr txBox="1"/>
          <p:nvPr/>
        </p:nvSpPr>
        <p:spPr>
          <a:xfrm>
            <a:off x="2236929" y="678649"/>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700.3500 ACRES</a:t>
            </a:r>
            <a:endParaRPr lang="en-US" sz="1100" dirty="0">
              <a:latin typeface="Impact" pitchFamily="34" charset="0"/>
            </a:endParaRPr>
          </a:p>
        </p:txBody>
      </p:sp>
      <p:sp>
        <p:nvSpPr>
          <p:cNvPr id="128" name="TextBox 127"/>
          <p:cNvSpPr txBox="1"/>
          <p:nvPr/>
        </p:nvSpPr>
        <p:spPr>
          <a:xfrm>
            <a:off x="2226694" y="964141"/>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500.0000 ACRES</a:t>
            </a:r>
            <a:endParaRPr lang="en-US" sz="1100" dirty="0">
              <a:latin typeface="Impact" pitchFamily="34" charset="0"/>
            </a:endParaRPr>
          </a:p>
        </p:txBody>
      </p:sp>
      <p:sp>
        <p:nvSpPr>
          <p:cNvPr id="129" name="TextBox 128"/>
          <p:cNvSpPr txBox="1"/>
          <p:nvPr/>
        </p:nvSpPr>
        <p:spPr>
          <a:xfrm>
            <a:off x="2226694" y="1258838"/>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781.3900  ACRES</a:t>
            </a:r>
            <a:endParaRPr lang="en-US" sz="1100" dirty="0">
              <a:latin typeface="Impact" pitchFamily="34" charset="0"/>
            </a:endParaRPr>
          </a:p>
        </p:txBody>
      </p:sp>
      <p:sp>
        <p:nvSpPr>
          <p:cNvPr id="130" name="TextBox 129"/>
          <p:cNvSpPr txBox="1"/>
          <p:nvPr/>
        </p:nvSpPr>
        <p:spPr>
          <a:xfrm>
            <a:off x="2216456" y="1591462"/>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100.0300  ACRES</a:t>
            </a:r>
            <a:endParaRPr lang="en-US" sz="1100" dirty="0">
              <a:latin typeface="Impact" pitchFamily="34" charset="0"/>
            </a:endParaRPr>
          </a:p>
        </p:txBody>
      </p:sp>
      <p:sp>
        <p:nvSpPr>
          <p:cNvPr id="131" name="TextBox 130"/>
          <p:cNvSpPr txBox="1"/>
          <p:nvPr/>
        </p:nvSpPr>
        <p:spPr>
          <a:xfrm>
            <a:off x="2216458" y="1875527"/>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1748.8000 ACRES</a:t>
            </a:r>
            <a:endParaRPr lang="en-US" sz="1100" dirty="0">
              <a:latin typeface="Impact" pitchFamily="34" charset="0"/>
            </a:endParaRPr>
          </a:p>
        </p:txBody>
      </p:sp>
      <p:sp>
        <p:nvSpPr>
          <p:cNvPr id="132" name="TextBox 131"/>
          <p:cNvSpPr txBox="1"/>
          <p:nvPr/>
        </p:nvSpPr>
        <p:spPr>
          <a:xfrm>
            <a:off x="2236929" y="2189901"/>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26.3000 ACRES</a:t>
            </a:r>
            <a:endParaRPr lang="en-US" sz="1100" dirty="0">
              <a:latin typeface="Impact" pitchFamily="34" charset="0"/>
            </a:endParaRPr>
          </a:p>
        </p:txBody>
      </p:sp>
      <p:sp>
        <p:nvSpPr>
          <p:cNvPr id="133" name="TextBox 132"/>
          <p:cNvSpPr txBox="1"/>
          <p:nvPr/>
        </p:nvSpPr>
        <p:spPr>
          <a:xfrm>
            <a:off x="2349524" y="2473963"/>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0</a:t>
            </a:r>
            <a:endParaRPr lang="en-US" sz="1100" dirty="0">
              <a:latin typeface="Impact" pitchFamily="34" charset="0"/>
            </a:endParaRPr>
          </a:p>
        </p:txBody>
      </p:sp>
      <p:sp>
        <p:nvSpPr>
          <p:cNvPr id="134" name="TextBox 133"/>
          <p:cNvSpPr txBox="1"/>
          <p:nvPr/>
        </p:nvSpPr>
        <p:spPr>
          <a:xfrm>
            <a:off x="2349524" y="2792940"/>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1</a:t>
            </a:r>
            <a:endParaRPr lang="en-US" sz="1100" dirty="0">
              <a:latin typeface="Impact" pitchFamily="34" charset="0"/>
            </a:endParaRPr>
          </a:p>
        </p:txBody>
      </p:sp>
      <p:sp>
        <p:nvSpPr>
          <p:cNvPr id="135" name="TextBox 134"/>
          <p:cNvSpPr txBox="1"/>
          <p:nvPr/>
        </p:nvSpPr>
        <p:spPr>
          <a:xfrm>
            <a:off x="2349524" y="3080019"/>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0</a:t>
            </a:r>
            <a:endParaRPr lang="en-US" sz="1100" dirty="0">
              <a:latin typeface="Impact" pitchFamily="34" charset="0"/>
            </a:endParaRPr>
          </a:p>
        </p:txBody>
      </p:sp>
      <p:sp>
        <p:nvSpPr>
          <p:cNvPr id="136" name="TextBox 135"/>
          <p:cNvSpPr txBox="1"/>
          <p:nvPr/>
        </p:nvSpPr>
        <p:spPr>
          <a:xfrm>
            <a:off x="2349524" y="3398996"/>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0</a:t>
            </a:r>
            <a:endParaRPr lang="en-US" sz="1100" dirty="0">
              <a:latin typeface="Impact" pitchFamily="34" charset="0"/>
            </a:endParaRPr>
          </a:p>
        </p:txBody>
      </p:sp>
      <p:sp>
        <p:nvSpPr>
          <p:cNvPr id="137" name="TextBox 136"/>
          <p:cNvSpPr txBox="1"/>
          <p:nvPr/>
        </p:nvSpPr>
        <p:spPr>
          <a:xfrm>
            <a:off x="248094" y="643033"/>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AGRICULTURAL LAND</a:t>
            </a:r>
            <a:endParaRPr lang="en-US" sz="1100" dirty="0">
              <a:latin typeface="Impact" pitchFamily="34" charset="0"/>
            </a:endParaRPr>
          </a:p>
        </p:txBody>
      </p:sp>
      <p:pic>
        <p:nvPicPr>
          <p:cNvPr id="43" name="Picture 42" descr="CHAR MAP.png"/>
          <p:cNvPicPr>
            <a:picLocks noChangeAspect="1"/>
          </p:cNvPicPr>
          <p:nvPr/>
        </p:nvPicPr>
        <p:blipFill>
          <a:blip r:embed="rId3" cstate="print"/>
          <a:stretch>
            <a:fillRect/>
          </a:stretch>
        </p:blipFill>
        <p:spPr>
          <a:xfrm>
            <a:off x="4081380" y="-213353"/>
            <a:ext cx="5062621" cy="10279729"/>
          </a:xfrm>
          <a:prstGeom prst="rect">
            <a:avLst/>
          </a:prstGeom>
        </p:spPr>
      </p:pic>
      <p:pic>
        <p:nvPicPr>
          <p:cNvPr id="1026" name="Picture 2" descr="C:\Users\User\Desktop\Untitled-1.png"/>
          <p:cNvPicPr>
            <a:picLocks noChangeAspect="1" noChangeArrowheads="1"/>
          </p:cNvPicPr>
          <p:nvPr/>
        </p:nvPicPr>
        <p:blipFill>
          <a:blip r:embed="rId4" cstate="print"/>
          <a:srcRect/>
          <a:stretch>
            <a:fillRect/>
          </a:stretch>
        </p:blipFill>
        <p:spPr bwMode="auto">
          <a:xfrm>
            <a:off x="4580629" y="2901205"/>
            <a:ext cx="2817824" cy="3683841"/>
          </a:xfrm>
          <a:prstGeom prst="rect">
            <a:avLst/>
          </a:prstGeom>
          <a:noFill/>
        </p:spPr>
      </p:pic>
      <p:sp>
        <p:nvSpPr>
          <p:cNvPr id="50" name="Donut 49"/>
          <p:cNvSpPr/>
          <p:nvPr/>
        </p:nvSpPr>
        <p:spPr>
          <a:xfrm rot="1953637">
            <a:off x="1226083" y="4339132"/>
            <a:ext cx="1860340" cy="1534154"/>
          </a:xfrm>
          <a:prstGeom prst="donut">
            <a:avLst>
              <a:gd name="adj" fmla="val 524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solidFill>
                <a:schemeClr val="tx1"/>
              </a:solidFill>
            </a:endParaRPr>
          </a:p>
        </p:txBody>
      </p:sp>
      <p:sp>
        <p:nvSpPr>
          <p:cNvPr id="52" name="Right Arrow 51"/>
          <p:cNvSpPr/>
          <p:nvPr/>
        </p:nvSpPr>
        <p:spPr>
          <a:xfrm rot="10800000">
            <a:off x="2732964" y="5008728"/>
            <a:ext cx="2429239" cy="24566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3" name="Donut 52"/>
          <p:cNvSpPr/>
          <p:nvPr/>
        </p:nvSpPr>
        <p:spPr>
          <a:xfrm rot="1949912">
            <a:off x="5888517" y="1371995"/>
            <a:ext cx="779584" cy="514649"/>
          </a:xfrm>
          <a:prstGeom prst="donut">
            <a:avLst>
              <a:gd name="adj" fmla="val 654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solidFill>
                <a:schemeClr val="tx1"/>
              </a:solidFill>
            </a:endParaRPr>
          </a:p>
        </p:txBody>
      </p:sp>
      <p:sp>
        <p:nvSpPr>
          <p:cNvPr id="54" name="Down Arrow 53"/>
          <p:cNvSpPr/>
          <p:nvPr/>
        </p:nvSpPr>
        <p:spPr>
          <a:xfrm>
            <a:off x="6047682" y="1754347"/>
            <a:ext cx="187824" cy="186105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5" name="TextBox 54"/>
          <p:cNvSpPr txBox="1"/>
          <p:nvPr/>
        </p:nvSpPr>
        <p:spPr>
          <a:xfrm>
            <a:off x="7068211" y="2143592"/>
            <a:ext cx="3026980" cy="2016542"/>
          </a:xfrm>
          <a:prstGeom prst="rect">
            <a:avLst/>
          </a:prstGeom>
          <a:noFill/>
        </p:spPr>
        <p:txBody>
          <a:bodyPr wrap="square" lIns="76800" tIns="38400" rIns="76800" bIns="38400" rtlCol="0">
            <a:spAutoFit/>
          </a:bodyPr>
          <a:lstStyle/>
          <a:p>
            <a:pPr>
              <a:buFont typeface="Arial" pitchFamily="34" charset="0"/>
              <a:buChar char="•"/>
            </a:pPr>
            <a:r>
              <a:rPr lang="en-US" dirty="0" smtClean="0">
                <a:latin typeface="Impact" pitchFamily="34" charset="0"/>
              </a:rPr>
              <a:t>LENGTH 9-10 KM</a:t>
            </a:r>
          </a:p>
          <a:p>
            <a:pPr>
              <a:buFont typeface="Arial" pitchFamily="34" charset="0"/>
              <a:buChar char="•"/>
            </a:pPr>
            <a:r>
              <a:rPr lang="en-US" dirty="0" smtClean="0">
                <a:latin typeface="Impact" pitchFamily="34" charset="0"/>
              </a:rPr>
              <a:t>CONSISTS OF 23 VILLAGES</a:t>
            </a:r>
          </a:p>
          <a:p>
            <a:pPr>
              <a:buFont typeface="Arial" pitchFamily="34" charset="0"/>
              <a:buChar char="•"/>
            </a:pPr>
            <a:r>
              <a:rPr lang="en-US" dirty="0" smtClean="0">
                <a:latin typeface="Impact" pitchFamily="34" charset="0"/>
              </a:rPr>
              <a:t>MAXIMUM DWELLERS ARE</a:t>
            </a:r>
          </a:p>
          <a:p>
            <a:pPr>
              <a:buFont typeface="Arial" pitchFamily="34" charset="0"/>
              <a:buChar char="•"/>
            </a:pPr>
            <a:r>
              <a:rPr lang="en-US" dirty="0" smtClean="0">
                <a:latin typeface="Impact" pitchFamily="34" charset="0"/>
              </a:rPr>
              <a:t> HINDUS</a:t>
            </a:r>
          </a:p>
          <a:p>
            <a:pPr>
              <a:buFont typeface="Arial" pitchFamily="34" charset="0"/>
              <a:buChar char="•"/>
            </a:pPr>
            <a:r>
              <a:rPr lang="en-US" dirty="0" smtClean="0">
                <a:latin typeface="Impact" pitchFamily="34" charset="0"/>
              </a:rPr>
              <a:t>1  ISCON MONDIR</a:t>
            </a:r>
          </a:p>
          <a:p>
            <a:pPr>
              <a:buFont typeface="Arial" pitchFamily="34" charset="0"/>
              <a:buChar char="•"/>
            </a:pPr>
            <a:endParaRPr lang="en-US" dirty="0" smtClean="0">
              <a:latin typeface="Impact" pitchFamily="34" charset="0"/>
            </a:endParaRPr>
          </a:p>
          <a:p>
            <a:pPr>
              <a:buFont typeface="Arial" pitchFamily="34" charset="0"/>
              <a:buChar char="•"/>
            </a:pPr>
            <a:endParaRPr lang="en-US" dirty="0">
              <a:latin typeface="Impact" pitchFamily="34" charset="0"/>
            </a:endParaRPr>
          </a:p>
        </p:txBody>
      </p:sp>
      <p:pic>
        <p:nvPicPr>
          <p:cNvPr id="2" name="Picture 2" descr="C:\char\char\IMG_1565.JPG"/>
          <p:cNvPicPr>
            <a:picLocks noChangeAspect="1" noChangeArrowheads="1"/>
          </p:cNvPicPr>
          <p:nvPr/>
        </p:nvPicPr>
        <p:blipFill>
          <a:blip r:embed="rId5" cstate="print"/>
          <a:srcRect/>
          <a:stretch>
            <a:fillRect/>
          </a:stretch>
        </p:blipFill>
        <p:spPr bwMode="auto">
          <a:xfrm>
            <a:off x="7007027" y="209817"/>
            <a:ext cx="1980143" cy="1760127"/>
          </a:xfrm>
          <a:prstGeom prst="rect">
            <a:avLst/>
          </a:prstGeom>
          <a:noFill/>
        </p:spPr>
      </p:pic>
      <p:sp>
        <p:nvSpPr>
          <p:cNvPr id="57" name="Right Arrow 56"/>
          <p:cNvSpPr/>
          <p:nvPr/>
        </p:nvSpPr>
        <p:spPr>
          <a:xfrm rot="20679624">
            <a:off x="6315740" y="1286541"/>
            <a:ext cx="1012751" cy="21265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6" name="TextBox 65"/>
          <p:cNvSpPr txBox="1"/>
          <p:nvPr/>
        </p:nvSpPr>
        <p:spPr>
          <a:xfrm>
            <a:off x="248094" y="3758848"/>
            <a:ext cx="3026980" cy="253432"/>
          </a:xfrm>
          <a:prstGeom prst="rect">
            <a:avLst/>
          </a:prstGeom>
          <a:noFill/>
        </p:spPr>
        <p:txBody>
          <a:bodyPr wrap="square" lIns="76800" tIns="38400" rIns="76800" bIns="38400" rtlCol="0">
            <a:spAutoFit/>
          </a:bodyPr>
          <a:lstStyle/>
          <a:p>
            <a:r>
              <a:rPr lang="en-US" sz="1100" dirty="0" smtClean="0">
                <a:latin typeface="Impact" pitchFamily="34" charset="0"/>
              </a:rPr>
              <a:t>REFERRANCE:BHUMI  JORIP  OFFICE,MYMENSINGH</a:t>
            </a:r>
            <a:endParaRPr lang="en-US" sz="1100" dirty="0">
              <a:latin typeface="Impact" pitchFamily="34" charset="0"/>
            </a:endParaRPr>
          </a:p>
        </p:txBody>
      </p:sp>
    </p:spTree>
    <p:extLst>
      <p:ext uri="{BB962C8B-B14F-4D97-AF65-F5344CB8AC3E}">
        <p14:creationId xmlns:p14="http://schemas.microsoft.com/office/powerpoint/2010/main" val="32514329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3140" y="3352885"/>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AGRICULTURE</a:t>
            </a:r>
            <a:endParaRPr lang="en-US" sz="3000" dirty="0">
              <a:latin typeface="Impact" pitchFamily="34" charset="0"/>
            </a:endParaRPr>
          </a:p>
        </p:txBody>
      </p:sp>
      <p:pic>
        <p:nvPicPr>
          <p:cNvPr id="1026" name="Picture 2" descr="C:\char\IMG_1556.JPG"/>
          <p:cNvPicPr>
            <a:picLocks noChangeAspect="1" noChangeArrowheads="1"/>
          </p:cNvPicPr>
          <p:nvPr/>
        </p:nvPicPr>
        <p:blipFill>
          <a:blip r:embed="rId2" cstate="print"/>
          <a:srcRect/>
          <a:stretch>
            <a:fillRect/>
          </a:stretch>
        </p:blipFill>
        <p:spPr bwMode="auto">
          <a:xfrm>
            <a:off x="5701437" y="785493"/>
            <a:ext cx="2630774" cy="2338465"/>
          </a:xfrm>
          <a:prstGeom prst="rect">
            <a:avLst/>
          </a:prstGeom>
          <a:noFill/>
        </p:spPr>
      </p:pic>
      <p:pic>
        <p:nvPicPr>
          <p:cNvPr id="18" name="Picture 2" descr="C:\Users\hp\Desktop\10745039_757651697639311_1562860496_n - Copy.jpg"/>
          <p:cNvPicPr>
            <a:picLocks noChangeAspect="1" noChangeArrowheads="1"/>
          </p:cNvPicPr>
          <p:nvPr/>
        </p:nvPicPr>
        <p:blipFill>
          <a:blip r:embed="rId3" cstate="print"/>
          <a:srcRect/>
          <a:stretch>
            <a:fillRect/>
          </a:stretch>
        </p:blipFill>
        <p:spPr bwMode="auto">
          <a:xfrm>
            <a:off x="3740933" y="286750"/>
            <a:ext cx="1312479" cy="1749972"/>
          </a:xfrm>
          <a:prstGeom prst="rect">
            <a:avLst/>
          </a:prstGeom>
          <a:noFill/>
        </p:spPr>
      </p:pic>
      <p:cxnSp>
        <p:nvCxnSpPr>
          <p:cNvPr id="21" name="Straight Arrow Connector 20"/>
          <p:cNvCxnSpPr/>
          <p:nvPr/>
        </p:nvCxnSpPr>
        <p:spPr>
          <a:xfrm rot="5400000" flipH="1" flipV="1">
            <a:off x="2018980" y="2291764"/>
            <a:ext cx="1782696" cy="79529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503714" y="3614057"/>
            <a:ext cx="1306286"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492829" y="3614057"/>
            <a:ext cx="43544"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2051" name="Picture 3" descr="C:\Users\hp\Desktop\10748921_757653737639107_299677143_n - Copy.jpg"/>
          <p:cNvPicPr>
            <a:picLocks noChangeAspect="1" noChangeArrowheads="1"/>
          </p:cNvPicPr>
          <p:nvPr/>
        </p:nvPicPr>
        <p:blipFill>
          <a:blip r:embed="rId4" cstate="print"/>
          <a:srcRect/>
          <a:stretch>
            <a:fillRect/>
          </a:stretch>
        </p:blipFill>
        <p:spPr bwMode="auto">
          <a:xfrm>
            <a:off x="3741456" y="2685143"/>
            <a:ext cx="1600499" cy="1458232"/>
          </a:xfrm>
          <a:prstGeom prst="rect">
            <a:avLst/>
          </a:prstGeom>
          <a:noFill/>
        </p:spPr>
      </p:pic>
      <p:pic>
        <p:nvPicPr>
          <p:cNvPr id="2052" name="Picture 4" descr="C:\Users\hp\Desktop\10728761_757653644305783_1164311867_n - Copy.jpg"/>
          <p:cNvPicPr>
            <a:picLocks noChangeAspect="1" noChangeArrowheads="1"/>
          </p:cNvPicPr>
          <p:nvPr/>
        </p:nvPicPr>
        <p:blipFill>
          <a:blip r:embed="rId5" cstate="print"/>
          <a:srcRect/>
          <a:stretch>
            <a:fillRect/>
          </a:stretch>
        </p:blipFill>
        <p:spPr bwMode="auto">
          <a:xfrm>
            <a:off x="3741458" y="4630056"/>
            <a:ext cx="1311329" cy="1886857"/>
          </a:xfrm>
          <a:prstGeom prst="rect">
            <a:avLst/>
          </a:prstGeom>
          <a:noFill/>
        </p:spPr>
      </p:pic>
      <p:cxnSp>
        <p:nvCxnSpPr>
          <p:cNvPr id="35" name="Straight Arrow Connector 34"/>
          <p:cNvCxnSpPr/>
          <p:nvPr/>
        </p:nvCxnSpPr>
        <p:spPr>
          <a:xfrm rot="16200000" flipH="1">
            <a:off x="2195287" y="3907971"/>
            <a:ext cx="1683657" cy="10668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6" name="Picture 3" descr="C:\Users\hp\Desktop\IMG_1557.JPG"/>
          <p:cNvPicPr>
            <a:picLocks noChangeAspect="1" noChangeArrowheads="1"/>
          </p:cNvPicPr>
          <p:nvPr/>
        </p:nvPicPr>
        <p:blipFill>
          <a:blip r:embed="rId6" cstate="print"/>
          <a:srcRect/>
          <a:stretch>
            <a:fillRect/>
          </a:stretch>
        </p:blipFill>
        <p:spPr bwMode="auto">
          <a:xfrm>
            <a:off x="5745754" y="3948927"/>
            <a:ext cx="2596441" cy="2307948"/>
          </a:xfrm>
          <a:prstGeom prst="rect">
            <a:avLst/>
          </a:prstGeom>
          <a:noFill/>
        </p:spPr>
      </p:pic>
    </p:spTree>
    <p:extLst>
      <p:ext uri="{BB962C8B-B14F-4D97-AF65-F5344CB8AC3E}">
        <p14:creationId xmlns:p14="http://schemas.microsoft.com/office/powerpoint/2010/main" val="11568223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8931" y="358746"/>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RELIGIOUS FACILITIES</a:t>
            </a:r>
            <a:endParaRPr lang="en-US" sz="3000" dirty="0">
              <a:latin typeface="Impact" pitchFamily="34" charset="0"/>
            </a:endParaRPr>
          </a:p>
        </p:txBody>
      </p:sp>
      <p:sp>
        <p:nvSpPr>
          <p:cNvPr id="36" name="TextBox 35"/>
          <p:cNvSpPr txBox="1"/>
          <p:nvPr/>
        </p:nvSpPr>
        <p:spPr>
          <a:xfrm>
            <a:off x="777961" y="1035493"/>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1 ISCON MANDIR</a:t>
            </a:r>
            <a:endParaRPr lang="en-US" sz="2000" dirty="0">
              <a:latin typeface="Impact" pitchFamily="34" charset="0"/>
            </a:endParaRPr>
          </a:p>
        </p:txBody>
      </p:sp>
      <p:sp>
        <p:nvSpPr>
          <p:cNvPr id="54" name="Right Arrow 53"/>
          <p:cNvSpPr/>
          <p:nvPr/>
        </p:nvSpPr>
        <p:spPr>
          <a:xfrm>
            <a:off x="398273" y="1136812"/>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5" name="TextBox 54"/>
          <p:cNvSpPr txBox="1"/>
          <p:nvPr/>
        </p:nvSpPr>
        <p:spPr>
          <a:xfrm>
            <a:off x="781324" y="1564409"/>
            <a:ext cx="5638800" cy="385327"/>
          </a:xfrm>
          <a:prstGeom prst="rect">
            <a:avLst/>
          </a:prstGeom>
          <a:noFill/>
        </p:spPr>
        <p:txBody>
          <a:bodyPr wrap="square" lIns="76800" tIns="38400" rIns="76800" bIns="38400" rtlCol="0">
            <a:spAutoFit/>
          </a:bodyPr>
          <a:lstStyle/>
          <a:p>
            <a:r>
              <a:rPr lang="en-US" sz="2000" dirty="0" smtClean="0">
                <a:latin typeface="Impact" pitchFamily="34" charset="0"/>
              </a:rPr>
              <a:t>1 MOSQUE </a:t>
            </a:r>
            <a:r>
              <a:rPr lang="en-US" dirty="0" smtClean="0">
                <a:latin typeface="Impact" pitchFamily="34" charset="0"/>
              </a:rPr>
              <a:t>IN</a:t>
            </a:r>
            <a:r>
              <a:rPr lang="en-US" sz="2000" dirty="0" smtClean="0">
                <a:latin typeface="Impact" pitchFamily="34" charset="0"/>
              </a:rPr>
              <a:t> </a:t>
            </a:r>
            <a:r>
              <a:rPr lang="en-US" dirty="0" smtClean="0">
                <a:latin typeface="Impact" pitchFamily="34" charset="0"/>
              </a:rPr>
              <a:t>EACH VILLAGE</a:t>
            </a:r>
            <a:endParaRPr lang="en-US" dirty="0">
              <a:latin typeface="Impact" pitchFamily="34" charset="0"/>
            </a:endParaRPr>
          </a:p>
        </p:txBody>
      </p:sp>
      <p:sp>
        <p:nvSpPr>
          <p:cNvPr id="56" name="Right Arrow 55"/>
          <p:cNvSpPr/>
          <p:nvPr/>
        </p:nvSpPr>
        <p:spPr>
          <a:xfrm>
            <a:off x="391550" y="1652281"/>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9" name="TextBox 58"/>
          <p:cNvSpPr txBox="1"/>
          <p:nvPr/>
        </p:nvSpPr>
        <p:spPr>
          <a:xfrm>
            <a:off x="5607800" y="2399682"/>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EDUCATION</a:t>
            </a:r>
            <a:endParaRPr lang="en-US" sz="3000" dirty="0">
              <a:latin typeface="Impact" pitchFamily="34" charset="0"/>
            </a:endParaRPr>
          </a:p>
        </p:txBody>
      </p:sp>
      <p:sp>
        <p:nvSpPr>
          <p:cNvPr id="60" name="Right Arrow 59"/>
          <p:cNvSpPr/>
          <p:nvPr/>
        </p:nvSpPr>
        <p:spPr>
          <a:xfrm>
            <a:off x="5714641" y="3185006"/>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1" name="Right Arrow 60"/>
          <p:cNvSpPr/>
          <p:nvPr/>
        </p:nvSpPr>
        <p:spPr>
          <a:xfrm>
            <a:off x="5707918" y="3672339"/>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2" name="TextBox 61"/>
          <p:cNvSpPr txBox="1"/>
          <p:nvPr/>
        </p:nvSpPr>
        <p:spPr>
          <a:xfrm>
            <a:off x="6105572" y="3053708"/>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1 PRIMARY SCHOOL</a:t>
            </a:r>
            <a:endParaRPr lang="en-US" sz="2000" dirty="0">
              <a:latin typeface="Impact" pitchFamily="34" charset="0"/>
            </a:endParaRPr>
          </a:p>
        </p:txBody>
      </p:sp>
      <p:sp>
        <p:nvSpPr>
          <p:cNvPr id="64" name="TextBox 63"/>
          <p:cNvSpPr txBox="1"/>
          <p:nvPr/>
        </p:nvSpPr>
        <p:spPr>
          <a:xfrm>
            <a:off x="6096204" y="3552728"/>
            <a:ext cx="5638800" cy="385336"/>
          </a:xfrm>
          <a:prstGeom prst="rect">
            <a:avLst/>
          </a:prstGeom>
          <a:noFill/>
        </p:spPr>
        <p:txBody>
          <a:bodyPr wrap="square" lIns="76800" tIns="38400" rIns="76800" bIns="38400" rtlCol="0">
            <a:spAutoFit/>
          </a:bodyPr>
          <a:lstStyle/>
          <a:p>
            <a:r>
              <a:rPr lang="en-US" dirty="0" smtClean="0">
                <a:latin typeface="Impact" pitchFamily="34" charset="0"/>
              </a:rPr>
              <a:t>ORGANIZED BY </a:t>
            </a:r>
            <a:r>
              <a:rPr lang="en-US" sz="2000" dirty="0" smtClean="0">
                <a:latin typeface="Impact" pitchFamily="34" charset="0"/>
              </a:rPr>
              <a:t> TEJE BROT HERS</a:t>
            </a:r>
            <a:endParaRPr lang="en-US" sz="2000" dirty="0">
              <a:latin typeface="Impact" pitchFamily="34" charset="0"/>
            </a:endParaRPr>
          </a:p>
        </p:txBody>
      </p:sp>
      <p:sp>
        <p:nvSpPr>
          <p:cNvPr id="65" name="TextBox 64"/>
          <p:cNvSpPr txBox="1"/>
          <p:nvPr/>
        </p:nvSpPr>
        <p:spPr>
          <a:xfrm>
            <a:off x="6086836" y="4139843"/>
            <a:ext cx="5638800" cy="385336"/>
          </a:xfrm>
          <a:prstGeom prst="rect">
            <a:avLst/>
          </a:prstGeom>
          <a:noFill/>
        </p:spPr>
        <p:txBody>
          <a:bodyPr wrap="square" lIns="76800" tIns="38400" rIns="76800" bIns="38400" rtlCol="0">
            <a:spAutoFit/>
          </a:bodyPr>
          <a:lstStyle/>
          <a:p>
            <a:r>
              <a:rPr lang="en-US" dirty="0" smtClean="0">
                <a:latin typeface="Impact" pitchFamily="34" charset="0"/>
              </a:rPr>
              <a:t>ALSO  ACT  AS </a:t>
            </a:r>
            <a:r>
              <a:rPr lang="en-US" sz="2000" dirty="0" smtClean="0">
                <a:latin typeface="Impact" pitchFamily="34" charset="0"/>
              </a:rPr>
              <a:t>DISASTER HOUSE</a:t>
            </a:r>
            <a:endParaRPr lang="en-US" sz="2000" dirty="0">
              <a:latin typeface="Impact" pitchFamily="34" charset="0"/>
            </a:endParaRPr>
          </a:p>
        </p:txBody>
      </p:sp>
      <p:sp>
        <p:nvSpPr>
          <p:cNvPr id="66" name="Right Arrow 65"/>
          <p:cNvSpPr/>
          <p:nvPr/>
        </p:nvSpPr>
        <p:spPr>
          <a:xfrm>
            <a:off x="5698549" y="4244464"/>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pic>
        <p:nvPicPr>
          <p:cNvPr id="1027" name="Picture 3" descr="C:\char\IMG_1583.JPG"/>
          <p:cNvPicPr>
            <a:picLocks noChangeAspect="1" noChangeArrowheads="1"/>
          </p:cNvPicPr>
          <p:nvPr/>
        </p:nvPicPr>
        <p:blipFill>
          <a:blip r:embed="rId2" cstate="print"/>
          <a:srcRect/>
          <a:stretch>
            <a:fillRect/>
          </a:stretch>
        </p:blipFill>
        <p:spPr bwMode="auto">
          <a:xfrm>
            <a:off x="3505136" y="4783016"/>
            <a:ext cx="1997371" cy="1775441"/>
          </a:xfrm>
          <a:prstGeom prst="rect">
            <a:avLst/>
          </a:prstGeom>
          <a:noFill/>
        </p:spPr>
      </p:pic>
      <p:pic>
        <p:nvPicPr>
          <p:cNvPr id="2050" name="Picture 2" descr="C:\char\char\IMG_1569.JPG"/>
          <p:cNvPicPr>
            <a:picLocks noChangeAspect="1" noChangeArrowheads="1"/>
          </p:cNvPicPr>
          <p:nvPr/>
        </p:nvPicPr>
        <p:blipFill>
          <a:blip r:embed="rId3" cstate="print"/>
          <a:srcRect/>
          <a:stretch>
            <a:fillRect/>
          </a:stretch>
        </p:blipFill>
        <p:spPr bwMode="auto">
          <a:xfrm>
            <a:off x="3512510" y="498621"/>
            <a:ext cx="1970325" cy="1751401"/>
          </a:xfrm>
          <a:prstGeom prst="rect">
            <a:avLst/>
          </a:prstGeom>
          <a:noFill/>
        </p:spPr>
      </p:pic>
      <p:sp>
        <p:nvSpPr>
          <p:cNvPr id="20" name="TextBox 19"/>
          <p:cNvSpPr txBox="1"/>
          <p:nvPr/>
        </p:nvSpPr>
        <p:spPr>
          <a:xfrm>
            <a:off x="5621514" y="378631"/>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HEALTH</a:t>
            </a:r>
            <a:endParaRPr lang="en-US" sz="3000" dirty="0">
              <a:latin typeface="Impact" pitchFamily="34" charset="0"/>
            </a:endParaRPr>
          </a:p>
        </p:txBody>
      </p:sp>
      <p:sp>
        <p:nvSpPr>
          <p:cNvPr id="21" name="Right Arrow 20"/>
          <p:cNvSpPr/>
          <p:nvPr/>
        </p:nvSpPr>
        <p:spPr>
          <a:xfrm>
            <a:off x="5734462" y="1101117"/>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22" name="TextBox 21"/>
          <p:cNvSpPr txBox="1"/>
          <p:nvPr/>
        </p:nvSpPr>
        <p:spPr>
          <a:xfrm>
            <a:off x="6085573" y="991976"/>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DEPENDS ON TOWN</a:t>
            </a:r>
            <a:endParaRPr lang="en-US" sz="2000" dirty="0">
              <a:latin typeface="Impact" pitchFamily="34" charset="0"/>
            </a:endParaRPr>
          </a:p>
        </p:txBody>
      </p:sp>
      <p:sp>
        <p:nvSpPr>
          <p:cNvPr id="23" name="TextBox 22"/>
          <p:cNvSpPr txBox="1"/>
          <p:nvPr/>
        </p:nvSpPr>
        <p:spPr>
          <a:xfrm>
            <a:off x="318760" y="4345342"/>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LIFE-STYLE</a:t>
            </a:r>
            <a:endParaRPr lang="en-US" sz="3000" dirty="0">
              <a:latin typeface="Impact" pitchFamily="34" charset="0"/>
            </a:endParaRPr>
          </a:p>
        </p:txBody>
      </p:sp>
      <p:sp>
        <p:nvSpPr>
          <p:cNvPr id="24" name="Right Arrow 23"/>
          <p:cNvSpPr/>
          <p:nvPr/>
        </p:nvSpPr>
        <p:spPr>
          <a:xfrm>
            <a:off x="376501" y="5194997"/>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25" name="Right Arrow 24"/>
          <p:cNvSpPr/>
          <p:nvPr/>
        </p:nvSpPr>
        <p:spPr>
          <a:xfrm>
            <a:off x="369778" y="5710466"/>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26" name="TextBox 25"/>
          <p:cNvSpPr txBox="1"/>
          <p:nvPr/>
        </p:nvSpPr>
        <p:spPr>
          <a:xfrm>
            <a:off x="767431" y="5063699"/>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LOWER INCOME PEOPLE</a:t>
            </a:r>
            <a:endParaRPr lang="en-US" sz="2000" dirty="0">
              <a:latin typeface="Impact" pitchFamily="34" charset="0"/>
            </a:endParaRPr>
          </a:p>
        </p:txBody>
      </p:sp>
      <p:sp>
        <p:nvSpPr>
          <p:cNvPr id="27" name="TextBox 26"/>
          <p:cNvSpPr txBox="1"/>
          <p:nvPr/>
        </p:nvSpPr>
        <p:spPr>
          <a:xfrm>
            <a:off x="758064" y="5590854"/>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HAVE DOMESTIC ANIMAL</a:t>
            </a:r>
            <a:endParaRPr lang="en-US" sz="2000" dirty="0">
              <a:latin typeface="Impact" pitchFamily="34" charset="0"/>
            </a:endParaRPr>
          </a:p>
        </p:txBody>
      </p:sp>
      <p:sp>
        <p:nvSpPr>
          <p:cNvPr id="28" name="TextBox 27"/>
          <p:cNvSpPr txBox="1"/>
          <p:nvPr/>
        </p:nvSpPr>
        <p:spPr>
          <a:xfrm>
            <a:off x="748696" y="6177969"/>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CONSERVATIVE</a:t>
            </a:r>
            <a:endParaRPr lang="en-US" sz="2000" dirty="0">
              <a:latin typeface="Impact" pitchFamily="34" charset="0"/>
            </a:endParaRPr>
          </a:p>
        </p:txBody>
      </p:sp>
      <p:sp>
        <p:nvSpPr>
          <p:cNvPr id="29" name="Right Arrow 28"/>
          <p:cNvSpPr/>
          <p:nvPr/>
        </p:nvSpPr>
        <p:spPr>
          <a:xfrm>
            <a:off x="360408" y="6282589"/>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32" name="TextBox 31"/>
          <p:cNvSpPr txBox="1"/>
          <p:nvPr/>
        </p:nvSpPr>
        <p:spPr>
          <a:xfrm>
            <a:off x="279528" y="2408264"/>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STRUCTURE</a:t>
            </a:r>
            <a:endParaRPr lang="en-US" sz="3000" dirty="0">
              <a:latin typeface="Impact" pitchFamily="34" charset="0"/>
            </a:endParaRPr>
          </a:p>
        </p:txBody>
      </p:sp>
      <p:sp>
        <p:nvSpPr>
          <p:cNvPr id="33" name="TextBox 32"/>
          <p:cNvSpPr txBox="1"/>
          <p:nvPr/>
        </p:nvSpPr>
        <p:spPr>
          <a:xfrm>
            <a:off x="841266" y="3085011"/>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DIFFERENT LEVEL</a:t>
            </a:r>
            <a:endParaRPr lang="en-US" sz="2000" dirty="0">
              <a:latin typeface="Impact" pitchFamily="34" charset="0"/>
            </a:endParaRPr>
          </a:p>
        </p:txBody>
      </p:sp>
      <p:sp>
        <p:nvSpPr>
          <p:cNvPr id="34" name="Right Arrow 33"/>
          <p:cNvSpPr/>
          <p:nvPr/>
        </p:nvSpPr>
        <p:spPr>
          <a:xfrm>
            <a:off x="398273" y="3186329"/>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35" name="TextBox 34"/>
          <p:cNvSpPr txBox="1"/>
          <p:nvPr/>
        </p:nvSpPr>
        <p:spPr>
          <a:xfrm>
            <a:off x="781324" y="3613927"/>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BASED  ON  POST</a:t>
            </a:r>
            <a:endParaRPr lang="en-US" sz="2000" dirty="0">
              <a:latin typeface="Impact" pitchFamily="34" charset="0"/>
            </a:endParaRPr>
          </a:p>
        </p:txBody>
      </p:sp>
      <p:sp>
        <p:nvSpPr>
          <p:cNvPr id="37" name="Right Arrow 36"/>
          <p:cNvSpPr/>
          <p:nvPr/>
        </p:nvSpPr>
        <p:spPr>
          <a:xfrm>
            <a:off x="391550" y="3701799"/>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pic>
        <p:nvPicPr>
          <p:cNvPr id="38" name="Picture 2" descr="C:\Users\hp\Desktop\IMG_1559.JPG"/>
          <p:cNvPicPr>
            <a:picLocks noChangeAspect="1" noChangeArrowheads="1"/>
          </p:cNvPicPr>
          <p:nvPr/>
        </p:nvPicPr>
        <p:blipFill>
          <a:blip r:embed="rId4" cstate="print"/>
          <a:srcRect/>
          <a:stretch>
            <a:fillRect/>
          </a:stretch>
        </p:blipFill>
        <p:spPr bwMode="auto">
          <a:xfrm>
            <a:off x="3534016" y="2651696"/>
            <a:ext cx="1970429" cy="1751492"/>
          </a:xfrm>
          <a:prstGeom prst="rect">
            <a:avLst/>
          </a:prstGeom>
          <a:noFill/>
        </p:spPr>
      </p:pic>
      <p:sp>
        <p:nvSpPr>
          <p:cNvPr id="39" name="TextBox 38"/>
          <p:cNvSpPr txBox="1"/>
          <p:nvPr/>
        </p:nvSpPr>
        <p:spPr>
          <a:xfrm>
            <a:off x="5620159" y="4744458"/>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SECURITY</a:t>
            </a:r>
            <a:endParaRPr lang="en-US" sz="3000" dirty="0">
              <a:latin typeface="Impact" pitchFamily="34" charset="0"/>
            </a:endParaRPr>
          </a:p>
        </p:txBody>
      </p:sp>
      <p:sp>
        <p:nvSpPr>
          <p:cNvPr id="40" name="TextBox 39"/>
          <p:cNvSpPr txBox="1"/>
          <p:nvPr/>
        </p:nvSpPr>
        <p:spPr>
          <a:xfrm>
            <a:off x="6076615" y="5486633"/>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DEPENDS ON MAIN TOWN</a:t>
            </a:r>
            <a:endParaRPr lang="en-US" sz="2000" dirty="0">
              <a:latin typeface="Impact" pitchFamily="34" charset="0"/>
            </a:endParaRPr>
          </a:p>
        </p:txBody>
      </p:sp>
      <p:sp>
        <p:nvSpPr>
          <p:cNvPr id="41" name="Right Arrow 40"/>
          <p:cNvSpPr/>
          <p:nvPr/>
        </p:nvSpPr>
        <p:spPr>
          <a:xfrm>
            <a:off x="5730202" y="5609029"/>
            <a:ext cx="363069" cy="2420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Tree>
    <p:extLst>
      <p:ext uri="{BB962C8B-B14F-4D97-AF65-F5344CB8AC3E}">
        <p14:creationId xmlns:p14="http://schemas.microsoft.com/office/powerpoint/2010/main" val="41990641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8299" y="448561"/>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EMPLOYMENT</a:t>
            </a:r>
            <a:endParaRPr lang="en-US" sz="3000" dirty="0">
              <a:latin typeface="Impact" pitchFamily="34" charset="0"/>
            </a:endParaRPr>
          </a:p>
        </p:txBody>
      </p:sp>
      <p:sp>
        <p:nvSpPr>
          <p:cNvPr id="36" name="TextBox 35"/>
          <p:cNvSpPr txBox="1"/>
          <p:nvPr/>
        </p:nvSpPr>
        <p:spPr>
          <a:xfrm>
            <a:off x="873870" y="1361791"/>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BOATMAN, FARMER, LABOURER</a:t>
            </a:r>
            <a:endParaRPr lang="en-US" sz="2000" dirty="0">
              <a:latin typeface="Impact" pitchFamily="34" charset="0"/>
            </a:endParaRPr>
          </a:p>
        </p:txBody>
      </p:sp>
      <p:sp>
        <p:nvSpPr>
          <p:cNvPr id="54" name="Right Arrow 53"/>
          <p:cNvSpPr/>
          <p:nvPr/>
        </p:nvSpPr>
        <p:spPr>
          <a:xfrm>
            <a:off x="494181" y="1463109"/>
            <a:ext cx="363069" cy="2420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59" name="TextBox 58"/>
          <p:cNvSpPr txBox="1"/>
          <p:nvPr/>
        </p:nvSpPr>
        <p:spPr>
          <a:xfrm>
            <a:off x="416006" y="2100072"/>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ECONOMY</a:t>
            </a:r>
            <a:endParaRPr lang="en-US" sz="3000" dirty="0">
              <a:latin typeface="Impact" pitchFamily="34" charset="0"/>
            </a:endParaRPr>
          </a:p>
        </p:txBody>
      </p:sp>
      <p:sp>
        <p:nvSpPr>
          <p:cNvPr id="60" name="Right Arrow 59"/>
          <p:cNvSpPr/>
          <p:nvPr/>
        </p:nvSpPr>
        <p:spPr>
          <a:xfrm>
            <a:off x="496057" y="2803499"/>
            <a:ext cx="363069" cy="2420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1" name="Right Arrow 60"/>
          <p:cNvSpPr/>
          <p:nvPr/>
        </p:nvSpPr>
        <p:spPr>
          <a:xfrm>
            <a:off x="489334" y="3318967"/>
            <a:ext cx="363069" cy="2420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2" name="TextBox 61"/>
          <p:cNvSpPr txBox="1"/>
          <p:nvPr/>
        </p:nvSpPr>
        <p:spPr>
          <a:xfrm>
            <a:off x="886989" y="2672201"/>
            <a:ext cx="5638800" cy="385336"/>
          </a:xfrm>
          <a:prstGeom prst="rect">
            <a:avLst/>
          </a:prstGeom>
          <a:noFill/>
        </p:spPr>
        <p:txBody>
          <a:bodyPr wrap="square" lIns="76800" tIns="38400" rIns="76800" bIns="38400" rtlCol="0">
            <a:spAutoFit/>
          </a:bodyPr>
          <a:lstStyle/>
          <a:p>
            <a:r>
              <a:rPr lang="en-US" dirty="0" smtClean="0">
                <a:latin typeface="Impact" pitchFamily="34" charset="0"/>
              </a:rPr>
              <a:t>LARGELY DEPENDS  ON </a:t>
            </a:r>
            <a:r>
              <a:rPr lang="en-US" sz="2000" dirty="0" smtClean="0">
                <a:latin typeface="Impact" pitchFamily="34" charset="0"/>
              </a:rPr>
              <a:t> AGRICULTURE</a:t>
            </a:r>
            <a:endParaRPr lang="en-US" sz="2000" dirty="0">
              <a:latin typeface="Impact" pitchFamily="34" charset="0"/>
            </a:endParaRPr>
          </a:p>
        </p:txBody>
      </p:sp>
      <p:sp>
        <p:nvSpPr>
          <p:cNvPr id="64" name="TextBox 63"/>
          <p:cNvSpPr txBox="1"/>
          <p:nvPr/>
        </p:nvSpPr>
        <p:spPr>
          <a:xfrm>
            <a:off x="877621" y="3199356"/>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DOMESTIC ANIMAL</a:t>
            </a:r>
            <a:endParaRPr lang="en-US" sz="2000" dirty="0">
              <a:latin typeface="Impact" pitchFamily="34" charset="0"/>
            </a:endParaRPr>
          </a:p>
        </p:txBody>
      </p:sp>
      <p:sp>
        <p:nvSpPr>
          <p:cNvPr id="20" name="TextBox 19"/>
          <p:cNvSpPr txBox="1"/>
          <p:nvPr/>
        </p:nvSpPr>
        <p:spPr>
          <a:xfrm>
            <a:off x="413414" y="3963710"/>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TRANSPORTATION</a:t>
            </a:r>
            <a:endParaRPr lang="en-US" sz="3000" dirty="0">
              <a:latin typeface="Impact" pitchFamily="34" charset="0"/>
            </a:endParaRPr>
          </a:p>
        </p:txBody>
      </p:sp>
      <p:pic>
        <p:nvPicPr>
          <p:cNvPr id="1026" name="Picture 2" descr="C:\char\IMG_1584.JPG"/>
          <p:cNvPicPr>
            <a:picLocks noChangeAspect="1" noChangeArrowheads="1"/>
          </p:cNvPicPr>
          <p:nvPr/>
        </p:nvPicPr>
        <p:blipFill>
          <a:blip r:embed="rId2" cstate="print"/>
          <a:srcRect/>
          <a:stretch>
            <a:fillRect/>
          </a:stretch>
        </p:blipFill>
        <p:spPr bwMode="auto">
          <a:xfrm>
            <a:off x="5806225" y="571741"/>
            <a:ext cx="2625081" cy="2333405"/>
          </a:xfrm>
          <a:prstGeom prst="rect">
            <a:avLst/>
          </a:prstGeom>
          <a:noFill/>
        </p:spPr>
      </p:pic>
      <p:sp>
        <p:nvSpPr>
          <p:cNvPr id="23" name="Right Arrow 22"/>
          <p:cNvSpPr/>
          <p:nvPr/>
        </p:nvSpPr>
        <p:spPr>
          <a:xfrm>
            <a:off x="489333" y="4698637"/>
            <a:ext cx="363069" cy="2420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24" name="Right Arrow 23"/>
          <p:cNvSpPr/>
          <p:nvPr/>
        </p:nvSpPr>
        <p:spPr>
          <a:xfrm>
            <a:off x="482611" y="5483057"/>
            <a:ext cx="363069" cy="2420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25" name="TextBox 24"/>
          <p:cNvSpPr txBox="1"/>
          <p:nvPr/>
        </p:nvSpPr>
        <p:spPr>
          <a:xfrm>
            <a:off x="880264" y="4567339"/>
            <a:ext cx="5638800" cy="693103"/>
          </a:xfrm>
          <a:prstGeom prst="rect">
            <a:avLst/>
          </a:prstGeom>
          <a:noFill/>
        </p:spPr>
        <p:txBody>
          <a:bodyPr wrap="square" lIns="76800" tIns="38400" rIns="76800" bIns="38400" rtlCol="0">
            <a:spAutoFit/>
          </a:bodyPr>
          <a:lstStyle/>
          <a:p>
            <a:r>
              <a:rPr lang="en-US" sz="2000" dirty="0" smtClean="0">
                <a:latin typeface="Impact" pitchFamily="34" charset="0"/>
              </a:rPr>
              <a:t>CONNECTING ROAD TO MAIN TOWN THROUGH</a:t>
            </a:r>
          </a:p>
          <a:p>
            <a:r>
              <a:rPr lang="en-US" sz="2000" dirty="0" smtClean="0">
                <a:latin typeface="Impact" pitchFamily="34" charset="0"/>
              </a:rPr>
              <a:t> SHAMVUGANJ</a:t>
            </a:r>
            <a:endParaRPr lang="en-US" sz="2000" dirty="0">
              <a:latin typeface="Impact" pitchFamily="34" charset="0"/>
            </a:endParaRPr>
          </a:p>
        </p:txBody>
      </p:sp>
      <p:sp>
        <p:nvSpPr>
          <p:cNvPr id="27" name="TextBox 26"/>
          <p:cNvSpPr txBox="1"/>
          <p:nvPr/>
        </p:nvSpPr>
        <p:spPr>
          <a:xfrm>
            <a:off x="921948" y="5343704"/>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USING CYCLE FOR INTER ROAD CONNECTION</a:t>
            </a:r>
            <a:endParaRPr lang="en-US" sz="2000" dirty="0">
              <a:latin typeface="Impact" pitchFamily="34" charset="0"/>
            </a:endParaRPr>
          </a:p>
        </p:txBody>
      </p:sp>
      <p:sp>
        <p:nvSpPr>
          <p:cNvPr id="28" name="Right Arrow 27"/>
          <p:cNvSpPr/>
          <p:nvPr/>
        </p:nvSpPr>
        <p:spPr>
          <a:xfrm>
            <a:off x="483954" y="6141067"/>
            <a:ext cx="363069" cy="2420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29" name="TextBox 28"/>
          <p:cNvSpPr txBox="1"/>
          <p:nvPr/>
        </p:nvSpPr>
        <p:spPr>
          <a:xfrm>
            <a:off x="923290" y="5990956"/>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BY BOAT FROM TOWN TO CHAR</a:t>
            </a:r>
            <a:endParaRPr lang="en-US" sz="2000" dirty="0">
              <a:latin typeface="Impact" pitchFamily="34" charset="0"/>
            </a:endParaRPr>
          </a:p>
        </p:txBody>
      </p:sp>
      <p:pic>
        <p:nvPicPr>
          <p:cNvPr id="2" name="Picture 3" descr="C:\char\IMG_1552.JPG"/>
          <p:cNvPicPr>
            <a:picLocks noChangeAspect="1" noChangeArrowheads="1"/>
          </p:cNvPicPr>
          <p:nvPr/>
        </p:nvPicPr>
        <p:blipFill>
          <a:blip r:embed="rId3" cstate="print"/>
          <a:srcRect/>
          <a:stretch>
            <a:fillRect/>
          </a:stretch>
        </p:blipFill>
        <p:spPr bwMode="auto">
          <a:xfrm>
            <a:off x="5811489" y="4101065"/>
            <a:ext cx="2625932" cy="2334162"/>
          </a:xfrm>
          <a:prstGeom prst="rect">
            <a:avLst/>
          </a:prstGeom>
          <a:noFill/>
        </p:spPr>
      </p:pic>
    </p:spTree>
    <p:extLst>
      <p:ext uri="{BB962C8B-B14F-4D97-AF65-F5344CB8AC3E}">
        <p14:creationId xmlns:p14="http://schemas.microsoft.com/office/powerpoint/2010/main" val="340394872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7126" y="642536"/>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RECREATIONAL FACILITIES</a:t>
            </a:r>
            <a:endParaRPr lang="en-US" sz="3000" dirty="0">
              <a:latin typeface="Impact" pitchFamily="34" charset="0"/>
            </a:endParaRPr>
          </a:p>
        </p:txBody>
      </p:sp>
      <p:sp>
        <p:nvSpPr>
          <p:cNvPr id="36" name="TextBox 35"/>
          <p:cNvSpPr txBox="1"/>
          <p:nvPr/>
        </p:nvSpPr>
        <p:spPr>
          <a:xfrm>
            <a:off x="842697" y="1417216"/>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NOUKA BAICH</a:t>
            </a:r>
            <a:endParaRPr lang="en-US" sz="2000" dirty="0">
              <a:latin typeface="Impact" pitchFamily="34" charset="0"/>
            </a:endParaRPr>
          </a:p>
        </p:txBody>
      </p:sp>
      <p:sp>
        <p:nvSpPr>
          <p:cNvPr id="54" name="Right Arrow 53"/>
          <p:cNvSpPr/>
          <p:nvPr/>
        </p:nvSpPr>
        <p:spPr>
          <a:xfrm>
            <a:off x="463008" y="1518534"/>
            <a:ext cx="363069" cy="2420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0" name="Right Arrow 59"/>
          <p:cNvSpPr/>
          <p:nvPr/>
        </p:nvSpPr>
        <p:spPr>
          <a:xfrm>
            <a:off x="464884" y="2083044"/>
            <a:ext cx="363069" cy="2420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62" name="TextBox 61"/>
          <p:cNvSpPr txBox="1"/>
          <p:nvPr/>
        </p:nvSpPr>
        <p:spPr>
          <a:xfrm>
            <a:off x="855815" y="1951746"/>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BAISHAKHI MELA</a:t>
            </a:r>
            <a:endParaRPr lang="en-US" sz="2000" dirty="0">
              <a:latin typeface="Impact" pitchFamily="34" charset="0"/>
            </a:endParaRPr>
          </a:p>
        </p:txBody>
      </p:sp>
      <p:sp>
        <p:nvSpPr>
          <p:cNvPr id="25" name="TextBox 24"/>
          <p:cNvSpPr txBox="1"/>
          <p:nvPr/>
        </p:nvSpPr>
        <p:spPr>
          <a:xfrm>
            <a:off x="921826" y="4414908"/>
            <a:ext cx="5638800" cy="1308656"/>
          </a:xfrm>
          <a:prstGeom prst="rect">
            <a:avLst/>
          </a:prstGeom>
          <a:noFill/>
        </p:spPr>
        <p:txBody>
          <a:bodyPr wrap="square" lIns="76800" tIns="38400" rIns="76800" bIns="38400" rtlCol="0">
            <a:spAutoFit/>
          </a:bodyPr>
          <a:lstStyle/>
          <a:p>
            <a:r>
              <a:rPr lang="en-US" sz="2000" dirty="0" smtClean="0">
                <a:latin typeface="Impact" pitchFamily="34" charset="0"/>
              </a:rPr>
              <a:t>WEDNESDAY &amp; SATURDAY</a:t>
            </a:r>
          </a:p>
          <a:p>
            <a:r>
              <a:rPr lang="en-US" sz="2000" dirty="0" smtClean="0">
                <a:latin typeface="Impact" pitchFamily="34" charset="0"/>
              </a:rPr>
              <a:t>  (JOY BANGLA BAZAR)</a:t>
            </a:r>
          </a:p>
          <a:p>
            <a:r>
              <a:rPr lang="en-US" sz="2000" dirty="0" smtClean="0">
                <a:latin typeface="Impact" pitchFamily="34" charset="0"/>
              </a:rPr>
              <a:t>FRIDAY &amp; MONDAY</a:t>
            </a:r>
          </a:p>
          <a:p>
            <a:r>
              <a:rPr lang="en-US" sz="2000" dirty="0" smtClean="0">
                <a:latin typeface="Impact" pitchFamily="34" charset="0"/>
              </a:rPr>
              <a:t> (KHUCHRA BAZAR)</a:t>
            </a:r>
            <a:endParaRPr lang="en-US" sz="2000" dirty="0">
              <a:latin typeface="Impact" pitchFamily="34" charset="0"/>
            </a:endParaRPr>
          </a:p>
        </p:txBody>
      </p:sp>
      <p:sp>
        <p:nvSpPr>
          <p:cNvPr id="28" name="Right Arrow 27"/>
          <p:cNvSpPr/>
          <p:nvPr/>
        </p:nvSpPr>
        <p:spPr>
          <a:xfrm>
            <a:off x="483951" y="4520066"/>
            <a:ext cx="363069" cy="2420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21" name="Right Arrow 20"/>
          <p:cNvSpPr/>
          <p:nvPr/>
        </p:nvSpPr>
        <p:spPr>
          <a:xfrm>
            <a:off x="454493" y="2706497"/>
            <a:ext cx="363069" cy="2420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22" name="TextBox 21"/>
          <p:cNvSpPr txBox="1"/>
          <p:nvPr/>
        </p:nvSpPr>
        <p:spPr>
          <a:xfrm>
            <a:off x="845424" y="2575200"/>
            <a:ext cx="5638800" cy="385336"/>
          </a:xfrm>
          <a:prstGeom prst="rect">
            <a:avLst/>
          </a:prstGeom>
          <a:noFill/>
        </p:spPr>
        <p:txBody>
          <a:bodyPr wrap="square" lIns="76800" tIns="38400" rIns="76800" bIns="38400" rtlCol="0">
            <a:spAutoFit/>
          </a:bodyPr>
          <a:lstStyle/>
          <a:p>
            <a:r>
              <a:rPr lang="en-US" sz="2000" dirty="0" smtClean="0">
                <a:latin typeface="Impact" pitchFamily="34" charset="0"/>
              </a:rPr>
              <a:t>SHARER LORAI</a:t>
            </a:r>
            <a:endParaRPr lang="en-US" sz="2000" dirty="0">
              <a:latin typeface="Impact" pitchFamily="34" charset="0"/>
            </a:endParaRPr>
          </a:p>
        </p:txBody>
      </p:sp>
      <p:pic>
        <p:nvPicPr>
          <p:cNvPr id="2050" name="Picture 2" descr="C:\Users\User\Desktop\10556417_10152844217378447_3609571216411275204_n.jpg"/>
          <p:cNvPicPr>
            <a:picLocks noChangeAspect="1" noChangeArrowheads="1"/>
          </p:cNvPicPr>
          <p:nvPr/>
        </p:nvPicPr>
        <p:blipFill>
          <a:blip r:embed="rId2" cstate="print"/>
          <a:srcRect/>
          <a:stretch>
            <a:fillRect/>
          </a:stretch>
        </p:blipFill>
        <p:spPr bwMode="auto">
          <a:xfrm>
            <a:off x="4703166" y="757253"/>
            <a:ext cx="3796598" cy="2720238"/>
          </a:xfrm>
          <a:prstGeom prst="rect">
            <a:avLst/>
          </a:prstGeom>
          <a:noFill/>
        </p:spPr>
      </p:pic>
      <p:sp>
        <p:nvSpPr>
          <p:cNvPr id="30" name="TextBox 29"/>
          <p:cNvSpPr txBox="1"/>
          <p:nvPr/>
        </p:nvSpPr>
        <p:spPr>
          <a:xfrm>
            <a:off x="413409" y="3838984"/>
            <a:ext cx="4572000" cy="539225"/>
          </a:xfrm>
          <a:prstGeom prst="rect">
            <a:avLst/>
          </a:prstGeom>
          <a:noFill/>
        </p:spPr>
        <p:txBody>
          <a:bodyPr wrap="square" lIns="76800" tIns="38400" rIns="76800" bIns="38400" rtlCol="0">
            <a:spAutoFit/>
          </a:bodyPr>
          <a:lstStyle/>
          <a:p>
            <a:r>
              <a:rPr lang="en-US" sz="3000" dirty="0" smtClean="0">
                <a:latin typeface="Impact" pitchFamily="34" charset="0"/>
              </a:rPr>
              <a:t>HAT</a:t>
            </a:r>
            <a:endParaRPr lang="en-US" sz="3000" dirty="0">
              <a:latin typeface="Impact" pitchFamily="34" charset="0"/>
            </a:endParaRPr>
          </a:p>
        </p:txBody>
      </p:sp>
      <p:pic>
        <p:nvPicPr>
          <p:cNvPr id="1026" name="Picture 2" descr="C:\Users\hp\Desktop\images.jpg"/>
          <p:cNvPicPr>
            <a:picLocks noChangeAspect="1" noChangeArrowheads="1"/>
          </p:cNvPicPr>
          <p:nvPr/>
        </p:nvPicPr>
        <p:blipFill>
          <a:blip r:embed="rId3" cstate="print"/>
          <a:srcRect/>
          <a:stretch>
            <a:fillRect/>
          </a:stretch>
        </p:blipFill>
        <p:spPr bwMode="auto">
          <a:xfrm>
            <a:off x="4717473" y="4036462"/>
            <a:ext cx="3449781" cy="2587337"/>
          </a:xfrm>
          <a:prstGeom prst="rect">
            <a:avLst/>
          </a:prstGeom>
          <a:noFill/>
        </p:spPr>
      </p:pic>
    </p:spTree>
    <p:extLst>
      <p:ext uri="{BB962C8B-B14F-4D97-AF65-F5344CB8AC3E}">
        <p14:creationId xmlns:p14="http://schemas.microsoft.com/office/powerpoint/2010/main" val="17493652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p:nvPr/>
        </p:nvSpPr>
        <p:spPr>
          <a:xfrm>
            <a:off x="7343073" y="3642542"/>
            <a:ext cx="1652486" cy="1000890"/>
          </a:xfrm>
          <a:prstGeom prst="rect">
            <a:avLst/>
          </a:prstGeom>
          <a:solidFill>
            <a:schemeClr val="bg1">
              <a:lumMod val="75000"/>
            </a:schemeClr>
          </a:solidFill>
        </p:spPr>
        <p:txBody>
          <a:bodyPr wrap="square" lIns="76800" tIns="38400" rIns="76800" bIns="38400" rtlCol="0">
            <a:spAutoFit/>
          </a:bodyPr>
          <a:lstStyle/>
          <a:p>
            <a:r>
              <a:rPr lang="en-US" sz="2000" dirty="0" smtClean="0">
                <a:latin typeface="Impact" pitchFamily="34" charset="0"/>
              </a:rPr>
              <a:t>CITY  PEOPLE’S PERCEPTION AND VIEWS</a:t>
            </a:r>
            <a:endParaRPr lang="en-US" sz="2000" dirty="0">
              <a:latin typeface="Impact" pitchFamily="34" charset="0"/>
            </a:endParaRPr>
          </a:p>
        </p:txBody>
      </p:sp>
      <p:sp>
        <p:nvSpPr>
          <p:cNvPr id="51" name="TextBox 50"/>
          <p:cNvSpPr txBox="1"/>
          <p:nvPr/>
        </p:nvSpPr>
        <p:spPr>
          <a:xfrm>
            <a:off x="3408517" y="605819"/>
            <a:ext cx="2136099" cy="800825"/>
          </a:xfrm>
          <a:prstGeom prst="rect">
            <a:avLst/>
          </a:prstGeom>
          <a:noFill/>
        </p:spPr>
        <p:txBody>
          <a:bodyPr wrap="square" lIns="76800" tIns="38400" rIns="76800" bIns="38400" rtlCol="0">
            <a:spAutoFit/>
          </a:bodyPr>
          <a:lstStyle/>
          <a:p>
            <a:r>
              <a:rPr lang="en-US" sz="2700" dirty="0" smtClean="0">
                <a:latin typeface="Impact" pitchFamily="34" charset="0"/>
              </a:rPr>
              <a:t>CONFLICT</a:t>
            </a:r>
          </a:p>
          <a:p>
            <a:endParaRPr lang="en-US" sz="2000" dirty="0">
              <a:latin typeface="Impact" pitchFamily="34" charset="0"/>
            </a:endParaRPr>
          </a:p>
        </p:txBody>
      </p:sp>
      <p:sp>
        <p:nvSpPr>
          <p:cNvPr id="83" name="Rectangle 82"/>
          <p:cNvSpPr/>
          <p:nvPr/>
        </p:nvSpPr>
        <p:spPr>
          <a:xfrm>
            <a:off x="570016" y="1793173"/>
            <a:ext cx="7935686" cy="9500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84" name="Down Arrow 83"/>
          <p:cNvSpPr/>
          <p:nvPr/>
        </p:nvSpPr>
        <p:spPr>
          <a:xfrm>
            <a:off x="3936659" y="1140032"/>
            <a:ext cx="195944" cy="53438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85" name="Down Arrow 84"/>
          <p:cNvSpPr/>
          <p:nvPr/>
        </p:nvSpPr>
        <p:spPr>
          <a:xfrm>
            <a:off x="525473" y="1876302"/>
            <a:ext cx="213766" cy="11756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86" name="Down Arrow 85"/>
          <p:cNvSpPr/>
          <p:nvPr/>
        </p:nvSpPr>
        <p:spPr>
          <a:xfrm>
            <a:off x="2894600" y="1876302"/>
            <a:ext cx="213766" cy="117565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89" name="TextBox 88"/>
          <p:cNvSpPr txBox="1"/>
          <p:nvPr/>
        </p:nvSpPr>
        <p:spPr>
          <a:xfrm>
            <a:off x="2310903" y="3639348"/>
            <a:ext cx="1786084" cy="1308666"/>
          </a:xfrm>
          <a:prstGeom prst="rect">
            <a:avLst/>
          </a:prstGeom>
          <a:solidFill>
            <a:schemeClr val="bg1">
              <a:lumMod val="75000"/>
            </a:schemeClr>
          </a:solidFill>
        </p:spPr>
        <p:txBody>
          <a:bodyPr wrap="square" lIns="76800" tIns="38400" rIns="76800" bIns="38400" rtlCol="0">
            <a:spAutoFit/>
          </a:bodyPr>
          <a:lstStyle/>
          <a:p>
            <a:r>
              <a:rPr lang="en-US" sz="2000" dirty="0" smtClean="0">
                <a:latin typeface="Impact" pitchFamily="34" charset="0"/>
              </a:rPr>
              <a:t>CHAR DWELLERS REACTION WITH OUR FUTURISTIC PROGRAMME</a:t>
            </a:r>
            <a:endParaRPr lang="en-US" sz="2000" dirty="0">
              <a:latin typeface="Impact" pitchFamily="34" charset="0"/>
            </a:endParaRPr>
          </a:p>
        </p:txBody>
      </p:sp>
      <p:sp>
        <p:nvSpPr>
          <p:cNvPr id="90" name="TextBox 89"/>
          <p:cNvSpPr txBox="1"/>
          <p:nvPr/>
        </p:nvSpPr>
        <p:spPr>
          <a:xfrm>
            <a:off x="4706749" y="3656188"/>
            <a:ext cx="1901869" cy="2308324"/>
          </a:xfrm>
          <a:prstGeom prst="rect">
            <a:avLst/>
          </a:prstGeom>
          <a:solidFill>
            <a:schemeClr val="bg1">
              <a:lumMod val="75000"/>
            </a:schemeClr>
          </a:solidFill>
          <a:ln>
            <a:noFill/>
          </a:ln>
        </p:spPr>
        <p:txBody>
          <a:bodyPr wrap="square" lIns="76800" tIns="38400" rIns="76800" bIns="38400" rtlCol="0">
            <a:spAutoFit/>
          </a:bodyPr>
          <a:lstStyle/>
          <a:p>
            <a:r>
              <a:rPr lang="en-US" sz="2000" dirty="0" smtClean="0">
                <a:latin typeface="Impact" pitchFamily="34" charset="0"/>
              </a:rPr>
              <a:t>THEIR CONCERN  ABOUT THEIR BASIC NEED RATHER THAN TOURIST RECREATIONAL FACILITIES</a:t>
            </a:r>
            <a:endParaRPr lang="en-US" sz="2000" dirty="0">
              <a:latin typeface="Impact" pitchFamily="34" charset="0"/>
            </a:endParaRPr>
          </a:p>
        </p:txBody>
      </p:sp>
      <p:sp>
        <p:nvSpPr>
          <p:cNvPr id="91" name="Down Arrow 90"/>
          <p:cNvSpPr/>
          <p:nvPr/>
        </p:nvSpPr>
        <p:spPr>
          <a:xfrm>
            <a:off x="5557643" y="1876302"/>
            <a:ext cx="213766" cy="117565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92" name="Down Arrow 91"/>
          <p:cNvSpPr/>
          <p:nvPr/>
        </p:nvSpPr>
        <p:spPr>
          <a:xfrm>
            <a:off x="8336468" y="1876302"/>
            <a:ext cx="213766" cy="117565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6800" tIns="38400" rIns="76800" bIns="38400" rtlCol="0" anchor="ctr"/>
          <a:lstStyle/>
          <a:p>
            <a:pPr algn="ctr"/>
            <a:endParaRPr lang="en-US"/>
          </a:p>
        </p:txBody>
      </p:sp>
      <p:sp>
        <p:nvSpPr>
          <p:cNvPr id="87" name="TextBox 86"/>
          <p:cNvSpPr txBox="1"/>
          <p:nvPr/>
        </p:nvSpPr>
        <p:spPr>
          <a:xfrm>
            <a:off x="264670" y="3640054"/>
            <a:ext cx="1585901" cy="1000890"/>
          </a:xfrm>
          <a:prstGeom prst="rect">
            <a:avLst/>
          </a:prstGeom>
          <a:solidFill>
            <a:schemeClr val="bg1">
              <a:lumMod val="75000"/>
            </a:schemeClr>
          </a:solidFill>
        </p:spPr>
        <p:txBody>
          <a:bodyPr wrap="square" lIns="76800" tIns="38400" rIns="76800" bIns="38400" rtlCol="0">
            <a:spAutoFit/>
          </a:bodyPr>
          <a:lstStyle/>
          <a:p>
            <a:r>
              <a:rPr lang="en-US" sz="2000" dirty="0" smtClean="0">
                <a:latin typeface="Impact" pitchFamily="34" charset="0"/>
              </a:rPr>
              <a:t>FLOOD IS THE MAIN OBSTRACTION</a:t>
            </a:r>
            <a:endParaRPr lang="en-US" sz="2000" dirty="0">
              <a:latin typeface="Impact" pitchFamily="34" charset="0"/>
            </a:endParaRPr>
          </a:p>
        </p:txBody>
      </p:sp>
    </p:spTree>
    <p:extLst>
      <p:ext uri="{BB962C8B-B14F-4D97-AF65-F5344CB8AC3E}">
        <p14:creationId xmlns:p14="http://schemas.microsoft.com/office/powerpoint/2010/main" val="5245276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1295400"/>
            <a:ext cx="8305800" cy="3200400"/>
          </a:xfrm>
          <a:prstGeom prst="rect">
            <a:avLst/>
          </a:prstGeom>
          <a:solidFill>
            <a:schemeClr val="accent5">
              <a:lumMod val="20000"/>
              <a:lumOff val="8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Some output of survey interactive sessions</a:t>
            </a:r>
            <a:endParaRPr lang="en-US" dirty="0"/>
          </a:p>
        </p:txBody>
      </p:sp>
      <p:pic>
        <p:nvPicPr>
          <p:cNvPr id="4" name="Content Placeholder 3" descr="report1.jpg"/>
          <p:cNvPicPr>
            <a:picLocks noGrp="1" noChangeAspect="1"/>
          </p:cNvPicPr>
          <p:nvPr>
            <p:ph sz="quarter" idx="1"/>
          </p:nvPr>
        </p:nvPicPr>
        <p:blipFill>
          <a:blip r:embed="rId2" cstate="print"/>
          <a:stretch>
            <a:fillRect/>
          </a:stretch>
        </p:blipFill>
        <p:spPr>
          <a:xfrm>
            <a:off x="497518" y="1371601"/>
            <a:ext cx="1940882" cy="3048000"/>
          </a:xfrm>
        </p:spPr>
      </p:pic>
      <p:pic>
        <p:nvPicPr>
          <p:cNvPr id="5" name="Picture 4" descr="report2.jpg"/>
          <p:cNvPicPr>
            <a:picLocks noChangeAspect="1"/>
          </p:cNvPicPr>
          <p:nvPr/>
        </p:nvPicPr>
        <p:blipFill>
          <a:blip r:embed="rId3" cstate="print"/>
          <a:stretch>
            <a:fillRect/>
          </a:stretch>
        </p:blipFill>
        <p:spPr>
          <a:xfrm>
            <a:off x="2615277" y="1371600"/>
            <a:ext cx="1956723" cy="3048001"/>
          </a:xfrm>
          <a:prstGeom prst="rect">
            <a:avLst/>
          </a:prstGeom>
        </p:spPr>
      </p:pic>
      <p:pic>
        <p:nvPicPr>
          <p:cNvPr id="6" name="Picture 5" descr="report3.jpg"/>
          <p:cNvPicPr>
            <a:picLocks noChangeAspect="1"/>
          </p:cNvPicPr>
          <p:nvPr/>
        </p:nvPicPr>
        <p:blipFill>
          <a:blip r:embed="rId4" cstate="print"/>
          <a:stretch>
            <a:fillRect/>
          </a:stretch>
        </p:blipFill>
        <p:spPr>
          <a:xfrm>
            <a:off x="6781800" y="1371601"/>
            <a:ext cx="1905000" cy="3008345"/>
          </a:xfrm>
          <a:prstGeom prst="rect">
            <a:avLst/>
          </a:prstGeom>
        </p:spPr>
      </p:pic>
      <p:pic>
        <p:nvPicPr>
          <p:cNvPr id="7" name="Picture 6" descr="report4.jpg"/>
          <p:cNvPicPr>
            <a:picLocks noChangeAspect="1"/>
          </p:cNvPicPr>
          <p:nvPr/>
        </p:nvPicPr>
        <p:blipFill>
          <a:blip r:embed="rId5" cstate="print"/>
          <a:stretch>
            <a:fillRect/>
          </a:stretch>
        </p:blipFill>
        <p:spPr>
          <a:xfrm>
            <a:off x="4717048" y="1371601"/>
            <a:ext cx="1988552" cy="2971800"/>
          </a:xfrm>
          <a:prstGeom prst="rect">
            <a:avLst/>
          </a:prstGeom>
        </p:spPr>
      </p:pic>
      <p:pic>
        <p:nvPicPr>
          <p:cNvPr id="9" name="Picture 8" descr="WP_20141020_013.jpg"/>
          <p:cNvPicPr>
            <a:picLocks noChangeAspect="1"/>
          </p:cNvPicPr>
          <p:nvPr/>
        </p:nvPicPr>
        <p:blipFill>
          <a:blip r:embed="rId6" cstate="print"/>
          <a:stretch>
            <a:fillRect/>
          </a:stretch>
        </p:blipFill>
        <p:spPr>
          <a:xfrm>
            <a:off x="609600" y="4648200"/>
            <a:ext cx="2571293" cy="1447800"/>
          </a:xfrm>
          <a:prstGeom prst="rect">
            <a:avLst/>
          </a:prstGeom>
        </p:spPr>
      </p:pic>
      <p:pic>
        <p:nvPicPr>
          <p:cNvPr id="10" name="Picture 9" descr="WP_20141020_014.jpg"/>
          <p:cNvPicPr>
            <a:picLocks noChangeAspect="1"/>
          </p:cNvPicPr>
          <p:nvPr/>
        </p:nvPicPr>
        <p:blipFill>
          <a:blip r:embed="rId7" cstate="print"/>
          <a:stretch>
            <a:fillRect/>
          </a:stretch>
        </p:blipFill>
        <p:spPr>
          <a:xfrm>
            <a:off x="3352800" y="4648200"/>
            <a:ext cx="2571293" cy="1447800"/>
          </a:xfrm>
          <a:prstGeom prst="rect">
            <a:avLst/>
          </a:prstGeom>
        </p:spPr>
      </p:pic>
      <p:pic>
        <p:nvPicPr>
          <p:cNvPr id="11" name="Picture 10" descr="WP_20141020_012.jpg"/>
          <p:cNvPicPr>
            <a:picLocks noChangeAspect="1"/>
          </p:cNvPicPr>
          <p:nvPr/>
        </p:nvPicPr>
        <p:blipFill>
          <a:blip r:embed="rId8" cstate="print"/>
          <a:stretch>
            <a:fillRect/>
          </a:stretch>
        </p:blipFill>
        <p:spPr>
          <a:xfrm>
            <a:off x="6096000" y="4648200"/>
            <a:ext cx="2590800" cy="1458784"/>
          </a:xfrm>
          <a:prstGeom prst="rect">
            <a:avLst/>
          </a:prstGeom>
        </p:spPr>
      </p:pic>
    </p:spTree>
    <p:extLst>
      <p:ext uri="{BB962C8B-B14F-4D97-AF65-F5344CB8AC3E}">
        <p14:creationId xmlns:p14="http://schemas.microsoft.com/office/powerpoint/2010/main" val="17736904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058150"/>
          </a:xfrm>
          <a:prstGeom prst="rect">
            <a:avLst/>
          </a:prstGeom>
          <a:solidFill>
            <a:srgbClr val="00206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5" name="TextBox 6"/>
          <p:cNvSpPr txBox="1">
            <a:spLocks noChangeArrowheads="1"/>
          </p:cNvSpPr>
          <p:nvPr/>
        </p:nvSpPr>
        <p:spPr bwMode="auto">
          <a:xfrm>
            <a:off x="571501" y="3657601"/>
            <a:ext cx="7917656" cy="103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4003" tIns="12002" rIns="24003" bIns="12002">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algn="r" eaLnBrk="1" hangingPunct="1"/>
            <a:r>
              <a:rPr lang="en-US" altLang="en-US" sz="3300" b="1" dirty="0">
                <a:solidFill>
                  <a:schemeClr val="bg2"/>
                </a:solidFill>
              </a:rPr>
              <a:t>Reconsidering the  ‘BSCIC’ industrial estate &amp; feasible alternative use</a:t>
            </a:r>
          </a:p>
        </p:txBody>
      </p:sp>
      <p:sp>
        <p:nvSpPr>
          <p:cNvPr id="6" name="TextBox 8"/>
          <p:cNvSpPr txBox="1">
            <a:spLocks noChangeArrowheads="1"/>
          </p:cNvSpPr>
          <p:nvPr/>
        </p:nvSpPr>
        <p:spPr bwMode="auto">
          <a:xfrm>
            <a:off x="4914901" y="3239692"/>
            <a:ext cx="3574256" cy="38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4003" tIns="12002" rIns="24003" bIns="12002">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algn="r" eaLnBrk="1" hangingPunct="1"/>
            <a:r>
              <a:rPr lang="en-US" altLang="en-US" sz="2325" dirty="0">
                <a:solidFill>
                  <a:srgbClr val="FFFF66"/>
                </a:solidFill>
                <a:latin typeface="Impact" panose="020B0806030902050204" pitchFamily="34" charset="0"/>
                <a:cs typeface="Aharoni" panose="02010803020104030203" pitchFamily="2" charset="-79"/>
              </a:rPr>
              <a:t>Project 07</a:t>
            </a:r>
          </a:p>
        </p:txBody>
      </p:sp>
    </p:spTree>
    <p:extLst>
      <p:ext uri="{BB962C8B-B14F-4D97-AF65-F5344CB8AC3E}">
        <p14:creationId xmlns:p14="http://schemas.microsoft.com/office/powerpoint/2010/main" val="75562399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Project 07</a:t>
            </a:r>
            <a:br>
              <a:rPr lang="en-US" sz="3100" dirty="0"/>
            </a:br>
            <a:r>
              <a:rPr lang="en-US" sz="3100" b="1" dirty="0"/>
              <a:t>Reconsidering the "BSCIC" Industrial Estate and</a:t>
            </a:r>
            <a:r>
              <a:rPr lang="en-US" sz="3100" dirty="0"/>
              <a:t/>
            </a:r>
            <a:br>
              <a:rPr lang="en-US" sz="3100" dirty="0"/>
            </a:br>
            <a:r>
              <a:rPr lang="en-US" sz="3100" b="1" dirty="0"/>
              <a:t>Feasible Alternative </a:t>
            </a:r>
            <a:r>
              <a:rPr lang="en-US" sz="3100" b="1" dirty="0" smtClean="0"/>
              <a:t>Use</a:t>
            </a:r>
            <a:endParaRPr lang="en-US" dirty="0"/>
          </a:p>
        </p:txBody>
      </p:sp>
      <p:sp>
        <p:nvSpPr>
          <p:cNvPr id="4" name="Content Placeholder 3"/>
          <p:cNvSpPr>
            <a:spLocks noGrp="1"/>
          </p:cNvSpPr>
          <p:nvPr>
            <p:ph idx="1"/>
          </p:nvPr>
        </p:nvSpPr>
        <p:spPr/>
        <p:txBody>
          <a:bodyPr>
            <a:noAutofit/>
          </a:bodyPr>
          <a:lstStyle/>
          <a:p>
            <a:pPr marL="0" indent="0">
              <a:lnSpc>
                <a:spcPct val="120000"/>
              </a:lnSpc>
              <a:buNone/>
            </a:pPr>
            <a:r>
              <a:rPr lang="en-US" sz="1400" dirty="0">
                <a:latin typeface="+mj-lt"/>
              </a:rPr>
              <a:t>BSCIC Industrial Estate, Mymensingh was established on 1st September, 1968 in </a:t>
            </a:r>
            <a:r>
              <a:rPr lang="en-US" sz="1400" dirty="0" err="1">
                <a:latin typeface="+mj-lt"/>
              </a:rPr>
              <a:t>Maskanda</a:t>
            </a:r>
            <a:r>
              <a:rPr lang="en-US" sz="1400" dirty="0">
                <a:latin typeface="+mj-lt"/>
              </a:rPr>
              <a:t>, central Mymensingh. It had an area of 10.81 acres. In 1993 it was extended for more 9.62 acre. According to BSCIC website, 55 of total 60 plots are allotted and 36 units are on production in the older estate. In the extension area all 50 plots are allotted and 51 units are on production.  However in reality the situation is different which is to be analyzed in this project.</a:t>
            </a:r>
          </a:p>
          <a:p>
            <a:pPr marL="0" indent="0">
              <a:lnSpc>
                <a:spcPct val="120000"/>
              </a:lnSpc>
              <a:buNone/>
            </a:pPr>
            <a:r>
              <a:rPr lang="en-US" sz="1400" dirty="0">
                <a:latin typeface="+mj-lt"/>
              </a:rPr>
              <a:t> </a:t>
            </a:r>
          </a:p>
          <a:p>
            <a:pPr marL="0" indent="0">
              <a:lnSpc>
                <a:spcPct val="120000"/>
              </a:lnSpc>
              <a:buNone/>
            </a:pPr>
            <a:r>
              <a:rPr lang="en-US" sz="1400" dirty="0">
                <a:latin typeface="+mj-lt"/>
              </a:rPr>
              <a:t>This project seeks to understand the real situation of the industrial estate and identify the problems faced by the entrepreneurs. It studies each and every plot of the industrial estate in detail to record the land use, industrial operation, industrial type, available services for industrial use etc. and other issues in the wider scale such as facilities for workers, infrastructure and other services in the city and national scale etc. Then it analyses the existing problems and the prospect of running this industrial estate with possible assistance from the public sector. In case it appears that the intended industrial estate for </a:t>
            </a:r>
            <a:r>
              <a:rPr lang="en-US" sz="1400" dirty="0" err="1">
                <a:latin typeface="+mj-lt"/>
              </a:rPr>
              <a:t>SMCls</a:t>
            </a:r>
            <a:r>
              <a:rPr lang="en-US" sz="1400" dirty="0">
                <a:latin typeface="+mj-lt"/>
              </a:rPr>
              <a:t> are not practical  in the existing setting with possible public investment, then students are free to suggest viable alternative use of the area with necessary supporting arguments.</a:t>
            </a:r>
          </a:p>
        </p:txBody>
      </p:sp>
    </p:spTree>
    <p:extLst>
      <p:ext uri="{BB962C8B-B14F-4D97-AF65-F5344CB8AC3E}">
        <p14:creationId xmlns:p14="http://schemas.microsoft.com/office/powerpoint/2010/main" val="37864565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414" y="1168165"/>
            <a:ext cx="7886700" cy="994172"/>
          </a:xfrm>
        </p:spPr>
        <p:txBody>
          <a:bodyPr>
            <a:normAutofit/>
          </a:bodyPr>
          <a:lstStyle/>
          <a:p>
            <a:r>
              <a:rPr lang="en-CA" sz="2400" b="1" dirty="0"/>
              <a:t>Project 7: Reconsidering the “BSCIC” Industrial Estate and Feasible Alternative Use</a:t>
            </a:r>
            <a:endParaRPr lang="en-US" sz="2400" dirty="0"/>
          </a:p>
        </p:txBody>
      </p:sp>
      <p:graphicFrame>
        <p:nvGraphicFramePr>
          <p:cNvPr id="3" name="Diagram 2"/>
          <p:cNvGraphicFramePr/>
          <p:nvPr>
            <p:extLst>
              <p:ext uri="{D42A27DB-BD31-4B8C-83A1-F6EECF244321}">
                <p14:modId xmlns:p14="http://schemas.microsoft.com/office/powerpoint/2010/main" val="788687469"/>
              </p:ext>
            </p:extLst>
          </p:nvPr>
        </p:nvGraphicFramePr>
        <p:xfrm>
          <a:off x="285636" y="2384758"/>
          <a:ext cx="8761862" cy="3615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593534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8840" y="2056270"/>
            <a:ext cx="2400785" cy="160052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8462" y="3755659"/>
            <a:ext cx="2389859" cy="159323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922" y="2056270"/>
            <a:ext cx="4938944" cy="3292628"/>
          </a:xfrm>
          <a:prstGeom prst="rect">
            <a:avLst/>
          </a:prstGeom>
        </p:spPr>
      </p:pic>
      <p:sp>
        <p:nvSpPr>
          <p:cNvPr id="10" name="Rectangle 9"/>
          <p:cNvSpPr/>
          <p:nvPr/>
        </p:nvSpPr>
        <p:spPr>
          <a:xfrm>
            <a:off x="3857625" y="855757"/>
            <a:ext cx="4572000" cy="646331"/>
          </a:xfrm>
          <a:prstGeom prst="rect">
            <a:avLst/>
          </a:prstGeom>
        </p:spPr>
        <p:txBody>
          <a:bodyPr>
            <a:spAutoFit/>
          </a:bodyPr>
          <a:lstStyle/>
          <a:p>
            <a:pPr algn="r"/>
            <a:r>
              <a:rPr lang="en-US" altLang="en-US" b="1" dirty="0">
                <a:solidFill>
                  <a:schemeClr val="tx1">
                    <a:lumMod val="95000"/>
                    <a:lumOff val="5000"/>
                  </a:schemeClr>
                </a:solidFill>
              </a:rPr>
              <a:t>Reconsidering the  ‘BSCIC’ industrial estate &amp; feasible alternative use</a:t>
            </a:r>
          </a:p>
        </p:txBody>
      </p:sp>
      <p:sp>
        <p:nvSpPr>
          <p:cNvPr id="11" name="Rectangle 10"/>
          <p:cNvSpPr/>
          <p:nvPr/>
        </p:nvSpPr>
        <p:spPr>
          <a:xfrm rot="5400000">
            <a:off x="3211623" y="-2631480"/>
            <a:ext cx="133090" cy="6298758"/>
          </a:xfrm>
          <a:prstGeom prst="rect">
            <a:avLst/>
          </a:prstGeom>
          <a:solidFill>
            <a:srgbClr val="071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5727318" y="253210"/>
            <a:ext cx="2711003" cy="461665"/>
          </a:xfrm>
          <a:prstGeom prst="rect">
            <a:avLst/>
          </a:prstGeom>
        </p:spPr>
        <p:txBody>
          <a:bodyPr wrap="square">
            <a:spAutoFit/>
          </a:bodyPr>
          <a:lstStyle/>
          <a:p>
            <a:pPr algn="r"/>
            <a:r>
              <a:rPr lang="en-US" sz="2400" b="1" dirty="0" smtClean="0">
                <a:solidFill>
                  <a:schemeClr val="accent1">
                    <a:lumMod val="75000"/>
                  </a:schemeClr>
                </a:solidFill>
                <a:latin typeface="Aharoni" panose="02010803020104030203" pitchFamily="2" charset="-79"/>
                <a:cs typeface="Aharoni" panose="02010803020104030203" pitchFamily="2" charset="-79"/>
              </a:rPr>
              <a:t>Field Survey</a:t>
            </a:r>
            <a:endParaRPr lang="en-US" sz="2400" dirty="0">
              <a:solidFill>
                <a:schemeClr val="accent1">
                  <a:lumMod val="75000"/>
                </a:schemeClr>
              </a:solidFill>
              <a:latin typeface="Aharoni" panose="02010803020104030203" pitchFamily="2" charset="-79"/>
              <a:cs typeface="Aharoni" panose="02010803020104030203" pitchFamily="2" charset="-79"/>
            </a:endParaRPr>
          </a:p>
        </p:txBody>
      </p:sp>
      <p:sp>
        <p:nvSpPr>
          <p:cNvPr id="13" name="Rectangle 12"/>
          <p:cNvSpPr/>
          <p:nvPr/>
        </p:nvSpPr>
        <p:spPr>
          <a:xfrm>
            <a:off x="1031723" y="5911122"/>
            <a:ext cx="7498164" cy="523220"/>
          </a:xfrm>
          <a:prstGeom prst="rect">
            <a:avLst/>
          </a:prstGeom>
        </p:spPr>
        <p:txBody>
          <a:bodyPr wrap="square">
            <a:spAutoFit/>
          </a:bodyPr>
          <a:lstStyle/>
          <a:p>
            <a:pPr algn="r"/>
            <a:r>
              <a:rPr lang="en-US" sz="1400" dirty="0">
                <a:latin typeface="Aharoni" panose="02010803020104030203" pitchFamily="2" charset="-79"/>
                <a:cs typeface="Aharoni" panose="02010803020104030203" pitchFamily="2" charset="-79"/>
              </a:rPr>
              <a:t>Fig </a:t>
            </a:r>
            <a:r>
              <a:rPr lang="en-US" sz="1400" dirty="0" smtClean="0">
                <a:latin typeface="Aharoni" panose="02010803020104030203" pitchFamily="2" charset="-79"/>
                <a:cs typeface="Aharoni" panose="02010803020104030203" pitchFamily="2" charset="-79"/>
              </a:rPr>
              <a:t>1,2,3</a:t>
            </a:r>
            <a:endParaRPr lang="en-US" sz="1400" dirty="0">
              <a:latin typeface="Aharoni" panose="02010803020104030203" pitchFamily="2" charset="-79"/>
              <a:cs typeface="Aharoni" panose="02010803020104030203" pitchFamily="2" charset="-79"/>
            </a:endParaRPr>
          </a:p>
          <a:p>
            <a:pPr algn="r"/>
            <a:r>
              <a:rPr lang="en-US" sz="1400" dirty="0">
                <a:latin typeface="Aharoni" panose="02010803020104030203" pitchFamily="2" charset="-79"/>
                <a:cs typeface="Aharoni" panose="02010803020104030203" pitchFamily="2" charset="-79"/>
              </a:rPr>
              <a:t>Existing conditions of different factories in </a:t>
            </a:r>
            <a:r>
              <a:rPr lang="en-US" sz="1400" dirty="0" err="1">
                <a:latin typeface="Aharoni" panose="02010803020104030203" pitchFamily="2" charset="-79"/>
                <a:cs typeface="Aharoni" panose="02010803020104030203" pitchFamily="2" charset="-79"/>
              </a:rPr>
              <a:t>mymensing</a:t>
            </a:r>
            <a:r>
              <a:rPr lang="en-US" sz="1400" dirty="0">
                <a:latin typeface="Aharoni" panose="02010803020104030203" pitchFamily="2" charset="-79"/>
                <a:cs typeface="Aharoni" panose="02010803020104030203" pitchFamily="2" charset="-79"/>
              </a:rPr>
              <a:t> ‘BSCIC’</a:t>
            </a:r>
          </a:p>
        </p:txBody>
      </p:sp>
      <p:sp>
        <p:nvSpPr>
          <p:cNvPr id="14" name="TextBox 13"/>
          <p:cNvSpPr txBox="1"/>
          <p:nvPr/>
        </p:nvSpPr>
        <p:spPr>
          <a:xfrm>
            <a:off x="5663478" y="1768661"/>
            <a:ext cx="301686" cy="369332"/>
          </a:xfrm>
          <a:prstGeom prst="rect">
            <a:avLst/>
          </a:prstGeom>
          <a:noFill/>
        </p:spPr>
        <p:txBody>
          <a:bodyPr wrap="none" rtlCol="0">
            <a:spAutoFit/>
          </a:bodyPr>
          <a:lstStyle/>
          <a:p>
            <a:r>
              <a:rPr lang="en-US" b="1" dirty="0" smtClean="0">
                <a:solidFill>
                  <a:srgbClr val="4A2555"/>
                </a:solidFill>
              </a:rPr>
              <a:t>1</a:t>
            </a:r>
            <a:endParaRPr lang="en-US" b="1" dirty="0">
              <a:solidFill>
                <a:srgbClr val="4A2555"/>
              </a:solidFill>
            </a:endParaRPr>
          </a:p>
        </p:txBody>
      </p:sp>
      <p:sp>
        <p:nvSpPr>
          <p:cNvPr id="15" name="TextBox 14"/>
          <p:cNvSpPr txBox="1"/>
          <p:nvPr/>
        </p:nvSpPr>
        <p:spPr>
          <a:xfrm>
            <a:off x="8191615" y="1763921"/>
            <a:ext cx="301686" cy="369332"/>
          </a:xfrm>
          <a:prstGeom prst="rect">
            <a:avLst/>
          </a:prstGeom>
          <a:noFill/>
        </p:spPr>
        <p:txBody>
          <a:bodyPr wrap="none" rtlCol="0">
            <a:spAutoFit/>
          </a:bodyPr>
          <a:lstStyle/>
          <a:p>
            <a:r>
              <a:rPr lang="en-US" b="1" dirty="0" smtClean="0">
                <a:solidFill>
                  <a:srgbClr val="4A2555"/>
                </a:solidFill>
              </a:rPr>
              <a:t>2</a:t>
            </a:r>
            <a:endParaRPr lang="en-US" b="1" dirty="0">
              <a:solidFill>
                <a:srgbClr val="4A2555"/>
              </a:solidFill>
            </a:endParaRPr>
          </a:p>
        </p:txBody>
      </p:sp>
      <p:sp>
        <p:nvSpPr>
          <p:cNvPr id="16" name="TextBox 15"/>
          <p:cNvSpPr txBox="1"/>
          <p:nvPr/>
        </p:nvSpPr>
        <p:spPr>
          <a:xfrm>
            <a:off x="8228201" y="5275217"/>
            <a:ext cx="301686" cy="369332"/>
          </a:xfrm>
          <a:prstGeom prst="rect">
            <a:avLst/>
          </a:prstGeom>
          <a:noFill/>
        </p:spPr>
        <p:txBody>
          <a:bodyPr wrap="none" rtlCol="0">
            <a:spAutoFit/>
          </a:bodyPr>
          <a:lstStyle/>
          <a:p>
            <a:r>
              <a:rPr lang="en-US" b="1" dirty="0" smtClean="0">
                <a:solidFill>
                  <a:srgbClr val="4A2555"/>
                </a:solidFill>
              </a:rPr>
              <a:t>3</a:t>
            </a:r>
            <a:endParaRPr lang="en-US" b="1" dirty="0">
              <a:solidFill>
                <a:srgbClr val="4A2555"/>
              </a:solidFill>
            </a:endParaRPr>
          </a:p>
        </p:txBody>
      </p:sp>
    </p:spTree>
    <p:extLst>
      <p:ext uri="{BB962C8B-B14F-4D97-AF65-F5344CB8AC3E}">
        <p14:creationId xmlns:p14="http://schemas.microsoft.com/office/powerpoint/2010/main" val="303101534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466" y="3735678"/>
            <a:ext cx="2696469" cy="179764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253" y="1878813"/>
            <a:ext cx="2654372" cy="176958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2907" y="1878813"/>
            <a:ext cx="2654372" cy="176958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466" y="1850748"/>
            <a:ext cx="2696469" cy="179764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2908" y="3735677"/>
            <a:ext cx="2696469" cy="179764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0942" y="3755514"/>
            <a:ext cx="2658683" cy="1772455"/>
          </a:xfrm>
          <a:prstGeom prst="rect">
            <a:avLst/>
          </a:prstGeom>
        </p:spPr>
      </p:pic>
      <p:sp>
        <p:nvSpPr>
          <p:cNvPr id="2" name="Rectangle 1"/>
          <p:cNvSpPr/>
          <p:nvPr/>
        </p:nvSpPr>
        <p:spPr>
          <a:xfrm>
            <a:off x="3857625" y="855757"/>
            <a:ext cx="4572000" cy="646331"/>
          </a:xfrm>
          <a:prstGeom prst="rect">
            <a:avLst/>
          </a:prstGeom>
        </p:spPr>
        <p:txBody>
          <a:bodyPr>
            <a:spAutoFit/>
          </a:bodyPr>
          <a:lstStyle/>
          <a:p>
            <a:pPr algn="r"/>
            <a:r>
              <a:rPr lang="en-US" altLang="en-US" b="1" dirty="0">
                <a:solidFill>
                  <a:schemeClr val="tx1">
                    <a:lumMod val="95000"/>
                    <a:lumOff val="5000"/>
                  </a:schemeClr>
                </a:solidFill>
              </a:rPr>
              <a:t>Reconsidering the  ‘BSCIC’ industrial estate &amp; feasible alternative use</a:t>
            </a:r>
          </a:p>
        </p:txBody>
      </p:sp>
      <p:sp>
        <p:nvSpPr>
          <p:cNvPr id="12" name="Rectangle 11"/>
          <p:cNvSpPr/>
          <p:nvPr/>
        </p:nvSpPr>
        <p:spPr>
          <a:xfrm rot="5400000">
            <a:off x="3211623" y="-2631480"/>
            <a:ext cx="133090" cy="6298758"/>
          </a:xfrm>
          <a:prstGeom prst="rect">
            <a:avLst/>
          </a:prstGeom>
          <a:solidFill>
            <a:srgbClr val="071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727318" y="253210"/>
            <a:ext cx="2711003" cy="461665"/>
          </a:xfrm>
          <a:prstGeom prst="rect">
            <a:avLst/>
          </a:prstGeom>
        </p:spPr>
        <p:txBody>
          <a:bodyPr wrap="square">
            <a:spAutoFit/>
          </a:bodyPr>
          <a:lstStyle/>
          <a:p>
            <a:pPr algn="r"/>
            <a:r>
              <a:rPr lang="en-US" sz="2400" b="1" dirty="0" smtClean="0">
                <a:solidFill>
                  <a:schemeClr val="accent1">
                    <a:lumMod val="75000"/>
                  </a:schemeClr>
                </a:solidFill>
                <a:latin typeface="Aharoni" panose="02010803020104030203" pitchFamily="2" charset="-79"/>
                <a:cs typeface="Aharoni" panose="02010803020104030203" pitchFamily="2" charset="-79"/>
              </a:rPr>
              <a:t>Field Survey</a:t>
            </a:r>
            <a:endParaRPr lang="en-US" sz="2400" dirty="0">
              <a:solidFill>
                <a:schemeClr val="accent1">
                  <a:lumMod val="75000"/>
                </a:schemeClr>
              </a:solidFill>
              <a:latin typeface="Aharoni" panose="02010803020104030203" pitchFamily="2" charset="-79"/>
              <a:cs typeface="Aharoni" panose="02010803020104030203" pitchFamily="2" charset="-79"/>
            </a:endParaRPr>
          </a:p>
        </p:txBody>
      </p:sp>
      <p:sp>
        <p:nvSpPr>
          <p:cNvPr id="3" name="Rectangle 2"/>
          <p:cNvSpPr/>
          <p:nvPr/>
        </p:nvSpPr>
        <p:spPr>
          <a:xfrm>
            <a:off x="1031723" y="5911122"/>
            <a:ext cx="7498164" cy="523220"/>
          </a:xfrm>
          <a:prstGeom prst="rect">
            <a:avLst/>
          </a:prstGeom>
        </p:spPr>
        <p:txBody>
          <a:bodyPr wrap="square">
            <a:spAutoFit/>
          </a:bodyPr>
          <a:lstStyle/>
          <a:p>
            <a:pPr algn="r"/>
            <a:r>
              <a:rPr lang="en-US" sz="1400" dirty="0">
                <a:latin typeface="Aharoni" panose="02010803020104030203" pitchFamily="2" charset="-79"/>
                <a:cs typeface="Aharoni" panose="02010803020104030203" pitchFamily="2" charset="-79"/>
              </a:rPr>
              <a:t>Fig </a:t>
            </a:r>
            <a:r>
              <a:rPr lang="en-US" sz="1400" dirty="0" smtClean="0">
                <a:latin typeface="Aharoni" panose="02010803020104030203" pitchFamily="2" charset="-79"/>
                <a:cs typeface="Aharoni" panose="02010803020104030203" pitchFamily="2" charset="-79"/>
              </a:rPr>
              <a:t>4,5,6,7,8,9</a:t>
            </a:r>
            <a:endParaRPr lang="en-US" sz="1400" dirty="0">
              <a:latin typeface="Aharoni" panose="02010803020104030203" pitchFamily="2" charset="-79"/>
              <a:cs typeface="Aharoni" panose="02010803020104030203" pitchFamily="2" charset="-79"/>
            </a:endParaRPr>
          </a:p>
          <a:p>
            <a:pPr algn="r"/>
            <a:r>
              <a:rPr lang="en-US" sz="1400" dirty="0">
                <a:latin typeface="Aharoni" panose="02010803020104030203" pitchFamily="2" charset="-79"/>
                <a:cs typeface="Aharoni" panose="02010803020104030203" pitchFamily="2" charset="-79"/>
              </a:rPr>
              <a:t>Existing conditions of different factories in </a:t>
            </a:r>
            <a:r>
              <a:rPr lang="en-US" sz="1400" dirty="0" err="1">
                <a:latin typeface="Aharoni" panose="02010803020104030203" pitchFamily="2" charset="-79"/>
                <a:cs typeface="Aharoni" panose="02010803020104030203" pitchFamily="2" charset="-79"/>
              </a:rPr>
              <a:t>mymensing</a:t>
            </a:r>
            <a:r>
              <a:rPr lang="en-US" sz="1400" dirty="0">
                <a:latin typeface="Aharoni" panose="02010803020104030203" pitchFamily="2" charset="-79"/>
                <a:cs typeface="Aharoni" panose="02010803020104030203" pitchFamily="2" charset="-79"/>
              </a:rPr>
              <a:t> ‘BSCIC’</a:t>
            </a:r>
          </a:p>
        </p:txBody>
      </p:sp>
      <p:sp>
        <p:nvSpPr>
          <p:cNvPr id="6" name="TextBox 5"/>
          <p:cNvSpPr txBox="1"/>
          <p:nvPr/>
        </p:nvSpPr>
        <p:spPr>
          <a:xfrm>
            <a:off x="8157402" y="1584375"/>
            <a:ext cx="301686" cy="369332"/>
          </a:xfrm>
          <a:prstGeom prst="rect">
            <a:avLst/>
          </a:prstGeom>
          <a:noFill/>
        </p:spPr>
        <p:txBody>
          <a:bodyPr wrap="none" rtlCol="0">
            <a:spAutoFit/>
          </a:bodyPr>
          <a:lstStyle/>
          <a:p>
            <a:r>
              <a:rPr lang="en-US" b="1" dirty="0" smtClean="0">
                <a:solidFill>
                  <a:srgbClr val="4A2555"/>
                </a:solidFill>
              </a:rPr>
              <a:t>6</a:t>
            </a:r>
            <a:endParaRPr lang="en-US" b="1" dirty="0">
              <a:solidFill>
                <a:srgbClr val="4A2555"/>
              </a:solidFill>
            </a:endParaRPr>
          </a:p>
        </p:txBody>
      </p:sp>
      <p:sp>
        <p:nvSpPr>
          <p:cNvPr id="17" name="TextBox 16"/>
          <p:cNvSpPr txBox="1"/>
          <p:nvPr/>
        </p:nvSpPr>
        <p:spPr>
          <a:xfrm>
            <a:off x="5377691" y="1584375"/>
            <a:ext cx="301686" cy="369332"/>
          </a:xfrm>
          <a:prstGeom prst="rect">
            <a:avLst/>
          </a:prstGeom>
          <a:noFill/>
        </p:spPr>
        <p:txBody>
          <a:bodyPr wrap="none" rtlCol="0">
            <a:spAutoFit/>
          </a:bodyPr>
          <a:lstStyle/>
          <a:p>
            <a:r>
              <a:rPr lang="en-US" b="1" dirty="0" smtClean="0">
                <a:solidFill>
                  <a:srgbClr val="4A2555"/>
                </a:solidFill>
              </a:rPr>
              <a:t>5</a:t>
            </a:r>
            <a:endParaRPr lang="en-US" b="1" dirty="0">
              <a:solidFill>
                <a:srgbClr val="4A2555"/>
              </a:solidFill>
            </a:endParaRPr>
          </a:p>
        </p:txBody>
      </p:sp>
      <p:sp>
        <p:nvSpPr>
          <p:cNvPr id="19" name="TextBox 18"/>
          <p:cNvSpPr txBox="1"/>
          <p:nvPr/>
        </p:nvSpPr>
        <p:spPr>
          <a:xfrm>
            <a:off x="2583776" y="5449858"/>
            <a:ext cx="301686" cy="369332"/>
          </a:xfrm>
          <a:prstGeom prst="rect">
            <a:avLst/>
          </a:prstGeom>
          <a:noFill/>
        </p:spPr>
        <p:txBody>
          <a:bodyPr wrap="none" rtlCol="0">
            <a:spAutoFit/>
          </a:bodyPr>
          <a:lstStyle/>
          <a:p>
            <a:r>
              <a:rPr lang="en-US" b="1" dirty="0" smtClean="0">
                <a:solidFill>
                  <a:srgbClr val="4A2555"/>
                </a:solidFill>
              </a:rPr>
              <a:t>7</a:t>
            </a:r>
            <a:endParaRPr lang="en-US" b="1" dirty="0">
              <a:solidFill>
                <a:srgbClr val="4A2555"/>
              </a:solidFill>
            </a:endParaRPr>
          </a:p>
        </p:txBody>
      </p:sp>
      <p:sp>
        <p:nvSpPr>
          <p:cNvPr id="20" name="TextBox 19"/>
          <p:cNvSpPr txBox="1"/>
          <p:nvPr/>
        </p:nvSpPr>
        <p:spPr>
          <a:xfrm>
            <a:off x="5438600" y="5527969"/>
            <a:ext cx="301686" cy="369332"/>
          </a:xfrm>
          <a:prstGeom prst="rect">
            <a:avLst/>
          </a:prstGeom>
          <a:noFill/>
        </p:spPr>
        <p:txBody>
          <a:bodyPr wrap="none" rtlCol="0">
            <a:spAutoFit/>
          </a:bodyPr>
          <a:lstStyle/>
          <a:p>
            <a:r>
              <a:rPr lang="en-US" b="1" dirty="0" smtClean="0">
                <a:solidFill>
                  <a:srgbClr val="4A2555"/>
                </a:solidFill>
              </a:rPr>
              <a:t>8</a:t>
            </a:r>
            <a:endParaRPr lang="en-US" b="1" dirty="0">
              <a:solidFill>
                <a:srgbClr val="4A2555"/>
              </a:solidFill>
            </a:endParaRPr>
          </a:p>
        </p:txBody>
      </p:sp>
      <p:sp>
        <p:nvSpPr>
          <p:cNvPr id="21" name="TextBox 20"/>
          <p:cNvSpPr txBox="1"/>
          <p:nvPr/>
        </p:nvSpPr>
        <p:spPr>
          <a:xfrm>
            <a:off x="8228201" y="5527969"/>
            <a:ext cx="301686" cy="369332"/>
          </a:xfrm>
          <a:prstGeom prst="rect">
            <a:avLst/>
          </a:prstGeom>
          <a:noFill/>
        </p:spPr>
        <p:txBody>
          <a:bodyPr wrap="none" rtlCol="0">
            <a:spAutoFit/>
          </a:bodyPr>
          <a:lstStyle/>
          <a:p>
            <a:r>
              <a:rPr lang="en-US" b="1" dirty="0" smtClean="0">
                <a:solidFill>
                  <a:srgbClr val="4A2555"/>
                </a:solidFill>
              </a:rPr>
              <a:t>9</a:t>
            </a:r>
            <a:endParaRPr lang="en-US" b="1" dirty="0">
              <a:solidFill>
                <a:srgbClr val="4A2555"/>
              </a:solidFill>
            </a:endParaRPr>
          </a:p>
        </p:txBody>
      </p:sp>
      <p:sp>
        <p:nvSpPr>
          <p:cNvPr id="22" name="TextBox 21"/>
          <p:cNvSpPr txBox="1"/>
          <p:nvPr/>
        </p:nvSpPr>
        <p:spPr>
          <a:xfrm>
            <a:off x="2612234" y="1515909"/>
            <a:ext cx="301686" cy="369332"/>
          </a:xfrm>
          <a:prstGeom prst="rect">
            <a:avLst/>
          </a:prstGeom>
          <a:noFill/>
        </p:spPr>
        <p:txBody>
          <a:bodyPr wrap="none" rtlCol="0">
            <a:spAutoFit/>
          </a:bodyPr>
          <a:lstStyle/>
          <a:p>
            <a:r>
              <a:rPr lang="en-US" b="1" dirty="0" smtClean="0">
                <a:solidFill>
                  <a:srgbClr val="4A2555"/>
                </a:solidFill>
              </a:rPr>
              <a:t>4</a:t>
            </a:r>
            <a:endParaRPr lang="en-US" b="1" dirty="0">
              <a:solidFill>
                <a:srgbClr val="4A2555"/>
              </a:solidFill>
            </a:endParaRPr>
          </a:p>
        </p:txBody>
      </p:sp>
    </p:spTree>
    <p:extLst>
      <p:ext uri="{BB962C8B-B14F-4D97-AF65-F5344CB8AC3E}">
        <p14:creationId xmlns:p14="http://schemas.microsoft.com/office/powerpoint/2010/main" val="348562663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475060" y="900537"/>
            <a:ext cx="7922419" cy="270460"/>
          </a:xfrm>
          <a:prstGeom prst="rect">
            <a:avLst/>
          </a:prstGeom>
          <a:solidFill>
            <a:schemeClr val="accent1">
              <a:lumMod val="75000"/>
            </a:schemeClr>
          </a:solidFill>
          <a:ln>
            <a:noFill/>
          </a:ln>
          <a:extLst/>
        </p:spPr>
        <p:txBody>
          <a:bodyPr wrap="square" lIns="24003" tIns="12002" rIns="24003" bIns="12002">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altLang="en-US" sz="1600" b="1" dirty="0">
                <a:solidFill>
                  <a:schemeClr val="bg1"/>
                </a:solidFill>
              </a:rPr>
              <a:t>Plot allocation &amp; use type in BSCIC record</a:t>
            </a:r>
          </a:p>
        </p:txBody>
      </p:sp>
      <p:graphicFrame>
        <p:nvGraphicFramePr>
          <p:cNvPr id="6" name="Table 5"/>
          <p:cNvGraphicFramePr>
            <a:graphicFrameLocks noGrp="1"/>
          </p:cNvGraphicFramePr>
          <p:nvPr>
            <p:extLst/>
          </p:nvPr>
        </p:nvGraphicFramePr>
        <p:xfrm>
          <a:off x="477441" y="1223741"/>
          <a:ext cx="7920040" cy="2321521"/>
        </p:xfrm>
        <a:graphic>
          <a:graphicData uri="http://schemas.openxmlformats.org/drawingml/2006/table">
            <a:tbl>
              <a:tblPr firstRow="1" bandRow="1">
                <a:tableStyleId>{D03447BB-5D67-496B-8E87-E561075AD55C}</a:tableStyleId>
              </a:tblPr>
              <a:tblGrid>
                <a:gridCol w="1980010"/>
                <a:gridCol w="1980010"/>
                <a:gridCol w="1980010"/>
                <a:gridCol w="1980010"/>
              </a:tblGrid>
              <a:tr h="314401">
                <a:tc>
                  <a:txBody>
                    <a:bodyPr/>
                    <a:lstStyle/>
                    <a:p>
                      <a:endParaRPr lang="en-US" sz="500" dirty="0"/>
                    </a:p>
                  </a:txBody>
                  <a:tcPr marL="24002" marR="24002" marT="12001" marB="1200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t>old</a:t>
                      </a:r>
                      <a:endParaRPr lang="en-US" sz="1900" b="1" dirty="0" smtClean="0"/>
                    </a:p>
                  </a:txBody>
                  <a:tcPr marL="24002" marR="24002" marT="12001" marB="12001"/>
                </a:tc>
                <a:tc>
                  <a:txBody>
                    <a:bodyPr/>
                    <a:lstStyle/>
                    <a:p>
                      <a:r>
                        <a:rPr lang="en-US" sz="1900" dirty="0" smtClean="0"/>
                        <a:t>Extension</a:t>
                      </a:r>
                      <a:endParaRPr lang="en-US" sz="1900" b="1" dirty="0"/>
                    </a:p>
                  </a:txBody>
                  <a:tcPr marL="24002" marR="24002" marT="12001" marB="12001"/>
                </a:tc>
                <a:tc>
                  <a:txBody>
                    <a:bodyPr/>
                    <a:lstStyle/>
                    <a:p>
                      <a:r>
                        <a:rPr lang="en-US" sz="1900" dirty="0" smtClean="0"/>
                        <a:t>Total</a:t>
                      </a:r>
                      <a:endParaRPr lang="en-US" sz="1900" b="1" dirty="0"/>
                    </a:p>
                  </a:txBody>
                  <a:tcPr marL="24002" marR="24002" marT="12001" marB="12001"/>
                </a:tc>
              </a:tr>
              <a:tr h="241817">
                <a:tc>
                  <a:txBody>
                    <a:bodyPr/>
                    <a:lstStyle/>
                    <a:p>
                      <a:r>
                        <a:rPr lang="en-US" sz="1400" dirty="0" smtClean="0"/>
                        <a:t>No. of Factories</a:t>
                      </a:r>
                      <a:endParaRPr lang="en-US" sz="1400" dirty="0"/>
                    </a:p>
                  </a:txBody>
                  <a:tcPr marL="24002" marR="24002" marT="12001" marB="12001"/>
                </a:tc>
                <a:tc>
                  <a:txBody>
                    <a:bodyPr/>
                    <a:lstStyle/>
                    <a:p>
                      <a:r>
                        <a:rPr lang="en-US" sz="1400" dirty="0" smtClean="0"/>
                        <a:t>39(60 Plots)</a:t>
                      </a:r>
                      <a:endParaRPr lang="en-US" sz="1400" dirty="0"/>
                    </a:p>
                  </a:txBody>
                  <a:tcPr marL="24002" marR="24002" marT="12001" marB="12001"/>
                </a:tc>
                <a:tc>
                  <a:txBody>
                    <a:bodyPr/>
                    <a:lstStyle/>
                    <a:p>
                      <a:r>
                        <a:rPr lang="en-US" sz="1400" dirty="0" smtClean="0"/>
                        <a:t>51 (50 Plots)</a:t>
                      </a:r>
                      <a:endParaRPr lang="en-US" sz="1400" dirty="0"/>
                    </a:p>
                  </a:txBody>
                  <a:tcPr marL="24002" marR="24002" marT="12001" marB="12001"/>
                </a:tc>
                <a:tc>
                  <a:txBody>
                    <a:bodyPr/>
                    <a:lstStyle/>
                    <a:p>
                      <a:r>
                        <a:rPr lang="en-US" sz="1400" dirty="0" smtClean="0"/>
                        <a:t>90(110 Plots)</a:t>
                      </a:r>
                      <a:endParaRPr lang="en-US" sz="1400" dirty="0"/>
                    </a:p>
                  </a:txBody>
                  <a:tcPr marL="24002" marR="24002" marT="12001" marB="12001"/>
                </a:tc>
              </a:tr>
              <a:tr h="241817">
                <a:tc>
                  <a:txBody>
                    <a:bodyPr/>
                    <a:lstStyle/>
                    <a:p>
                      <a:r>
                        <a:rPr lang="en-US" sz="1400" dirty="0" smtClean="0"/>
                        <a:t>Production</a:t>
                      </a:r>
                      <a:r>
                        <a:rPr lang="en-US" sz="1400" baseline="0" dirty="0" smtClean="0"/>
                        <a:t> In Produce</a:t>
                      </a:r>
                      <a:endParaRPr lang="en-US" sz="1400" dirty="0"/>
                    </a:p>
                  </a:txBody>
                  <a:tcPr marL="24002" marR="24002" marT="12001" marB="12001"/>
                </a:tc>
                <a:tc>
                  <a:txBody>
                    <a:bodyPr/>
                    <a:lstStyle/>
                    <a:p>
                      <a:r>
                        <a:rPr lang="en-US" sz="1400" dirty="0" smtClean="0"/>
                        <a:t>27 (36</a:t>
                      </a:r>
                      <a:r>
                        <a:rPr lang="en-US" sz="1400" baseline="0" dirty="0" smtClean="0"/>
                        <a:t> Plots)</a:t>
                      </a:r>
                      <a:endParaRPr lang="en-US" sz="1400" dirty="0"/>
                    </a:p>
                  </a:txBody>
                  <a:tcPr marL="24002" marR="24002" marT="12001" marB="12001"/>
                </a:tc>
                <a:tc>
                  <a:txBody>
                    <a:bodyPr/>
                    <a:lstStyle/>
                    <a:p>
                      <a:r>
                        <a:rPr lang="en-US" sz="1400" dirty="0" smtClean="0"/>
                        <a:t>44(49 Plots)</a:t>
                      </a:r>
                      <a:endParaRPr lang="en-US" sz="1400" dirty="0"/>
                    </a:p>
                  </a:txBody>
                  <a:tcPr marL="24002" marR="24002" marT="12001" marB="12001"/>
                </a:tc>
                <a:tc>
                  <a:txBody>
                    <a:bodyPr/>
                    <a:lstStyle/>
                    <a:p>
                      <a:r>
                        <a:rPr lang="en-US" sz="1400" dirty="0" smtClean="0"/>
                        <a:t>71(85 Plots)</a:t>
                      </a:r>
                      <a:endParaRPr lang="en-US" sz="1400" dirty="0"/>
                    </a:p>
                  </a:txBody>
                  <a:tcPr marL="24002" marR="24002" marT="12001" marB="12001"/>
                </a:tc>
              </a:tr>
              <a:tr h="241817">
                <a:tc>
                  <a:txBody>
                    <a:bodyPr/>
                    <a:lstStyle/>
                    <a:p>
                      <a:r>
                        <a:rPr lang="en-US" sz="1400" dirty="0" smtClean="0"/>
                        <a:t>Handover</a:t>
                      </a:r>
                      <a:r>
                        <a:rPr lang="en-US" sz="1400" baseline="0" dirty="0" smtClean="0"/>
                        <a:t> In Progress</a:t>
                      </a:r>
                      <a:endParaRPr lang="en-US" sz="1400" dirty="0"/>
                    </a:p>
                  </a:txBody>
                  <a:tcPr marL="24002" marR="24002" marT="12001" marB="12001"/>
                </a:tc>
                <a:tc>
                  <a:txBody>
                    <a:bodyPr/>
                    <a:lstStyle/>
                    <a:p>
                      <a:r>
                        <a:rPr lang="en-US" sz="1400" dirty="0" smtClean="0"/>
                        <a:t>2</a:t>
                      </a:r>
                      <a:r>
                        <a:rPr lang="en-US" sz="1400" baseline="0" dirty="0" smtClean="0"/>
                        <a:t> (3 Plots)</a:t>
                      </a:r>
                      <a:endParaRPr lang="en-US" sz="1400" dirty="0"/>
                    </a:p>
                  </a:txBody>
                  <a:tcPr marL="24002" marR="24002" marT="12001" marB="12001"/>
                </a:tc>
                <a:tc>
                  <a:txBody>
                    <a:bodyPr/>
                    <a:lstStyle/>
                    <a:p>
                      <a:r>
                        <a:rPr lang="en-US" sz="1400" dirty="0" smtClean="0"/>
                        <a:t>1</a:t>
                      </a:r>
                      <a:endParaRPr lang="en-US" sz="1400" dirty="0"/>
                    </a:p>
                  </a:txBody>
                  <a:tcPr marL="24002" marR="24002" marT="12001" marB="12001"/>
                </a:tc>
                <a:tc>
                  <a:txBody>
                    <a:bodyPr/>
                    <a:lstStyle/>
                    <a:p>
                      <a:r>
                        <a:rPr lang="en-US" sz="1400" dirty="0" smtClean="0"/>
                        <a:t>4(4 Plots)</a:t>
                      </a:r>
                      <a:endParaRPr lang="en-US" sz="1400" dirty="0"/>
                    </a:p>
                  </a:txBody>
                  <a:tcPr marL="24002" marR="24002" marT="12001" marB="12001"/>
                </a:tc>
              </a:tr>
              <a:tr h="241817">
                <a:tc>
                  <a:txBody>
                    <a:bodyPr/>
                    <a:lstStyle/>
                    <a:p>
                      <a:r>
                        <a:rPr lang="en-US" sz="1400" dirty="0" smtClean="0"/>
                        <a:t>Changing</a:t>
                      </a:r>
                      <a:r>
                        <a:rPr lang="en-US" sz="1400" baseline="0" dirty="0" smtClean="0"/>
                        <a:t> Industry Type</a:t>
                      </a:r>
                      <a:endParaRPr lang="en-US" sz="1400" dirty="0"/>
                    </a:p>
                  </a:txBody>
                  <a:tcPr marL="24002" marR="24002" marT="12001" marB="12001"/>
                </a:tc>
                <a:tc>
                  <a:txBody>
                    <a:bodyPr/>
                    <a:lstStyle/>
                    <a:p>
                      <a:r>
                        <a:rPr lang="en-US" sz="1400" dirty="0" smtClean="0"/>
                        <a:t>3 (3 Plots)</a:t>
                      </a:r>
                      <a:endParaRPr lang="en-US" sz="1400" dirty="0"/>
                    </a:p>
                  </a:txBody>
                  <a:tcPr marL="24002" marR="24002" marT="12001" marB="12001"/>
                </a:tc>
                <a:tc>
                  <a:txBody>
                    <a:bodyPr/>
                    <a:lstStyle/>
                    <a:p>
                      <a:r>
                        <a:rPr lang="en-US" sz="1400" dirty="0" smtClean="0"/>
                        <a:t>2</a:t>
                      </a:r>
                      <a:endParaRPr lang="en-US" sz="1400" dirty="0"/>
                    </a:p>
                  </a:txBody>
                  <a:tcPr marL="24002" marR="24002" marT="12001" marB="12001"/>
                </a:tc>
                <a:tc>
                  <a:txBody>
                    <a:bodyPr/>
                    <a:lstStyle/>
                    <a:p>
                      <a:r>
                        <a:rPr lang="en-US" sz="1400" dirty="0" smtClean="0"/>
                        <a:t>5 (5 Plots)</a:t>
                      </a:r>
                      <a:endParaRPr lang="en-US" sz="1400" dirty="0"/>
                    </a:p>
                  </a:txBody>
                  <a:tcPr marL="24002" marR="24002" marT="12001" marB="12001"/>
                </a:tc>
              </a:tr>
              <a:tr h="241817">
                <a:tc>
                  <a:txBody>
                    <a:bodyPr/>
                    <a:lstStyle/>
                    <a:p>
                      <a:r>
                        <a:rPr lang="en-US" sz="1400" dirty="0" smtClean="0"/>
                        <a:t>Issues With Bank</a:t>
                      </a:r>
                      <a:endParaRPr lang="en-US" sz="1400" dirty="0"/>
                    </a:p>
                  </a:txBody>
                  <a:tcPr marL="24002" marR="24002" marT="12001" marB="12001"/>
                </a:tc>
                <a:tc>
                  <a:txBody>
                    <a:bodyPr/>
                    <a:lstStyle/>
                    <a:p>
                      <a:r>
                        <a:rPr lang="en-US" sz="1400" dirty="0" smtClean="0"/>
                        <a:t>2(5 Plots)</a:t>
                      </a:r>
                      <a:endParaRPr lang="en-US" sz="1400" dirty="0"/>
                    </a:p>
                  </a:txBody>
                  <a:tcPr marL="24002" marR="24002" marT="12001" marB="12001"/>
                </a:tc>
                <a:tc>
                  <a:txBody>
                    <a:bodyPr/>
                    <a:lstStyle/>
                    <a:p>
                      <a:r>
                        <a:rPr lang="en-US" sz="1400" dirty="0" smtClean="0"/>
                        <a:t>2</a:t>
                      </a:r>
                      <a:endParaRPr lang="en-US" sz="1400" dirty="0"/>
                    </a:p>
                  </a:txBody>
                  <a:tcPr marL="24002" marR="24002" marT="12001" marB="12001"/>
                </a:tc>
                <a:tc>
                  <a:txBody>
                    <a:bodyPr/>
                    <a:lstStyle/>
                    <a:p>
                      <a:r>
                        <a:rPr lang="en-US" sz="1400" dirty="0" smtClean="0"/>
                        <a:t>4 (7 Plots)</a:t>
                      </a:r>
                      <a:endParaRPr lang="en-US" sz="1400" dirty="0"/>
                    </a:p>
                  </a:txBody>
                  <a:tcPr marL="24002" marR="24002" marT="12001" marB="12001"/>
                </a:tc>
              </a:tr>
              <a:tr h="241817">
                <a:tc>
                  <a:txBody>
                    <a:bodyPr/>
                    <a:lstStyle/>
                    <a:p>
                      <a:r>
                        <a:rPr lang="en-US" sz="1400" dirty="0" smtClean="0"/>
                        <a:t>Renovation</a:t>
                      </a:r>
                      <a:endParaRPr lang="en-US" sz="1400" dirty="0"/>
                    </a:p>
                  </a:txBody>
                  <a:tcPr marL="24002" marR="24002" marT="12001" marB="12001"/>
                </a:tc>
                <a:tc>
                  <a:txBody>
                    <a:bodyPr/>
                    <a:lstStyle/>
                    <a:p>
                      <a:r>
                        <a:rPr lang="en-US" sz="1400" dirty="0" smtClean="0"/>
                        <a:t>2 (4</a:t>
                      </a:r>
                      <a:r>
                        <a:rPr lang="en-US" sz="1400" baseline="0" dirty="0" smtClean="0"/>
                        <a:t> Plots)</a:t>
                      </a:r>
                      <a:endParaRPr lang="en-US" sz="1400" dirty="0"/>
                    </a:p>
                  </a:txBody>
                  <a:tcPr marL="24002" marR="24002" marT="12001" marB="12001"/>
                </a:tc>
                <a:tc>
                  <a:txBody>
                    <a:bodyPr/>
                    <a:lstStyle/>
                    <a:p>
                      <a:r>
                        <a:rPr lang="en-US" sz="1400" dirty="0" smtClean="0"/>
                        <a:t>1</a:t>
                      </a:r>
                      <a:endParaRPr lang="en-US" sz="1400" dirty="0"/>
                    </a:p>
                  </a:txBody>
                  <a:tcPr marL="24002" marR="24002" marT="12001" marB="12001"/>
                </a:tc>
                <a:tc>
                  <a:txBody>
                    <a:bodyPr/>
                    <a:lstStyle/>
                    <a:p>
                      <a:r>
                        <a:rPr lang="en-US" sz="1400" dirty="0" smtClean="0"/>
                        <a:t>3 ( 5 Plots)</a:t>
                      </a:r>
                      <a:endParaRPr lang="en-US" sz="1400" dirty="0"/>
                    </a:p>
                  </a:txBody>
                  <a:tcPr marL="24002" marR="24002" marT="12001" marB="12001"/>
                </a:tc>
              </a:tr>
              <a:tr h="241817">
                <a:tc>
                  <a:txBody>
                    <a:bodyPr/>
                    <a:lstStyle/>
                    <a:p>
                      <a:r>
                        <a:rPr lang="en-US" sz="1400" dirty="0" smtClean="0"/>
                        <a:t>Under</a:t>
                      </a:r>
                      <a:r>
                        <a:rPr lang="en-US" sz="1400" baseline="0" dirty="0" smtClean="0"/>
                        <a:t> Construction</a:t>
                      </a:r>
                      <a:endParaRPr lang="en-US" sz="1400" dirty="0"/>
                    </a:p>
                  </a:txBody>
                  <a:tcPr marL="24002" marR="24002" marT="12001" marB="12001"/>
                </a:tc>
                <a:tc>
                  <a:txBody>
                    <a:bodyPr/>
                    <a:lstStyle/>
                    <a:p>
                      <a:r>
                        <a:rPr lang="en-US" sz="1400" dirty="0" smtClean="0"/>
                        <a:t>2 ( 5 </a:t>
                      </a:r>
                      <a:r>
                        <a:rPr lang="en-US" sz="1400" dirty="0" err="1" smtClean="0"/>
                        <a:t>Plota</a:t>
                      </a:r>
                      <a:r>
                        <a:rPr lang="en-US" sz="1400" dirty="0" smtClean="0"/>
                        <a:t>)</a:t>
                      </a:r>
                      <a:endParaRPr lang="en-US" sz="1400" dirty="0"/>
                    </a:p>
                  </a:txBody>
                  <a:tcPr marL="24002" marR="24002" marT="12001" marB="12001"/>
                </a:tc>
                <a:tc>
                  <a:txBody>
                    <a:bodyPr/>
                    <a:lstStyle/>
                    <a:p>
                      <a:endParaRPr lang="en-US" sz="500" dirty="0"/>
                    </a:p>
                  </a:txBody>
                  <a:tcPr marL="24002" marR="24002" marT="12001" marB="12001"/>
                </a:tc>
                <a:tc>
                  <a:txBody>
                    <a:bodyPr/>
                    <a:lstStyle/>
                    <a:p>
                      <a:r>
                        <a:rPr lang="en-US" sz="1400" dirty="0" smtClean="0"/>
                        <a:t>2( 5 </a:t>
                      </a:r>
                      <a:r>
                        <a:rPr lang="en-US" sz="1400" dirty="0" err="1" smtClean="0"/>
                        <a:t>Plota</a:t>
                      </a:r>
                      <a:r>
                        <a:rPr lang="en-US" sz="1400" dirty="0" smtClean="0"/>
                        <a:t>)</a:t>
                      </a:r>
                      <a:endParaRPr lang="en-US" sz="1400" dirty="0"/>
                    </a:p>
                  </a:txBody>
                  <a:tcPr marL="24002" marR="24002" marT="12001" marB="12001"/>
                </a:tc>
              </a:tr>
              <a:tr h="314401">
                <a:tc>
                  <a:txBody>
                    <a:bodyPr/>
                    <a:lstStyle/>
                    <a:p>
                      <a:r>
                        <a:rPr lang="en-US" sz="1400" dirty="0" smtClean="0"/>
                        <a:t>Trial</a:t>
                      </a:r>
                      <a:r>
                        <a:rPr lang="en-US" sz="1400" baseline="0" dirty="0" smtClean="0"/>
                        <a:t> Production</a:t>
                      </a:r>
                      <a:endParaRPr lang="en-US" sz="1400" dirty="0"/>
                    </a:p>
                  </a:txBody>
                  <a:tcPr marL="24002" marR="24002" marT="12001" marB="12001"/>
                </a:tc>
                <a:tc>
                  <a:txBody>
                    <a:bodyPr/>
                    <a:lstStyle/>
                    <a:p>
                      <a:r>
                        <a:rPr lang="en-US" sz="1400" dirty="0" smtClean="0"/>
                        <a:t>1(3 Plots)</a:t>
                      </a:r>
                      <a:endParaRPr lang="en-US" sz="1400" dirty="0"/>
                    </a:p>
                  </a:txBody>
                  <a:tcPr marL="24002" marR="24002" marT="12001" marB="12001"/>
                </a:tc>
                <a:tc>
                  <a:txBody>
                    <a:bodyPr/>
                    <a:lstStyle/>
                    <a:p>
                      <a:endParaRPr lang="en-US" sz="500" dirty="0"/>
                    </a:p>
                  </a:txBody>
                  <a:tcPr marL="24002" marR="24002" marT="12001" marB="1200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smtClean="0">
                          <a:ln>
                            <a:noFill/>
                          </a:ln>
                          <a:effectLst/>
                          <a:uLnTx/>
                          <a:uFillTx/>
                        </a:rPr>
                        <a:t>1(3 Plots)</a:t>
                      </a:r>
                    </a:p>
                    <a:p>
                      <a:endParaRPr lang="en-US" sz="500" dirty="0"/>
                    </a:p>
                  </a:txBody>
                  <a:tcPr marL="24002" marR="24002" marT="12001" marB="12001"/>
                </a:tc>
              </a:tr>
            </a:tbl>
          </a:graphicData>
        </a:graphic>
      </p:graphicFrame>
      <p:sp>
        <p:nvSpPr>
          <p:cNvPr id="7" name="TextBox 7"/>
          <p:cNvSpPr txBox="1">
            <a:spLocks noChangeArrowheads="1"/>
          </p:cNvSpPr>
          <p:nvPr/>
        </p:nvSpPr>
        <p:spPr bwMode="auto">
          <a:xfrm>
            <a:off x="475060" y="3797127"/>
            <a:ext cx="7920038" cy="270460"/>
          </a:xfrm>
          <a:prstGeom prst="rect">
            <a:avLst/>
          </a:prstGeom>
          <a:solidFill>
            <a:srgbClr val="48A10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4003" tIns="12002" rIns="24003" bIns="12002">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altLang="en-US" sz="1600" b="1" dirty="0">
                <a:solidFill>
                  <a:schemeClr val="bg1"/>
                </a:solidFill>
              </a:rPr>
              <a:t>Actual Scenario &amp; Present Use Or Occupied Plots/Units</a:t>
            </a:r>
          </a:p>
        </p:txBody>
      </p:sp>
      <p:graphicFrame>
        <p:nvGraphicFramePr>
          <p:cNvPr id="8" name="Table 7"/>
          <p:cNvGraphicFramePr>
            <a:graphicFrameLocks noGrp="1"/>
          </p:cNvGraphicFramePr>
          <p:nvPr>
            <p:extLst/>
          </p:nvPr>
        </p:nvGraphicFramePr>
        <p:xfrm>
          <a:off x="475060" y="4138950"/>
          <a:ext cx="3340894" cy="1239263"/>
        </p:xfrm>
        <a:graphic>
          <a:graphicData uri="http://schemas.openxmlformats.org/drawingml/2006/table">
            <a:tbl>
              <a:tblPr firstRow="1" bandRow="1">
                <a:tableStyleId>{D03447BB-5D67-496B-8E87-E561075AD55C}</a:tableStyleId>
              </a:tblPr>
              <a:tblGrid>
                <a:gridCol w="1670447"/>
                <a:gridCol w="1670447"/>
              </a:tblGrid>
              <a:tr h="306793">
                <a:tc>
                  <a:txBody>
                    <a:bodyPr/>
                    <a:lstStyle/>
                    <a:p>
                      <a:r>
                        <a:rPr lang="en-US" sz="1400" dirty="0" smtClean="0"/>
                        <a:t>Total</a:t>
                      </a:r>
                      <a:r>
                        <a:rPr lang="en-US" sz="1400" baseline="0" dirty="0" smtClean="0"/>
                        <a:t> Plots</a:t>
                      </a:r>
                      <a:endParaRPr lang="en-US" sz="1400" dirty="0"/>
                    </a:p>
                  </a:txBody>
                  <a:tcPr marL="24007" marR="24007" marT="11999" marB="11999"/>
                </a:tc>
                <a:tc>
                  <a:txBody>
                    <a:bodyPr/>
                    <a:lstStyle/>
                    <a:p>
                      <a:r>
                        <a:rPr lang="en-US" sz="1400" dirty="0" smtClean="0"/>
                        <a:t>110</a:t>
                      </a:r>
                      <a:endParaRPr lang="en-US" sz="1400" dirty="0"/>
                    </a:p>
                  </a:txBody>
                  <a:tcPr marL="24007" marR="24007" marT="11999" marB="11999"/>
                </a:tc>
              </a:tr>
              <a:tr h="305354">
                <a:tc>
                  <a:txBody>
                    <a:bodyPr/>
                    <a:lstStyle/>
                    <a:p>
                      <a:r>
                        <a:rPr lang="en-US" sz="1400" dirty="0" smtClean="0"/>
                        <a:t>No.</a:t>
                      </a:r>
                      <a:r>
                        <a:rPr lang="en-US" sz="1400" baseline="0" dirty="0" smtClean="0"/>
                        <a:t> Of Factory</a:t>
                      </a:r>
                      <a:endParaRPr lang="en-US" sz="1400" dirty="0"/>
                    </a:p>
                  </a:txBody>
                  <a:tcPr marL="24007" marR="24007" marT="11999" marB="11999"/>
                </a:tc>
                <a:tc>
                  <a:txBody>
                    <a:bodyPr/>
                    <a:lstStyle/>
                    <a:p>
                      <a:r>
                        <a:rPr lang="en-US" sz="1400" dirty="0" smtClean="0"/>
                        <a:t>79</a:t>
                      </a:r>
                      <a:endParaRPr lang="en-US" sz="1400" dirty="0"/>
                    </a:p>
                  </a:txBody>
                  <a:tcPr marL="24007" marR="24007" marT="11999" marB="11999"/>
                </a:tc>
              </a:tr>
              <a:tr h="311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smtClean="0">
                          <a:ln>
                            <a:noFill/>
                          </a:ln>
                          <a:effectLst/>
                          <a:uLnTx/>
                          <a:uFillTx/>
                        </a:rPr>
                        <a:t>Closed  Units</a:t>
                      </a:r>
                    </a:p>
                    <a:p>
                      <a:endParaRPr lang="en-US" sz="500" dirty="0"/>
                    </a:p>
                  </a:txBody>
                  <a:tcPr marL="24007" marR="24007" marT="11999" marB="1199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smtClean="0">
                          <a:ln>
                            <a:noFill/>
                          </a:ln>
                          <a:effectLst/>
                          <a:uLnTx/>
                          <a:uFillTx/>
                        </a:rPr>
                        <a:t>55</a:t>
                      </a:r>
                    </a:p>
                    <a:p>
                      <a:endParaRPr lang="en-US" sz="500" dirty="0"/>
                    </a:p>
                  </a:txBody>
                  <a:tcPr marL="24007" marR="24007" marT="11999" marB="11999"/>
                </a:tc>
              </a:tr>
              <a:tr h="311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smtClean="0">
                          <a:ln>
                            <a:noFill/>
                          </a:ln>
                          <a:effectLst/>
                          <a:uLnTx/>
                          <a:uFillTx/>
                        </a:rPr>
                        <a:t>Running  Units</a:t>
                      </a:r>
                    </a:p>
                    <a:p>
                      <a:endParaRPr lang="en-US" sz="500" dirty="0"/>
                    </a:p>
                  </a:txBody>
                  <a:tcPr marL="24007" marR="24007" marT="11999" marB="1199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smtClean="0">
                          <a:ln>
                            <a:noFill/>
                          </a:ln>
                          <a:effectLst/>
                          <a:uLnTx/>
                          <a:uFillTx/>
                        </a:rPr>
                        <a:t>27</a:t>
                      </a:r>
                    </a:p>
                    <a:p>
                      <a:endParaRPr lang="en-US" sz="500" dirty="0"/>
                    </a:p>
                  </a:txBody>
                  <a:tcPr marL="24007" marR="24007" marT="11999" marB="11999"/>
                </a:tc>
              </a:tr>
            </a:tbl>
          </a:graphicData>
        </a:graphic>
      </p:graphicFrame>
      <p:graphicFrame>
        <p:nvGraphicFramePr>
          <p:cNvPr id="9" name="Chart 1"/>
          <p:cNvGraphicFramePr>
            <a:graphicFrameLocks/>
          </p:cNvGraphicFramePr>
          <p:nvPr>
            <p:extLst/>
          </p:nvPr>
        </p:nvGraphicFramePr>
        <p:xfrm>
          <a:off x="4219978" y="3984402"/>
          <a:ext cx="4467752" cy="2878818"/>
        </p:xfrm>
        <a:graphic>
          <a:graphicData uri="http://schemas.openxmlformats.org/presentationml/2006/ole">
            <mc:AlternateContent xmlns:mc="http://schemas.openxmlformats.org/markup-compatibility/2006">
              <mc:Choice xmlns:v="urn:schemas-microsoft-com:vml" Requires="v">
                <p:oleObj spid="_x0000_s4105" r:id="rId3" imgW="7870618" imgH="5078408" progId="Excel.Chart.8">
                  <p:embed/>
                </p:oleObj>
              </mc:Choice>
              <mc:Fallback>
                <p:oleObj r:id="rId3" imgW="7870618" imgH="5078408"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9978" y="3984402"/>
                        <a:ext cx="4467752" cy="2878818"/>
                      </a:xfrm>
                      <a:prstGeom prst="rect">
                        <a:avLst/>
                      </a:prstGeom>
                      <a:noFill/>
                    </p:spPr>
                  </p:pic>
                </p:oleObj>
              </mc:Fallback>
            </mc:AlternateContent>
          </a:graphicData>
        </a:graphic>
      </p:graphicFrame>
      <p:sp>
        <p:nvSpPr>
          <p:cNvPr id="11" name="Rectangle 10"/>
          <p:cNvSpPr/>
          <p:nvPr/>
        </p:nvSpPr>
        <p:spPr>
          <a:xfrm rot="5400000">
            <a:off x="1854855" y="-1274712"/>
            <a:ext cx="102438" cy="3554569"/>
          </a:xfrm>
          <a:prstGeom prst="rect">
            <a:avLst/>
          </a:prstGeom>
          <a:solidFill>
            <a:srgbClr val="071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33352" y="253210"/>
            <a:ext cx="5604969" cy="461665"/>
          </a:xfrm>
          <a:prstGeom prst="rect">
            <a:avLst/>
          </a:prstGeom>
        </p:spPr>
        <p:txBody>
          <a:bodyPr wrap="square">
            <a:spAutoFit/>
          </a:bodyPr>
          <a:lstStyle/>
          <a:p>
            <a:pPr algn="r"/>
            <a:r>
              <a:rPr lang="en-US" sz="2400" b="1" dirty="0" smtClean="0">
                <a:solidFill>
                  <a:schemeClr val="accent1">
                    <a:lumMod val="75000"/>
                  </a:schemeClr>
                </a:solidFill>
                <a:latin typeface="Aharoni" panose="02010803020104030203" pitchFamily="2" charset="-79"/>
                <a:cs typeface="Aharoni" panose="02010803020104030203" pitchFamily="2" charset="-79"/>
              </a:rPr>
              <a:t>Presentation on Survey Findings </a:t>
            </a:r>
            <a:endParaRPr lang="en-US" sz="2400" dirty="0">
              <a:solidFill>
                <a:schemeClr val="accent1">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74624945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G:\new landu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2905" y="913017"/>
            <a:ext cx="3918265" cy="286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2688" y="913018"/>
            <a:ext cx="3822791" cy="2867093"/>
          </a:xfrm>
        </p:spPr>
      </p:pic>
      <p:sp>
        <p:nvSpPr>
          <p:cNvPr id="6" name="Rectangle 5"/>
          <p:cNvSpPr/>
          <p:nvPr/>
        </p:nvSpPr>
        <p:spPr>
          <a:xfrm rot="5400000">
            <a:off x="1854855" y="-1274712"/>
            <a:ext cx="102438" cy="3554569"/>
          </a:xfrm>
          <a:prstGeom prst="rect">
            <a:avLst/>
          </a:prstGeom>
          <a:solidFill>
            <a:srgbClr val="071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833352" y="253210"/>
            <a:ext cx="5604969" cy="461665"/>
          </a:xfrm>
          <a:prstGeom prst="rect">
            <a:avLst/>
          </a:prstGeom>
        </p:spPr>
        <p:txBody>
          <a:bodyPr wrap="square">
            <a:spAutoFit/>
          </a:bodyPr>
          <a:lstStyle/>
          <a:p>
            <a:pPr algn="r"/>
            <a:r>
              <a:rPr lang="en-US" sz="2400" b="1" dirty="0" smtClean="0">
                <a:solidFill>
                  <a:schemeClr val="accent1">
                    <a:lumMod val="75000"/>
                  </a:schemeClr>
                </a:solidFill>
                <a:latin typeface="Aharoni" panose="02010803020104030203" pitchFamily="2" charset="-79"/>
                <a:cs typeface="Aharoni" panose="02010803020104030203" pitchFamily="2" charset="-79"/>
              </a:rPr>
              <a:t>Presentation on Survey Findings </a:t>
            </a:r>
            <a:endParaRPr lang="en-US" sz="2400" dirty="0">
              <a:solidFill>
                <a:schemeClr val="accent1">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72797647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 name="Group 121"/>
          <p:cNvGrpSpPr/>
          <p:nvPr/>
        </p:nvGrpSpPr>
        <p:grpSpPr>
          <a:xfrm>
            <a:off x="1210614" y="1030310"/>
            <a:ext cx="6800046" cy="5318974"/>
            <a:chOff x="1331913" y="228600"/>
            <a:chExt cx="11353800" cy="9213850"/>
          </a:xfrm>
        </p:grpSpPr>
        <p:pic>
          <p:nvPicPr>
            <p:cNvPr id="63"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5175" y="2425700"/>
              <a:ext cx="7424738" cy="543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42513" y="73152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8113" y="28194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3713" y="73152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46913" y="255588"/>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7513" y="255588"/>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8113" y="3048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2" descr="C:\mymensingh -_-\surroundings\IMG_109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08113" y="73152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10"/>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08113" y="50292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1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23113" y="7292975"/>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1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42513" y="2286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4" name="Straight Connector 73"/>
            <p:cNvCxnSpPr/>
            <p:nvPr/>
          </p:nvCxnSpPr>
          <p:spPr>
            <a:xfrm>
              <a:off x="5522913" y="5715000"/>
              <a:ext cx="0" cy="1219200"/>
            </a:xfrm>
            <a:prstGeom prst="line">
              <a:avLst/>
            </a:prstGeom>
            <a:ln w="38100">
              <a:solidFill>
                <a:srgbClr val="98189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3541713" y="6934200"/>
              <a:ext cx="1981200" cy="0"/>
            </a:xfrm>
            <a:prstGeom prst="line">
              <a:avLst/>
            </a:prstGeom>
            <a:ln w="38100">
              <a:solidFill>
                <a:srgbClr val="981892"/>
              </a:solidFill>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3541713" y="6934200"/>
              <a:ext cx="0" cy="838200"/>
            </a:xfrm>
            <a:prstGeom prst="straightConnector1">
              <a:avLst/>
            </a:prstGeom>
            <a:ln w="38100">
              <a:solidFill>
                <a:srgbClr val="981892"/>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6437313" y="5486400"/>
              <a:ext cx="0" cy="1866900"/>
            </a:xfrm>
            <a:prstGeom prst="straightConnector1">
              <a:avLst/>
            </a:prstGeom>
            <a:ln w="38100">
              <a:solidFill>
                <a:srgbClr val="981892"/>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7504113" y="5334000"/>
              <a:ext cx="0" cy="1981200"/>
            </a:xfrm>
            <a:prstGeom prst="straightConnector1">
              <a:avLst/>
            </a:prstGeom>
            <a:ln w="38100">
              <a:solidFill>
                <a:srgbClr val="981892"/>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9256713" y="5257800"/>
              <a:ext cx="0" cy="1600200"/>
            </a:xfrm>
            <a:prstGeom prst="line">
              <a:avLst/>
            </a:prstGeom>
            <a:ln w="38100">
              <a:solidFill>
                <a:srgbClr val="98189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9256713" y="6858000"/>
              <a:ext cx="1828800" cy="0"/>
            </a:xfrm>
            <a:prstGeom prst="line">
              <a:avLst/>
            </a:prstGeom>
            <a:ln w="38100">
              <a:solidFill>
                <a:srgbClr val="981892"/>
              </a:solidFill>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11085513" y="6858000"/>
              <a:ext cx="0" cy="457200"/>
            </a:xfrm>
            <a:prstGeom prst="straightConnector1">
              <a:avLst/>
            </a:prstGeom>
            <a:ln w="38100">
              <a:solidFill>
                <a:srgbClr val="981892"/>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0134600" y="4876800"/>
              <a:ext cx="1676400" cy="0"/>
            </a:xfrm>
            <a:prstGeom prst="line">
              <a:avLst/>
            </a:prstGeom>
            <a:ln w="38100">
              <a:solidFill>
                <a:srgbClr val="981892"/>
              </a:solidFill>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11811000" y="2209800"/>
              <a:ext cx="0" cy="2667000"/>
            </a:xfrm>
            <a:prstGeom prst="straightConnector1">
              <a:avLst/>
            </a:prstGeom>
            <a:ln w="38100">
              <a:solidFill>
                <a:srgbClr val="981892"/>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742113" y="2819400"/>
              <a:ext cx="1546225" cy="0"/>
            </a:xfrm>
            <a:prstGeom prst="line">
              <a:avLst/>
            </a:prstGeom>
            <a:ln w="38100">
              <a:solidFill>
                <a:srgbClr val="981892"/>
              </a:solidFill>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8288338" y="2057400"/>
              <a:ext cx="0" cy="762000"/>
            </a:xfrm>
            <a:prstGeom prst="straightConnector1">
              <a:avLst/>
            </a:prstGeom>
            <a:ln w="38100">
              <a:solidFill>
                <a:srgbClr val="981892"/>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4989513" y="2057400"/>
              <a:ext cx="0" cy="1219200"/>
            </a:xfrm>
            <a:prstGeom prst="straightConnector1">
              <a:avLst/>
            </a:prstGeom>
            <a:ln w="38100">
              <a:solidFill>
                <a:srgbClr val="981892"/>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a:off x="4151313" y="5334000"/>
              <a:ext cx="1524000" cy="0"/>
            </a:xfrm>
            <a:prstGeom prst="straightConnector1">
              <a:avLst/>
            </a:prstGeom>
            <a:ln w="38100">
              <a:solidFill>
                <a:srgbClr val="981892"/>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4456113" y="4059238"/>
              <a:ext cx="1219200" cy="0"/>
            </a:xfrm>
            <a:prstGeom prst="line">
              <a:avLst/>
            </a:prstGeom>
            <a:ln w="38100">
              <a:solidFill>
                <a:srgbClr val="98189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4456113" y="2667000"/>
              <a:ext cx="0" cy="1392238"/>
            </a:xfrm>
            <a:prstGeom prst="line">
              <a:avLst/>
            </a:prstGeom>
            <a:ln w="38100">
              <a:solidFill>
                <a:srgbClr val="98189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3160713" y="2667000"/>
              <a:ext cx="1295400" cy="0"/>
            </a:xfrm>
            <a:prstGeom prst="line">
              <a:avLst/>
            </a:prstGeom>
            <a:ln w="38100">
              <a:solidFill>
                <a:srgbClr val="981892"/>
              </a:solidFill>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3160713" y="2133600"/>
              <a:ext cx="0" cy="533400"/>
            </a:xfrm>
            <a:prstGeom prst="straightConnector1">
              <a:avLst/>
            </a:prstGeom>
            <a:ln w="38100">
              <a:solidFill>
                <a:srgbClr val="981892"/>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4151313" y="4419600"/>
              <a:ext cx="1828800" cy="0"/>
            </a:xfrm>
            <a:prstGeom prst="straightConnector1">
              <a:avLst/>
            </a:prstGeom>
            <a:ln w="38100">
              <a:solidFill>
                <a:srgbClr val="981892"/>
              </a:solidFill>
              <a:tailEnd type="arrow"/>
            </a:ln>
          </p:spPr>
          <p:style>
            <a:lnRef idx="1">
              <a:schemeClr val="accent1"/>
            </a:lnRef>
            <a:fillRef idx="0">
              <a:schemeClr val="accent1"/>
            </a:fillRef>
            <a:effectRef idx="0">
              <a:schemeClr val="accent1"/>
            </a:effectRef>
            <a:fontRef idx="minor">
              <a:schemeClr val="tx1"/>
            </a:fontRef>
          </p:style>
        </p:cxnSp>
        <p:sp>
          <p:nvSpPr>
            <p:cNvPr id="93" name="TextBox 28702"/>
            <p:cNvSpPr txBox="1">
              <a:spLocks noChangeArrowheads="1"/>
            </p:cNvSpPr>
            <p:nvPr/>
          </p:nvSpPr>
          <p:spPr bwMode="auto">
            <a:xfrm>
              <a:off x="1446213" y="2246313"/>
              <a:ext cx="2095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sz="1200" b="1" dirty="0"/>
                <a:t>Oil Filling station</a:t>
              </a:r>
            </a:p>
          </p:txBody>
        </p:sp>
        <p:sp>
          <p:nvSpPr>
            <p:cNvPr id="94" name="TextBox 13311"/>
            <p:cNvSpPr txBox="1">
              <a:spLocks noChangeArrowheads="1"/>
            </p:cNvSpPr>
            <p:nvPr/>
          </p:nvSpPr>
          <p:spPr bwMode="auto">
            <a:xfrm>
              <a:off x="4303713" y="2244725"/>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sz="1200" b="1" dirty="0"/>
                <a:t>TTC</a:t>
              </a:r>
            </a:p>
          </p:txBody>
        </p:sp>
        <p:sp>
          <p:nvSpPr>
            <p:cNvPr id="95" name="TextBox 13312"/>
            <p:cNvSpPr txBox="1">
              <a:spLocks noChangeArrowheads="1"/>
            </p:cNvSpPr>
            <p:nvPr/>
          </p:nvSpPr>
          <p:spPr bwMode="auto">
            <a:xfrm>
              <a:off x="7038975" y="2230438"/>
              <a:ext cx="1371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sz="1200" b="1" dirty="0"/>
                <a:t>Bus stand</a:t>
              </a:r>
            </a:p>
          </p:txBody>
        </p:sp>
        <p:sp>
          <p:nvSpPr>
            <p:cNvPr id="96" name="TextBox 13313"/>
            <p:cNvSpPr txBox="1">
              <a:spLocks noChangeArrowheads="1"/>
            </p:cNvSpPr>
            <p:nvPr/>
          </p:nvSpPr>
          <p:spPr bwMode="auto">
            <a:xfrm>
              <a:off x="9942513" y="2230438"/>
              <a:ext cx="1524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sz="1200" b="1" dirty="0"/>
                <a:t>Unused lands</a:t>
              </a:r>
            </a:p>
          </p:txBody>
        </p:sp>
        <p:sp>
          <p:nvSpPr>
            <p:cNvPr id="97" name="TextBox 13315"/>
            <p:cNvSpPr txBox="1">
              <a:spLocks noChangeArrowheads="1"/>
            </p:cNvSpPr>
            <p:nvPr/>
          </p:nvSpPr>
          <p:spPr bwMode="auto">
            <a:xfrm>
              <a:off x="1347789" y="6878638"/>
              <a:ext cx="1943099" cy="43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sz="1200" b="1" dirty="0" smtClean="0"/>
                <a:t>Garage</a:t>
              </a:r>
              <a:endParaRPr lang="en-US" sz="1200" b="1" dirty="0"/>
            </a:p>
          </p:txBody>
        </p:sp>
        <p:sp>
          <p:nvSpPr>
            <p:cNvPr id="98" name="TextBox 13316"/>
            <p:cNvSpPr txBox="1">
              <a:spLocks noChangeArrowheads="1"/>
            </p:cNvSpPr>
            <p:nvPr/>
          </p:nvSpPr>
          <p:spPr bwMode="auto">
            <a:xfrm>
              <a:off x="1331913" y="4648200"/>
              <a:ext cx="2895600" cy="722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sz="1200" b="1" dirty="0"/>
                <a:t>Dhaka Mymensingh Highway</a:t>
              </a:r>
            </a:p>
          </p:txBody>
        </p:sp>
        <p:sp>
          <p:nvSpPr>
            <p:cNvPr id="99" name="TextBox 13317"/>
            <p:cNvSpPr txBox="1">
              <a:spLocks noChangeArrowheads="1"/>
            </p:cNvSpPr>
            <p:nvPr/>
          </p:nvSpPr>
          <p:spPr bwMode="auto">
            <a:xfrm>
              <a:off x="1339850" y="9150350"/>
              <a:ext cx="2095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sz="1200" b="1" dirty="0"/>
                <a:t>Staff Quarter</a:t>
              </a:r>
            </a:p>
          </p:txBody>
        </p:sp>
        <p:sp>
          <p:nvSpPr>
            <p:cNvPr id="100" name="TextBox 13319"/>
            <p:cNvSpPr txBox="1">
              <a:spLocks noChangeArrowheads="1"/>
            </p:cNvSpPr>
            <p:nvPr/>
          </p:nvSpPr>
          <p:spPr bwMode="auto">
            <a:xfrm>
              <a:off x="4213225" y="9128125"/>
              <a:ext cx="167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sz="1200" b="1" dirty="0"/>
                <a:t>Residence</a:t>
              </a:r>
            </a:p>
          </p:txBody>
        </p:sp>
        <p:sp>
          <p:nvSpPr>
            <p:cNvPr id="101" name="TextBox 72"/>
            <p:cNvSpPr txBox="1">
              <a:spLocks noChangeArrowheads="1"/>
            </p:cNvSpPr>
            <p:nvPr/>
          </p:nvSpPr>
          <p:spPr bwMode="auto">
            <a:xfrm>
              <a:off x="7123113" y="9150350"/>
              <a:ext cx="167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sz="1200" b="1" dirty="0"/>
                <a:t>Residence</a:t>
              </a:r>
            </a:p>
          </p:txBody>
        </p:sp>
        <p:sp>
          <p:nvSpPr>
            <p:cNvPr id="102" name="TextBox 73"/>
            <p:cNvSpPr txBox="1">
              <a:spLocks noChangeArrowheads="1"/>
            </p:cNvSpPr>
            <p:nvPr/>
          </p:nvSpPr>
          <p:spPr bwMode="auto">
            <a:xfrm>
              <a:off x="9942513" y="9166225"/>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chemeClr val="tx1"/>
                  </a:solidFill>
                  <a:latin typeface="Arial" panose="020B0604020202020204" pitchFamily="34" charset="0"/>
                  <a:cs typeface="Arial" panose="020B0604020202020204" pitchFamily="34" charset="0"/>
                </a:defRPr>
              </a:lvl1pPr>
              <a:lvl2pPr marL="742950" indent="-285750" eaLnBrk="0" hangingPunct="0">
                <a:defRPr sz="2500">
                  <a:solidFill>
                    <a:schemeClr val="tx1"/>
                  </a:solidFill>
                  <a:latin typeface="Arial" panose="020B0604020202020204" pitchFamily="34" charset="0"/>
                  <a:cs typeface="Arial" panose="020B0604020202020204" pitchFamily="34" charset="0"/>
                </a:defRPr>
              </a:lvl2pPr>
              <a:lvl3pPr marL="1143000" indent="-228600" eaLnBrk="0" hangingPunct="0">
                <a:defRPr sz="2500">
                  <a:solidFill>
                    <a:schemeClr val="tx1"/>
                  </a:solidFill>
                  <a:latin typeface="Arial" panose="020B0604020202020204" pitchFamily="34" charset="0"/>
                  <a:cs typeface="Arial" panose="020B0604020202020204" pitchFamily="34" charset="0"/>
                </a:defRPr>
              </a:lvl3pPr>
              <a:lvl4pPr marL="1600200" indent="-228600" eaLnBrk="0" hangingPunct="0">
                <a:defRPr sz="2500">
                  <a:solidFill>
                    <a:schemeClr val="tx1"/>
                  </a:solidFill>
                  <a:latin typeface="Arial" panose="020B0604020202020204" pitchFamily="34" charset="0"/>
                  <a:cs typeface="Arial" panose="020B0604020202020204" pitchFamily="34" charset="0"/>
                </a:defRPr>
              </a:lvl4pPr>
              <a:lvl5pPr marL="2057400" indent="-228600" eaLnBrk="0" hangingPunct="0">
                <a:defRPr sz="2500">
                  <a:solidFill>
                    <a:schemeClr val="tx1"/>
                  </a:solidFill>
                  <a:latin typeface="Arial" panose="020B0604020202020204" pitchFamily="34" charset="0"/>
                  <a:cs typeface="Arial" panose="020B0604020202020204" pitchFamily="34" charset="0"/>
                </a:defRPr>
              </a:lvl5pPr>
              <a:lvl6pPr marL="25146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6pPr>
              <a:lvl7pPr marL="29718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7pPr>
              <a:lvl8pPr marL="34290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8pPr>
              <a:lvl9pPr marL="3886200" indent="-228600" defTabSz="1279525" eaLnBrk="0" fontAlgn="base" hangingPunct="0">
                <a:spcBef>
                  <a:spcPct val="0"/>
                </a:spcBef>
                <a:spcAft>
                  <a:spcPct val="0"/>
                </a:spcAft>
                <a:defRPr sz="2500">
                  <a:solidFill>
                    <a:schemeClr val="tx1"/>
                  </a:solidFill>
                  <a:latin typeface="Arial" panose="020B0604020202020204" pitchFamily="34" charset="0"/>
                  <a:cs typeface="Arial" panose="020B0604020202020204" pitchFamily="34" charset="0"/>
                </a:defRPr>
              </a:lvl9pPr>
            </a:lstStyle>
            <a:p>
              <a:pPr eaLnBrk="1" hangingPunct="1"/>
              <a:r>
                <a:rPr lang="en-US" sz="1200" b="1" dirty="0"/>
                <a:t>Agricultural lands</a:t>
              </a:r>
            </a:p>
          </p:txBody>
        </p:sp>
      </p:grpSp>
      <p:sp>
        <p:nvSpPr>
          <p:cNvPr id="43" name="Rectangle 42"/>
          <p:cNvSpPr/>
          <p:nvPr/>
        </p:nvSpPr>
        <p:spPr>
          <a:xfrm rot="5400000">
            <a:off x="2131751" y="-1551609"/>
            <a:ext cx="115317" cy="4121241"/>
          </a:xfrm>
          <a:prstGeom prst="rect">
            <a:avLst/>
          </a:prstGeom>
          <a:solidFill>
            <a:srgbClr val="071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833352" y="253210"/>
            <a:ext cx="5604969" cy="461665"/>
          </a:xfrm>
          <a:prstGeom prst="rect">
            <a:avLst/>
          </a:prstGeom>
        </p:spPr>
        <p:txBody>
          <a:bodyPr wrap="square">
            <a:spAutoFit/>
          </a:bodyPr>
          <a:lstStyle/>
          <a:p>
            <a:pPr algn="r"/>
            <a:r>
              <a:rPr lang="en-US" sz="2400" b="1" dirty="0" smtClean="0">
                <a:solidFill>
                  <a:schemeClr val="accent1">
                    <a:lumMod val="75000"/>
                  </a:schemeClr>
                </a:solidFill>
                <a:latin typeface="Aharoni" panose="02010803020104030203" pitchFamily="2" charset="-79"/>
                <a:cs typeface="Aharoni" panose="02010803020104030203" pitchFamily="2" charset="-79"/>
              </a:rPr>
              <a:t>Analysis on Survey Findings </a:t>
            </a:r>
            <a:endParaRPr lang="en-US" sz="2400" dirty="0">
              <a:solidFill>
                <a:schemeClr val="accent1">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25256927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9052" y="5030766"/>
            <a:ext cx="2291533" cy="152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8448" y="5030765"/>
            <a:ext cx="2291534" cy="152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 descr="IMG_132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545" y="5030766"/>
            <a:ext cx="2262638" cy="15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6" descr="IMG_0824.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9052" y="1001980"/>
            <a:ext cx="2265419" cy="151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8" descr="C:\mymensingh -_-\industries\IMG_115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702" y="1003839"/>
            <a:ext cx="2266779" cy="151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9722" y="1003839"/>
            <a:ext cx="2266780" cy="151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roup 39"/>
          <p:cNvGrpSpPr/>
          <p:nvPr/>
        </p:nvGrpSpPr>
        <p:grpSpPr>
          <a:xfrm>
            <a:off x="611981" y="2499380"/>
            <a:ext cx="6832009" cy="2394597"/>
            <a:chOff x="133948" y="1570394"/>
            <a:chExt cx="9161340" cy="3863650"/>
          </a:xfrm>
        </p:grpSpPr>
        <p:grpSp>
          <p:nvGrpSpPr>
            <p:cNvPr id="13" name="Group 12"/>
            <p:cNvGrpSpPr/>
            <p:nvPr/>
          </p:nvGrpSpPr>
          <p:grpSpPr>
            <a:xfrm>
              <a:off x="133948" y="2693554"/>
              <a:ext cx="2149372" cy="1672429"/>
              <a:chOff x="-6449" y="3650060"/>
              <a:chExt cx="2149372" cy="1672429"/>
            </a:xfrm>
            <a:scene3d>
              <a:camera prst="orthographicFront"/>
              <a:lightRig rig="flat" dir="t"/>
            </a:scene3d>
          </p:grpSpPr>
          <p:sp>
            <p:nvSpPr>
              <p:cNvPr id="14" name="Rounded Rectangle 13"/>
              <p:cNvSpPr/>
              <p:nvPr/>
            </p:nvSpPr>
            <p:spPr>
              <a:xfrm>
                <a:off x="45587" y="3650060"/>
                <a:ext cx="2065882" cy="1672429"/>
              </a:xfrm>
              <a:prstGeom prst="roundRect">
                <a:avLst>
                  <a:gd name="adj" fmla="val 10000"/>
                </a:avLst>
              </a:prstGeom>
              <a:ln w="76200">
                <a:solidFill>
                  <a:srgbClr val="FFFF66"/>
                </a:solidFill>
              </a:ln>
              <a:sp3d z="-190500" extrusionH="12700" prstMaterial="plastic">
                <a:bevelT w="50800" h="50800"/>
              </a:sp3d>
            </p:spPr>
            <p:style>
              <a:lnRef idx="1">
                <a:scrgbClr r="0" g="0" b="0"/>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5" name="Rounded Rectangle 4"/>
              <p:cNvSpPr/>
              <p:nvPr/>
            </p:nvSpPr>
            <p:spPr>
              <a:xfrm>
                <a:off x="-6449" y="3993670"/>
                <a:ext cx="2149372" cy="1122535"/>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en-US" sz="1400" b="1" kern="1200" dirty="0" smtClean="0"/>
                  <a:t>12 nos</a:t>
                </a:r>
                <a:r>
                  <a:rPr lang="en-US" sz="1400" b="1" dirty="0" smtClean="0"/>
                  <a:t>. </a:t>
                </a:r>
                <a:r>
                  <a:rPr lang="en-US" sz="1400" b="1" kern="1200" dirty="0" smtClean="0"/>
                  <a:t>Transformer &amp; 60 </a:t>
                </a:r>
                <a:r>
                  <a:rPr lang="en-US" sz="1400" b="1" kern="1200" dirty="0" err="1" smtClean="0"/>
                  <a:t>nos</a:t>
                </a:r>
                <a:r>
                  <a:rPr lang="en-US" sz="1400" b="1" kern="1200" dirty="0" smtClean="0"/>
                  <a:t> Electrical Polls</a:t>
                </a:r>
                <a:endParaRPr lang="en-US" sz="1400" b="1" kern="1200" dirty="0"/>
              </a:p>
            </p:txBody>
          </p:sp>
        </p:grpSp>
        <p:sp>
          <p:nvSpPr>
            <p:cNvPr id="16" name="Shape 15"/>
            <p:cNvSpPr/>
            <p:nvPr/>
          </p:nvSpPr>
          <p:spPr>
            <a:xfrm>
              <a:off x="1215506" y="3248028"/>
              <a:ext cx="2186016" cy="2186016"/>
            </a:xfrm>
            <a:prstGeom prst="leftCircularArrow">
              <a:avLst>
                <a:gd name="adj1" fmla="val 2067"/>
                <a:gd name="adj2" fmla="val 247973"/>
                <a:gd name="adj3" fmla="val 2023484"/>
                <a:gd name="adj4" fmla="val 9024489"/>
                <a:gd name="adj5" fmla="val 2411"/>
              </a:avLst>
            </a:prstGeom>
            <a:solidFill>
              <a:schemeClr val="tx1"/>
            </a:solidFill>
            <a:scene3d>
              <a:camera prst="orthographicFront"/>
              <a:lightRig rig="flat" dir="t"/>
            </a:scene3d>
            <a:sp3d z="-80000" prstMaterial="plastic">
              <a:bevelT w="50800" h="50800"/>
              <a:bevelB w="25400" h="25400" prst="angle"/>
            </a:sp3d>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grpSp>
          <p:nvGrpSpPr>
            <p:cNvPr id="17" name="Group 16"/>
            <p:cNvGrpSpPr/>
            <p:nvPr/>
          </p:nvGrpSpPr>
          <p:grpSpPr>
            <a:xfrm>
              <a:off x="287474" y="4157976"/>
              <a:ext cx="1954981" cy="777431"/>
              <a:chOff x="492587" y="5004562"/>
              <a:chExt cx="1954981" cy="777431"/>
            </a:xfrm>
            <a:scene3d>
              <a:camera prst="orthographicFront"/>
              <a:lightRig rig="flat" dir="t"/>
            </a:scene3d>
          </p:grpSpPr>
          <p:sp>
            <p:nvSpPr>
              <p:cNvPr id="34" name="Rounded Rectangle 33"/>
              <p:cNvSpPr/>
              <p:nvPr/>
            </p:nvSpPr>
            <p:spPr>
              <a:xfrm>
                <a:off x="492587" y="5004562"/>
                <a:ext cx="1954981" cy="777431"/>
              </a:xfrm>
              <a:prstGeom prst="roundRect">
                <a:avLst>
                  <a:gd name="adj" fmla="val 10000"/>
                </a:avLst>
              </a:prstGeom>
              <a:solidFill>
                <a:srgbClr val="48A10B"/>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35" name="Rounded Rectangle 5"/>
              <p:cNvSpPr/>
              <p:nvPr/>
            </p:nvSpPr>
            <p:spPr>
              <a:xfrm>
                <a:off x="515357" y="5027332"/>
                <a:ext cx="1909440" cy="73189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dirty="0" smtClean="0"/>
                  <a:t>Electricity</a:t>
                </a:r>
                <a:endParaRPr lang="en-US" sz="2000" b="1" kern="1200" dirty="0"/>
              </a:p>
            </p:txBody>
          </p:sp>
        </p:grpSp>
        <p:grpSp>
          <p:nvGrpSpPr>
            <p:cNvPr id="18" name="Group 17"/>
            <p:cNvGrpSpPr/>
            <p:nvPr/>
          </p:nvGrpSpPr>
          <p:grpSpPr>
            <a:xfrm>
              <a:off x="2274426" y="2712198"/>
              <a:ext cx="2780097" cy="1724572"/>
              <a:chOff x="2437014" y="3668704"/>
              <a:chExt cx="2780097" cy="1724572"/>
            </a:xfrm>
            <a:scene3d>
              <a:camera prst="orthographicFront"/>
              <a:lightRig rig="flat" dir="t"/>
            </a:scene3d>
          </p:grpSpPr>
          <p:sp>
            <p:nvSpPr>
              <p:cNvPr id="32" name="Rounded Rectangle 31"/>
              <p:cNvSpPr/>
              <p:nvPr/>
            </p:nvSpPr>
            <p:spPr>
              <a:xfrm>
                <a:off x="2662695" y="3668704"/>
                <a:ext cx="2075109" cy="1724572"/>
              </a:xfrm>
              <a:prstGeom prst="roundRect">
                <a:avLst>
                  <a:gd name="adj" fmla="val 10000"/>
                </a:avLst>
              </a:prstGeom>
              <a:ln w="76200">
                <a:solidFill>
                  <a:srgbClr val="FFFF66"/>
                </a:solidFill>
              </a:ln>
              <a:sp3d z="-190500" extrusionH="12700" prstMaterial="plastic">
                <a:bevelT w="50800" h="50800"/>
              </a:sp3d>
            </p:spPr>
            <p:style>
              <a:lnRef idx="1">
                <a:scrgbClr r="0" g="0" b="0"/>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33" name="Rounded Rectangle 7"/>
              <p:cNvSpPr/>
              <p:nvPr/>
            </p:nvSpPr>
            <p:spPr>
              <a:xfrm>
                <a:off x="2437014" y="4012326"/>
                <a:ext cx="2780097" cy="916740"/>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en-US" sz="1400" b="1" kern="1200" dirty="0" smtClean="0"/>
                  <a:t>1 Water Pump That supply the whole industrial area</a:t>
                </a:r>
                <a:endParaRPr lang="en-US" sz="1400" b="1" kern="1200" dirty="0"/>
              </a:p>
            </p:txBody>
          </p:sp>
        </p:grpSp>
        <p:sp>
          <p:nvSpPr>
            <p:cNvPr id="19" name="Circular Arrow 18"/>
            <p:cNvSpPr/>
            <p:nvPr/>
          </p:nvSpPr>
          <p:spPr>
            <a:xfrm>
              <a:off x="3232058" y="1570394"/>
              <a:ext cx="2467044" cy="2467044"/>
            </a:xfrm>
            <a:prstGeom prst="circularArrow">
              <a:avLst>
                <a:gd name="adj1" fmla="val 1831"/>
                <a:gd name="adj2" fmla="val 218548"/>
                <a:gd name="adj3" fmla="val 19605941"/>
                <a:gd name="adj4" fmla="val 12575511"/>
                <a:gd name="adj5" fmla="val 2136"/>
              </a:avLst>
            </a:prstGeom>
            <a:solidFill>
              <a:schemeClr val="tx1"/>
            </a:solidFill>
            <a:scene3d>
              <a:camera prst="orthographicFront"/>
              <a:lightRig rig="flat" dir="t"/>
            </a:scene3d>
            <a:sp3d z="-80000" prstMaterial="plastic">
              <a:bevelT w="50800" h="50800"/>
              <a:bevelB w="25400" h="25400" prst="angle"/>
            </a:sp3d>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grpSp>
          <p:nvGrpSpPr>
            <p:cNvPr id="20" name="Group 19"/>
            <p:cNvGrpSpPr/>
            <p:nvPr/>
          </p:nvGrpSpPr>
          <p:grpSpPr>
            <a:xfrm>
              <a:off x="2702734" y="2106343"/>
              <a:ext cx="1954980" cy="777431"/>
              <a:chOff x="3151440" y="3190556"/>
              <a:chExt cx="1954980" cy="777431"/>
            </a:xfrm>
            <a:scene3d>
              <a:camera prst="orthographicFront"/>
              <a:lightRig rig="flat" dir="t"/>
            </a:scene3d>
          </p:grpSpPr>
          <p:sp>
            <p:nvSpPr>
              <p:cNvPr id="30" name="Rounded Rectangle 29"/>
              <p:cNvSpPr/>
              <p:nvPr/>
            </p:nvSpPr>
            <p:spPr>
              <a:xfrm>
                <a:off x="3151440" y="3190556"/>
                <a:ext cx="1954980" cy="777431"/>
              </a:xfrm>
              <a:prstGeom prst="roundRect">
                <a:avLst>
                  <a:gd name="adj" fmla="val 10000"/>
                </a:avLst>
              </a:prstGeom>
              <a:solidFill>
                <a:srgbClr val="48A10B"/>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31" name="Rounded Rectangle 10"/>
              <p:cNvSpPr/>
              <p:nvPr/>
            </p:nvSpPr>
            <p:spPr>
              <a:xfrm>
                <a:off x="3174210" y="3213326"/>
                <a:ext cx="1909440" cy="73189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dirty="0" smtClean="0"/>
                  <a:t>Water</a:t>
                </a:r>
                <a:endParaRPr lang="en-US" sz="2000" b="1" kern="1200" dirty="0"/>
              </a:p>
            </p:txBody>
          </p:sp>
        </p:grpSp>
        <p:grpSp>
          <p:nvGrpSpPr>
            <p:cNvPr id="21" name="Group 20"/>
            <p:cNvGrpSpPr/>
            <p:nvPr/>
          </p:nvGrpSpPr>
          <p:grpSpPr>
            <a:xfrm>
              <a:off x="4841440" y="2781145"/>
              <a:ext cx="2115862" cy="1619282"/>
              <a:chOff x="5309906" y="3773995"/>
              <a:chExt cx="2115862" cy="1619282"/>
            </a:xfrm>
            <a:scene3d>
              <a:camera prst="orthographicFront"/>
              <a:lightRig rig="flat" dir="t"/>
            </a:scene3d>
          </p:grpSpPr>
          <p:sp>
            <p:nvSpPr>
              <p:cNvPr id="28" name="Rounded Rectangle 27"/>
              <p:cNvSpPr/>
              <p:nvPr/>
            </p:nvSpPr>
            <p:spPr>
              <a:xfrm>
                <a:off x="5321548" y="3773995"/>
                <a:ext cx="2019714" cy="1619282"/>
              </a:xfrm>
              <a:prstGeom prst="roundRect">
                <a:avLst>
                  <a:gd name="adj" fmla="val 10000"/>
                </a:avLst>
              </a:prstGeom>
              <a:ln w="76200">
                <a:solidFill>
                  <a:srgbClr val="FFFF66"/>
                </a:solidFill>
              </a:ln>
              <a:sp3d z="-190500" extrusionH="12700" prstMaterial="plastic">
                <a:bevelT w="50800" h="50800"/>
              </a:sp3d>
            </p:spPr>
            <p:style>
              <a:lnRef idx="1">
                <a:scrgbClr r="0" g="0" b="0"/>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9" name="Rounded Rectangle 12"/>
              <p:cNvSpPr/>
              <p:nvPr/>
            </p:nvSpPr>
            <p:spPr>
              <a:xfrm>
                <a:off x="5309906" y="4063456"/>
                <a:ext cx="2115862" cy="1329821"/>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en-US" sz="1400" b="1" kern="1200" dirty="0" smtClean="0"/>
                  <a:t>No proper waste management </a:t>
                </a:r>
                <a:endParaRPr lang="en-US" sz="1400" b="1" kern="1200" dirty="0"/>
              </a:p>
            </p:txBody>
          </p:sp>
        </p:grpSp>
        <p:grpSp>
          <p:nvGrpSpPr>
            <p:cNvPr id="22" name="Group 21"/>
            <p:cNvGrpSpPr/>
            <p:nvPr/>
          </p:nvGrpSpPr>
          <p:grpSpPr>
            <a:xfrm>
              <a:off x="5031962" y="4226942"/>
              <a:ext cx="1954980" cy="777431"/>
              <a:chOff x="5810293" y="5004562"/>
              <a:chExt cx="1954980" cy="777431"/>
            </a:xfrm>
            <a:scene3d>
              <a:camera prst="orthographicFront"/>
              <a:lightRig rig="flat" dir="t"/>
            </a:scene3d>
          </p:grpSpPr>
          <p:sp>
            <p:nvSpPr>
              <p:cNvPr id="26" name="Rounded Rectangle 25"/>
              <p:cNvSpPr/>
              <p:nvPr/>
            </p:nvSpPr>
            <p:spPr>
              <a:xfrm>
                <a:off x="5810293" y="5004562"/>
                <a:ext cx="1954980" cy="777431"/>
              </a:xfrm>
              <a:prstGeom prst="roundRect">
                <a:avLst>
                  <a:gd name="adj" fmla="val 10000"/>
                </a:avLst>
              </a:prstGeom>
              <a:solidFill>
                <a:srgbClr val="48A10B"/>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7" name="Rounded Rectangle 14"/>
              <p:cNvSpPr/>
              <p:nvPr/>
            </p:nvSpPr>
            <p:spPr>
              <a:xfrm>
                <a:off x="5833063" y="5027332"/>
                <a:ext cx="1909440" cy="73189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dirty="0" smtClean="0"/>
                  <a:t>Drainage System </a:t>
                </a:r>
                <a:endParaRPr lang="en-US" sz="2000" b="1" kern="1200" dirty="0"/>
              </a:p>
            </p:txBody>
          </p:sp>
        </p:grpSp>
        <p:grpSp>
          <p:nvGrpSpPr>
            <p:cNvPr id="36" name="Group 35"/>
            <p:cNvGrpSpPr/>
            <p:nvPr/>
          </p:nvGrpSpPr>
          <p:grpSpPr>
            <a:xfrm>
              <a:off x="7122230" y="2781145"/>
              <a:ext cx="2173058" cy="1640749"/>
              <a:chOff x="7909193" y="3845660"/>
              <a:chExt cx="2173058" cy="1640749"/>
            </a:xfrm>
            <a:scene3d>
              <a:camera prst="orthographicFront"/>
              <a:lightRig rig="flat" dir="t"/>
            </a:scene3d>
          </p:grpSpPr>
          <p:sp>
            <p:nvSpPr>
              <p:cNvPr id="37" name="Rounded Rectangle 36"/>
              <p:cNvSpPr/>
              <p:nvPr/>
            </p:nvSpPr>
            <p:spPr>
              <a:xfrm>
                <a:off x="7909193" y="3845660"/>
                <a:ext cx="1914358" cy="1640749"/>
              </a:xfrm>
              <a:prstGeom prst="roundRect">
                <a:avLst>
                  <a:gd name="adj" fmla="val 10000"/>
                </a:avLst>
              </a:prstGeom>
              <a:ln w="76200">
                <a:solidFill>
                  <a:srgbClr val="FFFF66"/>
                </a:solidFill>
              </a:ln>
              <a:sp3d z="-190500" extrusionH="12700" prstMaterial="plastic">
                <a:bevelT w="50800" h="50800"/>
              </a:sp3d>
            </p:spPr>
            <p:style>
              <a:lnRef idx="1">
                <a:scrgbClr r="0" g="0" b="0"/>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38" name="Rounded Rectangle 4"/>
              <p:cNvSpPr/>
              <p:nvPr/>
            </p:nvSpPr>
            <p:spPr>
              <a:xfrm>
                <a:off x="7966389" y="4047568"/>
                <a:ext cx="2115862" cy="1341800"/>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en-US" sz="1400" b="1" kern="1200" dirty="0" smtClean="0"/>
                  <a:t>60% </a:t>
                </a:r>
                <a:r>
                  <a:rPr lang="en-US" sz="1400" b="1" kern="1200" dirty="0" err="1" smtClean="0"/>
                  <a:t>kacha</a:t>
                </a:r>
                <a:r>
                  <a:rPr lang="en-US" sz="1400" b="1" kern="1200" dirty="0" smtClean="0"/>
                  <a:t> road</a:t>
                </a:r>
                <a:endParaRPr lang="en-US" sz="1400" b="1" kern="1200" dirty="0"/>
              </a:p>
            </p:txBody>
          </p:sp>
        </p:grpSp>
        <p:grpSp>
          <p:nvGrpSpPr>
            <p:cNvPr id="23" name="Group 22"/>
            <p:cNvGrpSpPr/>
            <p:nvPr/>
          </p:nvGrpSpPr>
          <p:grpSpPr>
            <a:xfrm>
              <a:off x="7315624" y="2026485"/>
              <a:ext cx="1954980" cy="777431"/>
              <a:chOff x="8469147" y="3190556"/>
              <a:chExt cx="1954980" cy="777431"/>
            </a:xfrm>
            <a:scene3d>
              <a:camera prst="orthographicFront"/>
              <a:lightRig rig="flat" dir="t"/>
            </a:scene3d>
          </p:grpSpPr>
          <p:sp>
            <p:nvSpPr>
              <p:cNvPr id="24" name="Rounded Rectangle 23"/>
              <p:cNvSpPr/>
              <p:nvPr/>
            </p:nvSpPr>
            <p:spPr>
              <a:xfrm>
                <a:off x="8469147" y="3190556"/>
                <a:ext cx="1954980" cy="777431"/>
              </a:xfrm>
              <a:prstGeom prst="roundRect">
                <a:avLst>
                  <a:gd name="adj" fmla="val 10000"/>
                </a:avLst>
              </a:prstGeom>
              <a:solidFill>
                <a:srgbClr val="48A10B"/>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5" name="Rounded Rectangle 16"/>
              <p:cNvSpPr/>
              <p:nvPr/>
            </p:nvSpPr>
            <p:spPr>
              <a:xfrm>
                <a:off x="8491917" y="3213326"/>
                <a:ext cx="1909440" cy="73189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kern="1200" dirty="0" smtClean="0"/>
                  <a:t>Road</a:t>
                </a:r>
                <a:endParaRPr lang="en-US" sz="2000" b="1" kern="1200" dirty="0"/>
              </a:p>
            </p:txBody>
          </p:sp>
        </p:grpSp>
        <p:sp>
          <p:nvSpPr>
            <p:cNvPr id="39" name="Shape 38"/>
            <p:cNvSpPr/>
            <p:nvPr/>
          </p:nvSpPr>
          <p:spPr>
            <a:xfrm>
              <a:off x="6205656" y="3227694"/>
              <a:ext cx="2188760" cy="2188760"/>
            </a:xfrm>
            <a:prstGeom prst="leftCircularArrow">
              <a:avLst>
                <a:gd name="adj1" fmla="val 2064"/>
                <a:gd name="adj2" fmla="val 247647"/>
                <a:gd name="adj3" fmla="val 2199326"/>
                <a:gd name="adj4" fmla="val 9200658"/>
                <a:gd name="adj5" fmla="val 2408"/>
              </a:avLst>
            </a:prstGeom>
            <a:solidFill>
              <a:schemeClr val="tx1"/>
            </a:solidFill>
            <a:scene3d>
              <a:camera prst="orthographicFront"/>
              <a:lightRig rig="flat" dir="t"/>
            </a:scene3d>
            <a:sp3d z="-80000" prstMaterial="plastic">
              <a:bevelT w="50800" h="50800"/>
              <a:bevelB w="25400" h="25400" prst="angle"/>
            </a:sp3d>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grpSp>
      <p:sp>
        <p:nvSpPr>
          <p:cNvPr id="4" name="Rectangle 3"/>
          <p:cNvSpPr/>
          <p:nvPr/>
        </p:nvSpPr>
        <p:spPr>
          <a:xfrm rot="16200000">
            <a:off x="7426029" y="5284312"/>
            <a:ext cx="2728055" cy="707886"/>
          </a:xfrm>
          <a:prstGeom prst="rect">
            <a:avLst/>
          </a:prstGeom>
        </p:spPr>
        <p:txBody>
          <a:bodyPr wrap="none">
            <a:spAutoFit/>
          </a:bodyPr>
          <a:lstStyle/>
          <a:p>
            <a:r>
              <a:rPr lang="en-US" sz="4000" b="1" dirty="0" smtClean="0">
                <a:solidFill>
                  <a:schemeClr val="bg1"/>
                </a:solidFill>
                <a:latin typeface="Aharoni" panose="02010803020104030203" pitchFamily="2" charset="-79"/>
                <a:cs typeface="Aharoni" panose="02010803020104030203" pitchFamily="2" charset="-79"/>
              </a:rPr>
              <a:t>ANALYSIS</a:t>
            </a:r>
            <a:endParaRPr lang="en-US" sz="4000" dirty="0">
              <a:solidFill>
                <a:schemeClr val="bg1"/>
              </a:solidFill>
              <a:latin typeface="Aharoni" panose="02010803020104030203" pitchFamily="2" charset="-79"/>
              <a:cs typeface="Aharoni" panose="02010803020104030203" pitchFamily="2" charset="-79"/>
            </a:endParaRPr>
          </a:p>
        </p:txBody>
      </p:sp>
      <p:sp>
        <p:nvSpPr>
          <p:cNvPr id="43" name="Rectangle 42"/>
          <p:cNvSpPr/>
          <p:nvPr/>
        </p:nvSpPr>
        <p:spPr>
          <a:xfrm rot="5400000">
            <a:off x="2131751" y="-1551609"/>
            <a:ext cx="115317" cy="4121241"/>
          </a:xfrm>
          <a:prstGeom prst="rect">
            <a:avLst/>
          </a:prstGeom>
          <a:solidFill>
            <a:srgbClr val="071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2833352" y="253210"/>
            <a:ext cx="5604969" cy="461665"/>
          </a:xfrm>
          <a:prstGeom prst="rect">
            <a:avLst/>
          </a:prstGeom>
        </p:spPr>
        <p:txBody>
          <a:bodyPr wrap="square">
            <a:spAutoFit/>
          </a:bodyPr>
          <a:lstStyle/>
          <a:p>
            <a:pPr algn="r"/>
            <a:r>
              <a:rPr lang="en-US" sz="2400" b="1" dirty="0" smtClean="0">
                <a:solidFill>
                  <a:schemeClr val="accent1">
                    <a:lumMod val="75000"/>
                  </a:schemeClr>
                </a:solidFill>
                <a:latin typeface="Aharoni" panose="02010803020104030203" pitchFamily="2" charset="-79"/>
                <a:cs typeface="Aharoni" panose="02010803020104030203" pitchFamily="2" charset="-79"/>
              </a:rPr>
              <a:t>Analysis on Survey Findings </a:t>
            </a:r>
            <a:endParaRPr lang="en-US" sz="2400" dirty="0">
              <a:solidFill>
                <a:schemeClr val="accent1">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8104476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6655" y="1333067"/>
            <a:ext cx="2961666" cy="222125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2927" y="3673156"/>
            <a:ext cx="2905394" cy="2179046"/>
          </a:xfrm>
          <a:prstGeom prst="rect">
            <a:avLst/>
          </a:prstGeom>
        </p:spPr>
      </p:pic>
      <p:sp>
        <p:nvSpPr>
          <p:cNvPr id="11" name="Rectangle 10"/>
          <p:cNvSpPr/>
          <p:nvPr/>
        </p:nvSpPr>
        <p:spPr>
          <a:xfrm rot="5400000">
            <a:off x="2131751" y="-1551609"/>
            <a:ext cx="115317" cy="4121241"/>
          </a:xfrm>
          <a:prstGeom prst="rect">
            <a:avLst/>
          </a:prstGeom>
          <a:solidFill>
            <a:srgbClr val="071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833352" y="253210"/>
            <a:ext cx="5604969" cy="461665"/>
          </a:xfrm>
          <a:prstGeom prst="rect">
            <a:avLst/>
          </a:prstGeom>
        </p:spPr>
        <p:txBody>
          <a:bodyPr wrap="square">
            <a:spAutoFit/>
          </a:bodyPr>
          <a:lstStyle/>
          <a:p>
            <a:pPr algn="r"/>
            <a:r>
              <a:rPr lang="en-US" sz="2400" b="1" dirty="0" smtClean="0">
                <a:solidFill>
                  <a:schemeClr val="accent1">
                    <a:lumMod val="75000"/>
                  </a:schemeClr>
                </a:solidFill>
                <a:latin typeface="Aharoni" panose="02010803020104030203" pitchFamily="2" charset="-79"/>
                <a:cs typeface="Aharoni" panose="02010803020104030203" pitchFamily="2" charset="-79"/>
              </a:rPr>
              <a:t>Analysis on Survey Findings </a:t>
            </a:r>
            <a:endParaRPr lang="en-US" sz="2400" dirty="0">
              <a:solidFill>
                <a:schemeClr val="accent1">
                  <a:lumMod val="75000"/>
                </a:schemeClr>
              </a:solidFill>
              <a:latin typeface="Aharoni" panose="02010803020104030203" pitchFamily="2" charset="-79"/>
              <a:cs typeface="Aharoni" panose="02010803020104030203" pitchFamily="2" charset="-79"/>
            </a:endParaRPr>
          </a:p>
        </p:txBody>
      </p:sp>
      <p:pic>
        <p:nvPicPr>
          <p:cNvPr id="14"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6985" y="1370127"/>
            <a:ext cx="2918273" cy="2188705"/>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6985" y="3673156"/>
            <a:ext cx="2905394" cy="2179046"/>
          </a:xfrm>
          <a:prstGeom prst="rect">
            <a:avLst/>
          </a:prstGeom>
        </p:spPr>
      </p:pic>
      <p:sp>
        <p:nvSpPr>
          <p:cNvPr id="16" name="TextBox 15"/>
          <p:cNvSpPr txBox="1"/>
          <p:nvPr/>
        </p:nvSpPr>
        <p:spPr>
          <a:xfrm>
            <a:off x="2089601" y="3303824"/>
            <a:ext cx="418704" cy="369332"/>
          </a:xfrm>
          <a:prstGeom prst="rect">
            <a:avLst/>
          </a:prstGeom>
          <a:noFill/>
        </p:spPr>
        <p:txBody>
          <a:bodyPr wrap="none" rtlCol="0">
            <a:spAutoFit/>
          </a:bodyPr>
          <a:lstStyle/>
          <a:p>
            <a:r>
              <a:rPr lang="en-US" b="1" dirty="0" smtClean="0">
                <a:solidFill>
                  <a:srgbClr val="4A2555"/>
                </a:solidFill>
              </a:rPr>
              <a:t>10</a:t>
            </a:r>
            <a:endParaRPr lang="en-US" b="1" dirty="0">
              <a:solidFill>
                <a:srgbClr val="4A2555"/>
              </a:solidFill>
            </a:endParaRPr>
          </a:p>
        </p:txBody>
      </p:sp>
      <p:sp>
        <p:nvSpPr>
          <p:cNvPr id="17" name="TextBox 16"/>
          <p:cNvSpPr txBox="1"/>
          <p:nvPr/>
        </p:nvSpPr>
        <p:spPr>
          <a:xfrm>
            <a:off x="2076721" y="3625434"/>
            <a:ext cx="418704" cy="369332"/>
          </a:xfrm>
          <a:prstGeom prst="rect">
            <a:avLst/>
          </a:prstGeom>
          <a:noFill/>
        </p:spPr>
        <p:txBody>
          <a:bodyPr wrap="none" rtlCol="0">
            <a:spAutoFit/>
          </a:bodyPr>
          <a:lstStyle/>
          <a:p>
            <a:r>
              <a:rPr lang="en-US" b="1" dirty="0" smtClean="0">
                <a:solidFill>
                  <a:srgbClr val="4A2555"/>
                </a:solidFill>
              </a:rPr>
              <a:t>11</a:t>
            </a:r>
            <a:endParaRPr lang="en-US" b="1" dirty="0">
              <a:solidFill>
                <a:srgbClr val="4A2555"/>
              </a:solidFill>
            </a:endParaRPr>
          </a:p>
        </p:txBody>
      </p:sp>
      <p:sp>
        <p:nvSpPr>
          <p:cNvPr id="18" name="TextBox 17"/>
          <p:cNvSpPr txBox="1"/>
          <p:nvPr/>
        </p:nvSpPr>
        <p:spPr>
          <a:xfrm>
            <a:off x="8438321" y="3267799"/>
            <a:ext cx="418704" cy="369332"/>
          </a:xfrm>
          <a:prstGeom prst="rect">
            <a:avLst/>
          </a:prstGeom>
          <a:noFill/>
        </p:spPr>
        <p:txBody>
          <a:bodyPr wrap="none" rtlCol="0">
            <a:spAutoFit/>
          </a:bodyPr>
          <a:lstStyle/>
          <a:p>
            <a:r>
              <a:rPr lang="en-US" b="1" dirty="0" smtClean="0">
                <a:solidFill>
                  <a:srgbClr val="4A2555"/>
                </a:solidFill>
              </a:rPr>
              <a:t>12</a:t>
            </a:r>
            <a:endParaRPr lang="en-US" b="1" dirty="0">
              <a:solidFill>
                <a:srgbClr val="4A2555"/>
              </a:solidFill>
            </a:endParaRPr>
          </a:p>
        </p:txBody>
      </p:sp>
      <p:sp>
        <p:nvSpPr>
          <p:cNvPr id="19" name="TextBox 18"/>
          <p:cNvSpPr txBox="1"/>
          <p:nvPr/>
        </p:nvSpPr>
        <p:spPr>
          <a:xfrm>
            <a:off x="8438321" y="3625434"/>
            <a:ext cx="418704" cy="369332"/>
          </a:xfrm>
          <a:prstGeom prst="rect">
            <a:avLst/>
          </a:prstGeom>
          <a:noFill/>
        </p:spPr>
        <p:txBody>
          <a:bodyPr wrap="none" rtlCol="0">
            <a:spAutoFit/>
          </a:bodyPr>
          <a:lstStyle/>
          <a:p>
            <a:r>
              <a:rPr lang="en-US" b="1" dirty="0" smtClean="0">
                <a:solidFill>
                  <a:srgbClr val="4A2555"/>
                </a:solidFill>
              </a:rPr>
              <a:t>13</a:t>
            </a:r>
            <a:endParaRPr lang="en-US" b="1" dirty="0">
              <a:solidFill>
                <a:srgbClr val="4A2555"/>
              </a:solidFill>
            </a:endParaRPr>
          </a:p>
        </p:txBody>
      </p:sp>
      <p:sp>
        <p:nvSpPr>
          <p:cNvPr id="20" name="Rectangle 19"/>
          <p:cNvSpPr/>
          <p:nvPr/>
        </p:nvSpPr>
        <p:spPr>
          <a:xfrm>
            <a:off x="1031723" y="5911122"/>
            <a:ext cx="7498164" cy="769441"/>
          </a:xfrm>
          <a:prstGeom prst="rect">
            <a:avLst/>
          </a:prstGeom>
        </p:spPr>
        <p:txBody>
          <a:bodyPr wrap="square">
            <a:spAutoFit/>
          </a:bodyPr>
          <a:lstStyle/>
          <a:p>
            <a:pPr algn="r"/>
            <a:r>
              <a:rPr lang="en-US" sz="1400" dirty="0">
                <a:latin typeface="Aharoni" panose="02010803020104030203" pitchFamily="2" charset="-79"/>
                <a:cs typeface="Aharoni" panose="02010803020104030203" pitchFamily="2" charset="-79"/>
              </a:rPr>
              <a:t>Fig </a:t>
            </a:r>
            <a:r>
              <a:rPr lang="en-US" sz="1400" dirty="0" smtClean="0">
                <a:latin typeface="Aharoni" panose="02010803020104030203" pitchFamily="2" charset="-79"/>
                <a:cs typeface="Aharoni" panose="02010803020104030203" pitchFamily="2" charset="-79"/>
              </a:rPr>
              <a:t>10,11,12,13</a:t>
            </a:r>
            <a:endParaRPr lang="en-US" sz="1400" dirty="0">
              <a:latin typeface="Aharoni" panose="02010803020104030203" pitchFamily="2" charset="-79"/>
              <a:cs typeface="Aharoni" panose="02010803020104030203" pitchFamily="2" charset="-79"/>
            </a:endParaRPr>
          </a:p>
          <a:p>
            <a:pPr algn="r"/>
            <a:r>
              <a:rPr lang="en-US" sz="1600" b="1" dirty="0"/>
              <a:t>Class discussion on GIS based maps and sketches</a:t>
            </a:r>
          </a:p>
          <a:p>
            <a:pPr algn="r"/>
            <a:r>
              <a:rPr lang="en-US" sz="1400" dirty="0" smtClean="0">
                <a:latin typeface="Aharoni" panose="02010803020104030203" pitchFamily="2" charset="-79"/>
                <a:cs typeface="Aharoni" panose="02010803020104030203" pitchFamily="2" charset="-79"/>
              </a:rPr>
              <a:t>’</a:t>
            </a:r>
            <a:endParaRPr lang="en-US" sz="14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121254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5" name="TextBox 6"/>
          <p:cNvSpPr txBox="1">
            <a:spLocks noChangeArrowheads="1"/>
          </p:cNvSpPr>
          <p:nvPr/>
        </p:nvSpPr>
        <p:spPr bwMode="auto">
          <a:xfrm>
            <a:off x="762001" y="3200400"/>
            <a:ext cx="6912240" cy="2248308"/>
          </a:xfrm>
          <a:prstGeom prst="rect">
            <a:avLst/>
          </a:prstGeom>
          <a:noFill/>
          <a:ln w="9525">
            <a:noFill/>
            <a:miter lim="800000"/>
            <a:headEnd/>
            <a:tailEnd/>
          </a:ln>
        </p:spPr>
        <p:txBody>
          <a:bodyPr wrap="square" lIns="32004" tIns="16002" rIns="32004" bIns="16002">
            <a:spAutoFit/>
          </a:bodyPr>
          <a:lstStyle/>
          <a:p>
            <a:pPr algn="r"/>
            <a:r>
              <a:rPr lang="en-US" altLang="en-US" sz="3600" b="1" dirty="0" smtClean="0">
                <a:solidFill>
                  <a:schemeClr val="bg1"/>
                </a:solidFill>
              </a:rPr>
              <a:t>Redesign of </a:t>
            </a:r>
            <a:r>
              <a:rPr lang="en-US" altLang="en-US" sz="3600" b="1" dirty="0" err="1" smtClean="0">
                <a:solidFill>
                  <a:schemeClr val="bg1"/>
                </a:solidFill>
              </a:rPr>
              <a:t>Mymensingh</a:t>
            </a:r>
            <a:r>
              <a:rPr lang="en-US" altLang="en-US" sz="3600" b="1" dirty="0" smtClean="0">
                <a:solidFill>
                  <a:schemeClr val="bg1"/>
                </a:solidFill>
              </a:rPr>
              <a:t> central railway station area as a multimodal transportation hub</a:t>
            </a:r>
            <a:endParaRPr lang="en-US" altLang="en-US" sz="3600" b="1" dirty="0">
              <a:solidFill>
                <a:schemeClr val="bg1"/>
              </a:solidFill>
            </a:endParaRPr>
          </a:p>
        </p:txBody>
      </p:sp>
      <p:sp>
        <p:nvSpPr>
          <p:cNvPr id="6" name="TextBox 8"/>
          <p:cNvSpPr txBox="1">
            <a:spLocks noChangeArrowheads="1"/>
          </p:cNvSpPr>
          <p:nvPr/>
        </p:nvSpPr>
        <p:spPr bwMode="auto">
          <a:xfrm>
            <a:off x="2895600" y="2614830"/>
            <a:ext cx="4724399" cy="509370"/>
          </a:xfrm>
          <a:prstGeom prst="rect">
            <a:avLst/>
          </a:prstGeom>
          <a:noFill/>
          <a:ln w="9525">
            <a:noFill/>
            <a:miter lim="800000"/>
            <a:headEnd/>
            <a:tailEnd/>
          </a:ln>
        </p:spPr>
        <p:txBody>
          <a:bodyPr wrap="square" lIns="32004" tIns="16002" rIns="32004" bIns="16002">
            <a:spAutoFit/>
          </a:bodyPr>
          <a:lstStyle/>
          <a:p>
            <a:pPr algn="r"/>
            <a:r>
              <a:rPr lang="en-US" altLang="en-US" sz="3100" dirty="0">
                <a:solidFill>
                  <a:schemeClr val="bg1"/>
                </a:solidFill>
                <a:latin typeface="Impact" pitchFamily="34" charset="0"/>
                <a:cs typeface="Aharoni" pitchFamily="2" charset="-79"/>
              </a:rPr>
              <a:t>Project </a:t>
            </a:r>
            <a:r>
              <a:rPr lang="en-US" altLang="en-US" sz="3100" dirty="0" smtClean="0">
                <a:solidFill>
                  <a:schemeClr val="bg1"/>
                </a:solidFill>
                <a:latin typeface="Impact" pitchFamily="34" charset="0"/>
                <a:cs typeface="Aharoni" pitchFamily="2" charset="-79"/>
              </a:rPr>
              <a:t>01</a:t>
            </a:r>
            <a:endParaRPr lang="en-US" altLang="en-US" sz="3100" dirty="0">
              <a:solidFill>
                <a:schemeClr val="bg1"/>
              </a:solidFill>
              <a:latin typeface="Impact" pitchFamily="34" charset="0"/>
              <a:cs typeface="Aharoni" pitchFamily="2" charset="-79"/>
            </a:endParaRPr>
          </a:p>
        </p:txBody>
      </p:sp>
    </p:spTree>
    <p:extLst>
      <p:ext uri="{BB962C8B-B14F-4D97-AF65-F5344CB8AC3E}">
        <p14:creationId xmlns:p14="http://schemas.microsoft.com/office/powerpoint/2010/main" val="42701517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sp>
        <p:nvSpPr>
          <p:cNvPr id="5" name="TextBox 6"/>
          <p:cNvSpPr txBox="1">
            <a:spLocks noChangeArrowheads="1"/>
          </p:cNvSpPr>
          <p:nvPr/>
        </p:nvSpPr>
        <p:spPr bwMode="auto">
          <a:xfrm>
            <a:off x="762001" y="3200400"/>
            <a:ext cx="6912240" cy="1755865"/>
          </a:xfrm>
          <a:prstGeom prst="rect">
            <a:avLst/>
          </a:prstGeom>
          <a:noFill/>
          <a:ln w="9525">
            <a:noFill/>
            <a:miter lim="800000"/>
            <a:headEnd/>
            <a:tailEnd/>
          </a:ln>
        </p:spPr>
        <p:txBody>
          <a:bodyPr wrap="square" lIns="32004" tIns="16002" rIns="32004" bIns="16002">
            <a:spAutoFit/>
          </a:bodyPr>
          <a:lstStyle/>
          <a:p>
            <a:pPr lvl="0" algn="r"/>
            <a:r>
              <a:rPr lang="en-US" sz="2800" dirty="0" smtClean="0">
                <a:latin typeface="Calibri" pitchFamily="34" charset="0"/>
                <a:cs typeface="Calibri" pitchFamily="34" charset="0"/>
              </a:rPr>
              <a:t>Open space adaptation in disaster management: designing recreational facilities and open spaces in </a:t>
            </a:r>
            <a:r>
              <a:rPr lang="en-US" sz="2800" dirty="0" err="1" smtClean="0">
                <a:latin typeface="Calibri" pitchFamily="34" charset="0"/>
                <a:cs typeface="Calibri" pitchFamily="34" charset="0"/>
              </a:rPr>
              <a:t>Mymensingh</a:t>
            </a:r>
            <a:r>
              <a:rPr lang="en-US" sz="2800" dirty="0" smtClean="0">
                <a:latin typeface="Calibri" pitchFamily="34" charset="0"/>
                <a:cs typeface="Calibri" pitchFamily="34" charset="0"/>
              </a:rPr>
              <a:t> City and their possible utilization in disaster management</a:t>
            </a:r>
            <a:endParaRPr lang="en-US" sz="3600" dirty="0"/>
          </a:p>
        </p:txBody>
      </p:sp>
      <p:sp>
        <p:nvSpPr>
          <p:cNvPr id="6" name="TextBox 8"/>
          <p:cNvSpPr txBox="1">
            <a:spLocks noChangeArrowheads="1"/>
          </p:cNvSpPr>
          <p:nvPr/>
        </p:nvSpPr>
        <p:spPr bwMode="auto">
          <a:xfrm>
            <a:off x="2895600" y="2614830"/>
            <a:ext cx="4724399" cy="524759"/>
          </a:xfrm>
          <a:prstGeom prst="rect">
            <a:avLst/>
          </a:prstGeom>
          <a:noFill/>
          <a:ln w="9525">
            <a:noFill/>
            <a:miter lim="800000"/>
            <a:headEnd/>
            <a:tailEnd/>
          </a:ln>
        </p:spPr>
        <p:txBody>
          <a:bodyPr wrap="square" lIns="32004" tIns="16002" rIns="32004" bIns="16002">
            <a:spAutoFit/>
          </a:bodyPr>
          <a:lstStyle/>
          <a:p>
            <a:pPr algn="r"/>
            <a:r>
              <a:rPr lang="en-US" altLang="en-US" sz="3200" dirty="0">
                <a:solidFill>
                  <a:schemeClr val="bg1"/>
                </a:solidFill>
                <a:latin typeface="Calibri" pitchFamily="34" charset="0"/>
                <a:cs typeface="Calibri" pitchFamily="34" charset="0"/>
              </a:rPr>
              <a:t>Project </a:t>
            </a:r>
            <a:r>
              <a:rPr lang="en-US" altLang="en-US" sz="3200" dirty="0" smtClean="0">
                <a:solidFill>
                  <a:schemeClr val="bg1"/>
                </a:solidFill>
                <a:latin typeface="Calibri" pitchFamily="34" charset="0"/>
                <a:cs typeface="Calibri" pitchFamily="34" charset="0"/>
              </a:rPr>
              <a:t>08</a:t>
            </a:r>
            <a:endParaRPr lang="en-US" altLang="en-US" sz="32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181706325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Project 08</a:t>
            </a:r>
            <a:br>
              <a:rPr lang="en-US" sz="2400" dirty="0"/>
            </a:br>
            <a:r>
              <a:rPr lang="en-US" sz="2400" b="1" dirty="0"/>
              <a:t>Open Space Adaptation in Disaster Management: Designing Recreational Facilities and Open Spaces in Mymensingh City and Their Possible Utilization in Disaster Management </a:t>
            </a:r>
            <a:r>
              <a:rPr lang="en-US" sz="2400" b="1" dirty="0" smtClean="0"/>
              <a:t>Program</a:t>
            </a:r>
            <a:endParaRPr lang="en-US" sz="2400" dirty="0"/>
          </a:p>
        </p:txBody>
      </p:sp>
      <p:sp>
        <p:nvSpPr>
          <p:cNvPr id="3" name="Content Placeholder 2"/>
          <p:cNvSpPr>
            <a:spLocks noGrp="1"/>
          </p:cNvSpPr>
          <p:nvPr>
            <p:ph idx="1"/>
          </p:nvPr>
        </p:nvSpPr>
        <p:spPr/>
        <p:txBody>
          <a:bodyPr>
            <a:noAutofit/>
          </a:bodyPr>
          <a:lstStyle/>
          <a:p>
            <a:pPr marL="0" indent="0">
              <a:lnSpc>
                <a:spcPct val="120000"/>
              </a:lnSpc>
              <a:buNone/>
            </a:pPr>
            <a:r>
              <a:rPr lang="en-US" sz="1400" dirty="0">
                <a:latin typeface="+mj-lt"/>
              </a:rPr>
              <a:t>Alongside various recreational and social use of open spaces, their importance in the disaster preparedness is increasingly being recognized. Open spaces are required to provide emergency and basic services on the aftermath  of disasters. With the increasing demand for  risk-sensitive land use planning urban open spaces are to be designed as a part of the comprehensive disaster management program.</a:t>
            </a:r>
          </a:p>
          <a:p>
            <a:pPr marL="0" indent="0">
              <a:lnSpc>
                <a:spcPct val="120000"/>
              </a:lnSpc>
              <a:buNone/>
            </a:pPr>
            <a:r>
              <a:rPr lang="en-US" sz="1400" dirty="0" smtClean="0">
                <a:latin typeface="+mj-lt"/>
              </a:rPr>
              <a:t>Perhaps</a:t>
            </a:r>
            <a:r>
              <a:rPr lang="en-US" sz="1400" dirty="0">
                <a:latin typeface="+mj-lt"/>
              </a:rPr>
              <a:t>, the most important challenge a natural disaster, like earthquake, brings is the relocation of the displaced people and  provide  them  emergency services.  Particularly  in our  cities, where  quality of buildings lack necessary measures to minimize the effects of a disaster and limited open space are available  in  the  urban  areas,  caring  millions  of  helpless  people  exerts  a  huge  challenge  for  the government and other agencies concerned. Alongside casualties and structural collapses, an earthquake results in millions of homeless people. The challenge to care for them requires space for emergency shelter relocation, temporary hospitals, storage of relief materials, field stations to operate and manage rescue and relief functions etc. On this background, this project aims to utilize the potential of urban open spaces in the city if Mymensingh for post disaster management with particular, but on only, emphasis to earthquake.</a:t>
            </a:r>
          </a:p>
          <a:p>
            <a:pPr marL="0" indent="0">
              <a:lnSpc>
                <a:spcPct val="120000"/>
              </a:lnSpc>
              <a:buNone/>
            </a:pPr>
            <a:r>
              <a:rPr lang="en-US" sz="1400" dirty="0" smtClean="0">
                <a:latin typeface="+mj-lt"/>
              </a:rPr>
              <a:t>The </a:t>
            </a:r>
            <a:r>
              <a:rPr lang="en-US" sz="1400" dirty="0">
                <a:latin typeface="+mj-lt"/>
              </a:rPr>
              <a:t>outcome is expected to be a comprehensive plan for disaster, earthquake for example, preparedness and management scheme with  a  network of open spaces with  necessary infrastructures distributed around the city and the connectivity of the entire network with Dhaka as well as neighboring districts.</a:t>
            </a:r>
          </a:p>
        </p:txBody>
      </p:sp>
    </p:spTree>
    <p:extLst>
      <p:ext uri="{BB962C8B-B14F-4D97-AF65-F5344CB8AC3E}">
        <p14:creationId xmlns:p14="http://schemas.microsoft.com/office/powerpoint/2010/main" val="229700228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414" y="1168165"/>
            <a:ext cx="7886700" cy="994172"/>
          </a:xfrm>
        </p:spPr>
        <p:txBody>
          <a:bodyPr>
            <a:noAutofit/>
          </a:bodyPr>
          <a:lstStyle/>
          <a:p>
            <a:r>
              <a:rPr lang="en-CA" sz="2100" b="1" dirty="0"/>
              <a:t>Project 8: Open Space Adaptation in Disaster Management: Designing Recreational Facilities and Open Spaces in Mymensingh City and Their Possible Utilization in Disaster Management Program</a:t>
            </a:r>
            <a:endParaRPr lang="en-US" sz="2100" dirty="0"/>
          </a:p>
        </p:txBody>
      </p:sp>
      <p:graphicFrame>
        <p:nvGraphicFramePr>
          <p:cNvPr id="3" name="Diagram 2"/>
          <p:cNvGraphicFramePr/>
          <p:nvPr>
            <p:extLst>
              <p:ext uri="{D42A27DB-BD31-4B8C-83A1-F6EECF244321}">
                <p14:modId xmlns:p14="http://schemas.microsoft.com/office/powerpoint/2010/main" val="929075286"/>
              </p:ext>
            </p:extLst>
          </p:nvPr>
        </p:nvGraphicFramePr>
        <p:xfrm>
          <a:off x="285636" y="2384758"/>
          <a:ext cx="8761862" cy="3193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076658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1437"/>
            <a:ext cx="7924800" cy="1325563"/>
          </a:xfrm>
        </p:spPr>
        <p:txBody>
          <a:bodyPr>
            <a:normAutofit fontScale="90000"/>
          </a:bodyPr>
          <a:lstStyle/>
          <a:p>
            <a:pPr lvl="0"/>
            <a:r>
              <a:rPr lang="en-US" sz="2800" dirty="0" smtClean="0">
                <a:latin typeface="Calibri" pitchFamily="34" charset="0"/>
                <a:cs typeface="Calibri" pitchFamily="34" charset="0"/>
              </a:rPr>
              <a:t>Project 08: </a:t>
            </a:r>
            <a:r>
              <a:rPr lang="en-US" sz="2400" dirty="0" smtClean="0">
                <a:latin typeface="Calibri" pitchFamily="34" charset="0"/>
                <a:cs typeface="Calibri" pitchFamily="34" charset="0"/>
              </a:rPr>
              <a:t>Open space adaptation in disaster management: designing recreational facilities and open spaces in </a:t>
            </a:r>
            <a:r>
              <a:rPr lang="en-US" sz="2400" dirty="0" err="1" smtClean="0">
                <a:latin typeface="Calibri" pitchFamily="34" charset="0"/>
                <a:cs typeface="Calibri" pitchFamily="34" charset="0"/>
              </a:rPr>
              <a:t>Mymensingh</a:t>
            </a:r>
            <a:r>
              <a:rPr lang="en-US" sz="2400" dirty="0" smtClean="0">
                <a:latin typeface="Calibri" pitchFamily="34" charset="0"/>
                <a:cs typeface="Calibri" pitchFamily="34" charset="0"/>
              </a:rPr>
              <a:t> City and their possible utilization in disaster management</a:t>
            </a:r>
            <a:endParaRPr lang="en-US" sz="2200" dirty="0"/>
          </a:p>
        </p:txBody>
      </p:sp>
      <p:sp>
        <p:nvSpPr>
          <p:cNvPr id="3" name="Content Placeholder 2"/>
          <p:cNvSpPr>
            <a:spLocks noGrp="1"/>
          </p:cNvSpPr>
          <p:nvPr>
            <p:ph sz="quarter" idx="1"/>
          </p:nvPr>
        </p:nvSpPr>
        <p:spPr>
          <a:xfrm>
            <a:off x="457200" y="1178512"/>
            <a:ext cx="8686800" cy="5029200"/>
          </a:xfrm>
        </p:spPr>
        <p:txBody>
          <a:bodyPr/>
          <a:lstStyle/>
          <a:p>
            <a:pPr>
              <a:buNone/>
            </a:pPr>
            <a:r>
              <a:rPr lang="en-US" sz="2400" b="1" dirty="0" smtClean="0">
                <a:latin typeface="Calibri" pitchFamily="34" charset="0"/>
                <a:cs typeface="Calibri" pitchFamily="34" charset="0"/>
              </a:rPr>
              <a:t>  Survey</a:t>
            </a:r>
            <a:r>
              <a:rPr lang="en-US" dirty="0" smtClean="0"/>
              <a:t> </a:t>
            </a:r>
          </a:p>
          <a:p>
            <a:pPr>
              <a:buNone/>
            </a:pPr>
            <a:endParaRPr lang="en-US" dirty="0"/>
          </a:p>
        </p:txBody>
      </p:sp>
      <p:sp>
        <p:nvSpPr>
          <p:cNvPr id="17" name="Rectangle 16"/>
          <p:cNvSpPr/>
          <p:nvPr/>
        </p:nvSpPr>
        <p:spPr>
          <a:xfrm>
            <a:off x="609600" y="5334000"/>
            <a:ext cx="4953000" cy="369332"/>
          </a:xfrm>
          <a:prstGeom prst="rect">
            <a:avLst/>
          </a:prstGeom>
        </p:spPr>
        <p:txBody>
          <a:bodyPr wrap="square">
            <a:spAutoFit/>
          </a:bodyPr>
          <a:lstStyle/>
          <a:p>
            <a:r>
              <a:rPr lang="en-US" dirty="0" smtClean="0">
                <a:latin typeface="Calibri" pitchFamily="34" charset="0"/>
                <a:cs typeface="Calibri" pitchFamily="34" charset="0"/>
              </a:rPr>
              <a:t>Open space in </a:t>
            </a:r>
            <a:r>
              <a:rPr lang="en-US" dirty="0" err="1" smtClean="0">
                <a:latin typeface="Calibri" pitchFamily="34" charset="0"/>
                <a:cs typeface="Calibri" pitchFamily="34" charset="0"/>
              </a:rPr>
              <a:t>Ananda</a:t>
            </a:r>
            <a:r>
              <a:rPr lang="en-US" dirty="0" smtClean="0">
                <a:latin typeface="Calibri" pitchFamily="34" charset="0"/>
                <a:cs typeface="Calibri" pitchFamily="34" charset="0"/>
              </a:rPr>
              <a:t> Mohan College</a:t>
            </a:r>
            <a:endParaRPr lang="en-US" dirty="0">
              <a:latin typeface="Calibri" pitchFamily="34" charset="0"/>
              <a:cs typeface="Calibri" pitchFamily="34" charset="0"/>
            </a:endParaRPr>
          </a:p>
        </p:txBody>
      </p:sp>
      <p:pic>
        <p:nvPicPr>
          <p:cNvPr id="10" name="Picture 9" descr="IMGL9691.JPG"/>
          <p:cNvPicPr>
            <a:picLocks noChangeAspect="1"/>
          </p:cNvPicPr>
          <p:nvPr/>
        </p:nvPicPr>
        <p:blipFill>
          <a:blip r:embed="rId2" cstate="print"/>
          <a:stretch>
            <a:fillRect/>
          </a:stretch>
        </p:blipFill>
        <p:spPr>
          <a:xfrm>
            <a:off x="5715000" y="1549400"/>
            <a:ext cx="2857500" cy="1905000"/>
          </a:xfrm>
          <a:prstGeom prst="rect">
            <a:avLst/>
          </a:prstGeom>
        </p:spPr>
      </p:pic>
      <p:pic>
        <p:nvPicPr>
          <p:cNvPr id="12" name="Picture 11" descr="IMGL9707.JPG"/>
          <p:cNvPicPr>
            <a:picLocks noChangeAspect="1"/>
          </p:cNvPicPr>
          <p:nvPr/>
        </p:nvPicPr>
        <p:blipFill>
          <a:blip r:embed="rId3" cstate="print"/>
          <a:stretch>
            <a:fillRect/>
          </a:stretch>
        </p:blipFill>
        <p:spPr>
          <a:xfrm>
            <a:off x="5715000" y="3606800"/>
            <a:ext cx="2819400" cy="1879600"/>
          </a:xfrm>
          <a:prstGeom prst="rect">
            <a:avLst/>
          </a:prstGeom>
        </p:spPr>
      </p:pic>
      <p:pic>
        <p:nvPicPr>
          <p:cNvPr id="18" name="Picture 17" descr="IMGL9709.JPG"/>
          <p:cNvPicPr>
            <a:picLocks noChangeAspect="1"/>
          </p:cNvPicPr>
          <p:nvPr/>
        </p:nvPicPr>
        <p:blipFill>
          <a:blip r:embed="rId4" cstate="print"/>
          <a:stretch>
            <a:fillRect/>
          </a:stretch>
        </p:blipFill>
        <p:spPr>
          <a:xfrm>
            <a:off x="685800" y="1981200"/>
            <a:ext cx="4724400" cy="3149600"/>
          </a:xfrm>
          <a:prstGeom prst="rect">
            <a:avLst/>
          </a:prstGeom>
        </p:spPr>
      </p:pic>
    </p:spTree>
    <p:extLst>
      <p:ext uri="{BB962C8B-B14F-4D97-AF65-F5344CB8AC3E}">
        <p14:creationId xmlns:p14="http://schemas.microsoft.com/office/powerpoint/2010/main" val="256144528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8327.JPG"/>
          <p:cNvPicPr>
            <a:picLocks noGrp="1" noChangeAspect="1"/>
          </p:cNvPicPr>
          <p:nvPr>
            <p:ph sz="quarter" idx="1"/>
          </p:nvPr>
        </p:nvPicPr>
        <p:blipFill>
          <a:blip r:embed="rId2" cstate="print"/>
          <a:stretch>
            <a:fillRect/>
          </a:stretch>
        </p:blipFill>
        <p:spPr>
          <a:xfrm>
            <a:off x="609601" y="1447800"/>
            <a:ext cx="2057399" cy="1371600"/>
          </a:xfrm>
        </p:spPr>
      </p:pic>
      <p:pic>
        <p:nvPicPr>
          <p:cNvPr id="5" name="Picture 4" descr="IMG_6559.JPG"/>
          <p:cNvPicPr>
            <a:picLocks noChangeAspect="1"/>
          </p:cNvPicPr>
          <p:nvPr/>
        </p:nvPicPr>
        <p:blipFill>
          <a:blip r:embed="rId3" cstate="print"/>
          <a:stretch>
            <a:fillRect/>
          </a:stretch>
        </p:blipFill>
        <p:spPr>
          <a:xfrm>
            <a:off x="609600" y="3048000"/>
            <a:ext cx="2057400" cy="1371600"/>
          </a:xfrm>
          <a:prstGeom prst="rect">
            <a:avLst/>
          </a:prstGeom>
        </p:spPr>
      </p:pic>
      <p:pic>
        <p:nvPicPr>
          <p:cNvPr id="6" name="Picture 5" descr="IMG_8434.JPG"/>
          <p:cNvPicPr>
            <a:picLocks noChangeAspect="1"/>
          </p:cNvPicPr>
          <p:nvPr/>
        </p:nvPicPr>
        <p:blipFill>
          <a:blip r:embed="rId4" cstate="print"/>
          <a:stretch>
            <a:fillRect/>
          </a:stretch>
        </p:blipFill>
        <p:spPr>
          <a:xfrm>
            <a:off x="609600" y="4597400"/>
            <a:ext cx="2057400" cy="1371600"/>
          </a:xfrm>
          <a:prstGeom prst="rect">
            <a:avLst/>
          </a:prstGeom>
        </p:spPr>
      </p:pic>
      <p:pic>
        <p:nvPicPr>
          <p:cNvPr id="9" name="Picture 8" descr="IMGL9734.JPG"/>
          <p:cNvPicPr>
            <a:picLocks noChangeAspect="1"/>
          </p:cNvPicPr>
          <p:nvPr/>
        </p:nvPicPr>
        <p:blipFill>
          <a:blip r:embed="rId5" cstate="print"/>
          <a:stretch>
            <a:fillRect/>
          </a:stretch>
        </p:blipFill>
        <p:spPr>
          <a:xfrm>
            <a:off x="2819400" y="3962400"/>
            <a:ext cx="3429000" cy="2286000"/>
          </a:xfrm>
          <a:prstGeom prst="rect">
            <a:avLst/>
          </a:prstGeom>
        </p:spPr>
      </p:pic>
      <p:pic>
        <p:nvPicPr>
          <p:cNvPr id="10" name="Picture 9" descr="IMG_8234.JPG"/>
          <p:cNvPicPr>
            <a:picLocks noChangeAspect="1"/>
          </p:cNvPicPr>
          <p:nvPr/>
        </p:nvPicPr>
        <p:blipFill>
          <a:blip r:embed="rId6" cstate="print"/>
          <a:stretch>
            <a:fillRect/>
          </a:stretch>
        </p:blipFill>
        <p:spPr>
          <a:xfrm>
            <a:off x="2819400" y="1219200"/>
            <a:ext cx="3429000" cy="2286000"/>
          </a:xfrm>
          <a:prstGeom prst="rect">
            <a:avLst/>
          </a:prstGeom>
        </p:spPr>
      </p:pic>
      <p:pic>
        <p:nvPicPr>
          <p:cNvPr id="11" name="Picture 10" descr="IMGL9815.JPG"/>
          <p:cNvPicPr>
            <a:picLocks noChangeAspect="1"/>
          </p:cNvPicPr>
          <p:nvPr/>
        </p:nvPicPr>
        <p:blipFill>
          <a:blip r:embed="rId7" cstate="print"/>
          <a:stretch>
            <a:fillRect/>
          </a:stretch>
        </p:blipFill>
        <p:spPr>
          <a:xfrm>
            <a:off x="6400800" y="1447800"/>
            <a:ext cx="2057400" cy="1371600"/>
          </a:xfrm>
          <a:prstGeom prst="rect">
            <a:avLst/>
          </a:prstGeom>
        </p:spPr>
      </p:pic>
      <p:pic>
        <p:nvPicPr>
          <p:cNvPr id="12" name="Picture 11" descr="IMGL9506.JPG"/>
          <p:cNvPicPr>
            <a:picLocks noChangeAspect="1"/>
          </p:cNvPicPr>
          <p:nvPr/>
        </p:nvPicPr>
        <p:blipFill>
          <a:blip r:embed="rId8" cstate="print"/>
          <a:stretch>
            <a:fillRect/>
          </a:stretch>
        </p:blipFill>
        <p:spPr>
          <a:xfrm>
            <a:off x="6400800" y="3048000"/>
            <a:ext cx="2057400" cy="1371600"/>
          </a:xfrm>
          <a:prstGeom prst="rect">
            <a:avLst/>
          </a:prstGeom>
        </p:spPr>
      </p:pic>
      <p:sp>
        <p:nvSpPr>
          <p:cNvPr id="36" name="Rectangle 35"/>
          <p:cNvSpPr/>
          <p:nvPr/>
        </p:nvSpPr>
        <p:spPr>
          <a:xfrm>
            <a:off x="6477000" y="4648200"/>
            <a:ext cx="2057400" cy="830997"/>
          </a:xfrm>
          <a:prstGeom prst="rect">
            <a:avLst/>
          </a:prstGeom>
        </p:spPr>
        <p:txBody>
          <a:bodyPr wrap="square">
            <a:spAutoFit/>
          </a:bodyPr>
          <a:lstStyle/>
          <a:p>
            <a:r>
              <a:rPr lang="en-US" sz="1600" dirty="0" smtClean="0">
                <a:latin typeface="Calibri" pitchFamily="34" charset="0"/>
                <a:cs typeface="Calibri" pitchFamily="34" charset="0"/>
              </a:rPr>
              <a:t>Open space and water bodies of </a:t>
            </a:r>
            <a:r>
              <a:rPr lang="en-US" sz="1600" dirty="0" err="1" smtClean="0">
                <a:latin typeface="Calibri" pitchFamily="34" charset="0"/>
                <a:cs typeface="Calibri" pitchFamily="34" charset="0"/>
              </a:rPr>
              <a:t>Mymensingh</a:t>
            </a:r>
            <a:r>
              <a:rPr lang="en-US" sz="1600" dirty="0" smtClean="0">
                <a:latin typeface="Calibri" pitchFamily="34" charset="0"/>
                <a:cs typeface="Calibri" pitchFamily="34" charset="0"/>
              </a:rPr>
              <a:t> city</a:t>
            </a:r>
            <a:endParaRPr lang="en-US" sz="1600" dirty="0">
              <a:latin typeface="Calibri" pitchFamily="34" charset="0"/>
              <a:cs typeface="Calibri" pitchFamily="34" charset="0"/>
            </a:endParaRPr>
          </a:p>
        </p:txBody>
      </p:sp>
    </p:spTree>
    <p:extLst>
      <p:ext uri="{BB962C8B-B14F-4D97-AF65-F5344CB8AC3E}">
        <p14:creationId xmlns:p14="http://schemas.microsoft.com/office/powerpoint/2010/main" val="64508408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L0347.JPG"/>
          <p:cNvPicPr>
            <a:picLocks noGrp="1" noChangeAspect="1"/>
          </p:cNvPicPr>
          <p:nvPr>
            <p:ph sz="quarter" idx="1"/>
          </p:nvPr>
        </p:nvPicPr>
        <p:blipFill>
          <a:blip r:embed="rId2" cstate="print"/>
          <a:stretch>
            <a:fillRect/>
          </a:stretch>
        </p:blipFill>
        <p:spPr>
          <a:xfrm>
            <a:off x="609600" y="3352800"/>
            <a:ext cx="4229100" cy="2819400"/>
          </a:xfrm>
        </p:spPr>
      </p:pic>
      <p:pic>
        <p:nvPicPr>
          <p:cNvPr id="5" name="Picture 4" descr="IMGL9478.JPG"/>
          <p:cNvPicPr>
            <a:picLocks noChangeAspect="1"/>
          </p:cNvPicPr>
          <p:nvPr/>
        </p:nvPicPr>
        <p:blipFill>
          <a:blip r:embed="rId3" cstate="print"/>
          <a:stretch>
            <a:fillRect/>
          </a:stretch>
        </p:blipFill>
        <p:spPr>
          <a:xfrm>
            <a:off x="5715000" y="4572000"/>
            <a:ext cx="2400300" cy="1600200"/>
          </a:xfrm>
          <a:prstGeom prst="rect">
            <a:avLst/>
          </a:prstGeom>
        </p:spPr>
      </p:pic>
      <p:pic>
        <p:nvPicPr>
          <p:cNvPr id="6" name="Picture 5" descr="IMGL9720.JPG"/>
          <p:cNvPicPr>
            <a:picLocks noChangeAspect="1"/>
          </p:cNvPicPr>
          <p:nvPr/>
        </p:nvPicPr>
        <p:blipFill>
          <a:blip r:embed="rId4" cstate="print"/>
          <a:stretch>
            <a:fillRect/>
          </a:stretch>
        </p:blipFill>
        <p:spPr>
          <a:xfrm>
            <a:off x="5715000" y="2921000"/>
            <a:ext cx="2362200" cy="1574800"/>
          </a:xfrm>
          <a:prstGeom prst="rect">
            <a:avLst/>
          </a:prstGeom>
        </p:spPr>
      </p:pic>
      <p:pic>
        <p:nvPicPr>
          <p:cNvPr id="7" name="Picture 6" descr="IMGL9487.JPG"/>
          <p:cNvPicPr>
            <a:picLocks noChangeAspect="1"/>
          </p:cNvPicPr>
          <p:nvPr/>
        </p:nvPicPr>
        <p:blipFill>
          <a:blip r:embed="rId5" cstate="print"/>
          <a:stretch>
            <a:fillRect/>
          </a:stretch>
        </p:blipFill>
        <p:spPr>
          <a:xfrm>
            <a:off x="5715000" y="1244600"/>
            <a:ext cx="2362200" cy="1574800"/>
          </a:xfrm>
          <a:prstGeom prst="rect">
            <a:avLst/>
          </a:prstGeom>
        </p:spPr>
      </p:pic>
      <p:sp>
        <p:nvSpPr>
          <p:cNvPr id="8" name="Rectangle 7"/>
          <p:cNvSpPr/>
          <p:nvPr/>
        </p:nvSpPr>
        <p:spPr>
          <a:xfrm>
            <a:off x="609600" y="2861846"/>
            <a:ext cx="4114800" cy="338554"/>
          </a:xfrm>
          <a:prstGeom prst="rect">
            <a:avLst/>
          </a:prstGeom>
        </p:spPr>
        <p:txBody>
          <a:bodyPr wrap="square">
            <a:spAutoFit/>
          </a:bodyPr>
          <a:lstStyle/>
          <a:p>
            <a:r>
              <a:rPr lang="en-US" sz="1600" dirty="0" smtClean="0">
                <a:latin typeface="Calibri" pitchFamily="34" charset="0"/>
                <a:cs typeface="Calibri" pitchFamily="34" charset="0"/>
              </a:rPr>
              <a:t>Road network of </a:t>
            </a:r>
            <a:r>
              <a:rPr lang="en-US" sz="1600" dirty="0" err="1" smtClean="0">
                <a:latin typeface="Calibri" pitchFamily="34" charset="0"/>
                <a:cs typeface="Calibri" pitchFamily="34" charset="0"/>
              </a:rPr>
              <a:t>Mymensingh</a:t>
            </a:r>
            <a:r>
              <a:rPr lang="en-US" sz="1600" dirty="0" smtClean="0">
                <a:latin typeface="Calibri" pitchFamily="34" charset="0"/>
                <a:cs typeface="Calibri" pitchFamily="34" charset="0"/>
              </a:rPr>
              <a:t> city</a:t>
            </a:r>
            <a:endParaRPr lang="en-US" sz="1600" dirty="0">
              <a:latin typeface="Calibri" pitchFamily="34" charset="0"/>
              <a:cs typeface="Calibri" pitchFamily="34" charset="0"/>
            </a:endParaRPr>
          </a:p>
        </p:txBody>
      </p:sp>
    </p:spTree>
    <p:extLst>
      <p:ext uri="{BB962C8B-B14F-4D97-AF65-F5344CB8AC3E}">
        <p14:creationId xmlns:p14="http://schemas.microsoft.com/office/powerpoint/2010/main" val="295597292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Sayed_Saikat\Desktop\Circuit house land use\new\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914400"/>
            <a:ext cx="3581401" cy="21938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Sayed_Saikat\Desktop\Shapla Chattor\New\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205565"/>
            <a:ext cx="7613642" cy="32714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ayed_Saikat\Desktop\Circuit house land use\new\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914400"/>
            <a:ext cx="3733800" cy="2209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62000" y="304800"/>
            <a:ext cx="4477251" cy="369332"/>
          </a:xfrm>
          <a:prstGeom prst="rect">
            <a:avLst/>
          </a:prstGeom>
          <a:noFill/>
        </p:spPr>
        <p:txBody>
          <a:bodyPr wrap="none" rtlCol="0">
            <a:spAutoFit/>
          </a:bodyPr>
          <a:lstStyle/>
          <a:p>
            <a:r>
              <a:rPr lang="en-US" dirty="0" smtClean="0"/>
              <a:t>Survey findings and analysis (Date 01.11.2014)</a:t>
            </a:r>
            <a:endParaRPr lang="en-US" dirty="0"/>
          </a:p>
        </p:txBody>
      </p:sp>
    </p:spTree>
    <p:extLst>
      <p:ext uri="{BB962C8B-B14F-4D97-AF65-F5344CB8AC3E}">
        <p14:creationId xmlns:p14="http://schemas.microsoft.com/office/powerpoint/2010/main" val="2764575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New folder\Water Supply-fnl.jpg"/>
          <p:cNvPicPr>
            <a:picLocks noChangeAspect="1" noChangeArrowheads="1"/>
          </p:cNvPicPr>
          <p:nvPr/>
        </p:nvPicPr>
        <p:blipFill>
          <a:blip r:embed="rId2" cstate="print">
            <a:extLst>
              <a:ext uri="{28A0092B-C50C-407E-A947-70E740481C1C}">
                <a14:useLocalDpi xmlns:a14="http://schemas.microsoft.com/office/drawing/2010/main" val="0"/>
              </a:ext>
            </a:extLst>
          </a:blip>
          <a:srcRect l="944" t="3191" b="1064"/>
          <a:stretch>
            <a:fillRect/>
          </a:stretch>
        </p:blipFill>
        <p:spPr bwMode="auto">
          <a:xfrm>
            <a:off x="1371600" y="915190"/>
            <a:ext cx="6324600" cy="5425777"/>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H:\New folder\Water Supplylg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419600"/>
            <a:ext cx="1828800" cy="17742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528935"/>
            <a:ext cx="6248400" cy="461665"/>
          </a:xfrm>
          <a:prstGeom prst="rect">
            <a:avLst/>
          </a:prstGeom>
          <a:noFill/>
        </p:spPr>
        <p:txBody>
          <a:bodyPr wrap="square" rtlCol="0">
            <a:spAutoFit/>
          </a:bodyPr>
          <a:lstStyle/>
          <a:p>
            <a:pPr algn="ctr"/>
            <a:r>
              <a:rPr lang="en-US" sz="2400" dirty="0" smtClean="0">
                <a:solidFill>
                  <a:schemeClr val="tx1">
                    <a:lumMod val="75000"/>
                    <a:lumOff val="25000"/>
                  </a:schemeClr>
                </a:solidFill>
                <a:latin typeface="Calibri" pitchFamily="34" charset="0"/>
                <a:cs typeface="Calibri" pitchFamily="34" charset="0"/>
              </a:rPr>
              <a:t>Water supply map</a:t>
            </a:r>
            <a:endParaRPr lang="en-US" sz="2400" dirty="0">
              <a:solidFill>
                <a:schemeClr val="tx1">
                  <a:lumMod val="75000"/>
                  <a:lumOff val="25000"/>
                </a:schemeClr>
              </a:solidFill>
              <a:latin typeface="Calibri" pitchFamily="34" charset="0"/>
              <a:cs typeface="Calibri" pitchFamily="34" charset="0"/>
            </a:endParaRPr>
          </a:p>
        </p:txBody>
      </p:sp>
    </p:spTree>
    <p:extLst>
      <p:ext uri="{BB962C8B-B14F-4D97-AF65-F5344CB8AC3E}">
        <p14:creationId xmlns:p14="http://schemas.microsoft.com/office/powerpoint/2010/main" val="153190891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H:\New folder\Water logged area map.jpg"/>
          <p:cNvPicPr>
            <a:picLocks noChangeAspect="1" noChangeArrowheads="1"/>
          </p:cNvPicPr>
          <p:nvPr/>
        </p:nvPicPr>
        <p:blipFill>
          <a:blip r:embed="rId2" cstate="print">
            <a:extLst>
              <a:ext uri="{28A0092B-C50C-407E-A947-70E740481C1C}">
                <a14:useLocalDpi xmlns:a14="http://schemas.microsoft.com/office/drawing/2010/main" val="0"/>
              </a:ext>
            </a:extLst>
          </a:blip>
          <a:srcRect l="3755"/>
          <a:stretch>
            <a:fillRect/>
          </a:stretch>
        </p:blipFill>
        <p:spPr bwMode="auto">
          <a:xfrm>
            <a:off x="1399664" y="990600"/>
            <a:ext cx="5991736" cy="52317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619780"/>
            <a:ext cx="6248400" cy="523220"/>
          </a:xfrm>
          <a:prstGeom prst="rect">
            <a:avLst/>
          </a:prstGeom>
          <a:noFill/>
        </p:spPr>
        <p:txBody>
          <a:bodyPr wrap="square" rtlCol="0">
            <a:spAutoFit/>
          </a:bodyPr>
          <a:lstStyle/>
          <a:p>
            <a:pPr algn="ctr"/>
            <a:r>
              <a:rPr lang="en-US" sz="2800" dirty="0" smtClean="0">
                <a:solidFill>
                  <a:schemeClr val="tx1">
                    <a:lumMod val="75000"/>
                    <a:lumOff val="25000"/>
                  </a:schemeClr>
                </a:solidFill>
                <a:latin typeface="Calibri" pitchFamily="34" charset="0"/>
                <a:cs typeface="Calibri" pitchFamily="34" charset="0"/>
              </a:rPr>
              <a:t>Water clogging map</a:t>
            </a:r>
            <a:endParaRPr lang="en-US" sz="2800" dirty="0">
              <a:solidFill>
                <a:schemeClr val="tx1">
                  <a:lumMod val="75000"/>
                  <a:lumOff val="25000"/>
                </a:schemeClr>
              </a:solidFill>
              <a:latin typeface="Calibri" pitchFamily="34" charset="0"/>
              <a:cs typeface="Calibri" pitchFamily="34" charset="0"/>
            </a:endParaRPr>
          </a:p>
        </p:txBody>
      </p:sp>
      <p:pic>
        <p:nvPicPr>
          <p:cNvPr id="25604" name="Picture 4" descr="H:\New folder\Water logged area map l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999" y="4495800"/>
            <a:ext cx="1812565" cy="1620369"/>
          </a:xfrm>
          <a:prstGeom prst="rect">
            <a:avLst/>
          </a:prstGeom>
          <a:noFill/>
          <a:extLst>
            <a:ext uri="{909E8E84-426E-40DD-AFC4-6F175D3DCCD1}">
              <a14:hiddenFill xmlns:a14="http://schemas.microsoft.com/office/drawing/2010/main">
                <a:solidFill>
                  <a:srgbClr val="FFFFFF"/>
                </a:solidFill>
              </a14:hiddenFill>
            </a:ext>
          </a:extLst>
        </p:spPr>
      </p:pic>
      <p:pic>
        <p:nvPicPr>
          <p:cNvPr id="25605" name="Picture 5" descr="H:\New folder\Water logged area map di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1238140"/>
            <a:ext cx="2971799" cy="2038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69623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5400" y="685800"/>
            <a:ext cx="4477251" cy="369332"/>
          </a:xfrm>
          <a:prstGeom prst="rect">
            <a:avLst/>
          </a:prstGeom>
          <a:noFill/>
        </p:spPr>
        <p:txBody>
          <a:bodyPr wrap="none" rtlCol="0">
            <a:spAutoFit/>
          </a:bodyPr>
          <a:lstStyle/>
          <a:p>
            <a:r>
              <a:rPr lang="en-US" dirty="0" smtClean="0"/>
              <a:t>Survey findings and analysis (Date 08.11.2014)</a:t>
            </a:r>
            <a:endParaRPr lang="en-US" dirty="0"/>
          </a:p>
        </p:txBody>
      </p:sp>
      <p:pic>
        <p:nvPicPr>
          <p:cNvPr id="4" name="Picture 3" descr="day 1.tif"/>
          <p:cNvPicPr>
            <a:picLocks noChangeAspect="1"/>
          </p:cNvPicPr>
          <p:nvPr/>
        </p:nvPicPr>
        <p:blipFill>
          <a:blip r:embed="rId2" cstate="print"/>
          <a:srcRect l="1818"/>
          <a:stretch>
            <a:fillRect/>
          </a:stretch>
        </p:blipFill>
        <p:spPr>
          <a:xfrm rot="5400000">
            <a:off x="2239691" y="-487091"/>
            <a:ext cx="4571999" cy="8441781"/>
          </a:xfrm>
          <a:prstGeom prst="rect">
            <a:avLst/>
          </a:prstGeom>
        </p:spPr>
      </p:pic>
    </p:spTree>
    <p:extLst>
      <p:ext uri="{BB962C8B-B14F-4D97-AF65-F5344CB8AC3E}">
        <p14:creationId xmlns:p14="http://schemas.microsoft.com/office/powerpoint/2010/main" val="13010305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1230</TotalTime>
  <Words>4531</Words>
  <Application>Microsoft Office PowerPoint</Application>
  <PresentationFormat>On-screen Show (4:3)</PresentationFormat>
  <Paragraphs>959</Paragraphs>
  <Slides>100</Slides>
  <Notes>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100</vt:i4>
      </vt:variant>
    </vt:vector>
  </HeadingPairs>
  <TitlesOfParts>
    <vt:vector size="110" baseType="lpstr">
      <vt:lpstr>Aharoni</vt:lpstr>
      <vt:lpstr>Arial</vt:lpstr>
      <vt:lpstr>Baskerville Old Face</vt:lpstr>
      <vt:lpstr>Calibri</vt:lpstr>
      <vt:lpstr>Calibri Light</vt:lpstr>
      <vt:lpstr>Franklin Gothic Medium</vt:lpstr>
      <vt:lpstr>Impact</vt:lpstr>
      <vt:lpstr>Office Theme</vt:lpstr>
      <vt:lpstr>Chart</vt:lpstr>
      <vt:lpstr>Microsoft Excel Chart</vt:lpstr>
      <vt:lpstr>Knowledge taping between Government and academia  Interfacing between Architecture and Planning through Urban design studio </vt:lpstr>
      <vt:lpstr>Schedule</vt:lpstr>
      <vt:lpstr>PowerPoint Presentation</vt:lpstr>
      <vt:lpstr>Presentation of UDD at AUST, Date 18.10.2014</vt:lpstr>
      <vt:lpstr>Site survey and interactive sessions, Date 20.10.2014 to 24.10.2014</vt:lpstr>
      <vt:lpstr>Site survey and interactive sessions, Date 20.10.2014 to 24.10.2014</vt:lpstr>
      <vt:lpstr>Site survey and interactive sessions, Date 20.10.2014 to 24.10.2014</vt:lpstr>
      <vt:lpstr>Some output of survey interactive sessions</vt:lpstr>
      <vt:lpstr>PowerPoint Presentation</vt:lpstr>
      <vt:lpstr>Project 01 Redesign of Mymensingh Central Railway Station Area as a Multimodal Transportation Hub </vt:lpstr>
      <vt:lpstr>Project 1: Redesign of Mymensingh Central Railway Station Area as a Multimodal Transportation Hub</vt:lpstr>
      <vt:lpstr>Project 01: Redesign of Mymensingh Central Railway Station area as a multimodal transportation hub.</vt:lpstr>
      <vt:lpstr>Project 01: Redesign of Mymensingh Central Railway Station area as a multimodal transportation hub.</vt:lpstr>
      <vt:lpstr>Survey findings presentation (Date 01.11.2014)</vt:lpstr>
      <vt:lpstr>Survey findings presentation (Date 01.11.2014)</vt:lpstr>
      <vt:lpstr>Survey findings</vt:lpstr>
      <vt:lpstr>PowerPoint Presentation</vt:lpstr>
      <vt:lpstr>PowerPoint Presentation</vt:lpstr>
      <vt:lpstr>Survey findings presentation (Date 08.11.2014)</vt:lpstr>
      <vt:lpstr>Survey findings presentation (Date 08.11.2014)</vt:lpstr>
      <vt:lpstr>Survey findings presentation (Date 08.11.2014)</vt:lpstr>
      <vt:lpstr>Survey findings presentation (existing model)</vt:lpstr>
      <vt:lpstr>PowerPoint Presentation</vt:lpstr>
      <vt:lpstr>PROJECT 02 'Brahmaputra Nod*' Riverfront Development as A Dream Place of Shilpacharya Jainul Abedin (*Nod is a bangalee word of the River)</vt:lpstr>
      <vt:lpstr>Project 2: Brahmaputra Nod Riverfront Development as A Dream Place of Shilpacharya Jainul Abedin</vt:lpstr>
      <vt:lpstr>Field Survey</vt:lpstr>
      <vt:lpstr>Field survey</vt:lpstr>
      <vt:lpstr>Field survey</vt:lpstr>
      <vt:lpstr>Survey findings presentation</vt:lpstr>
      <vt:lpstr>PowerPoint Presentation</vt:lpstr>
      <vt:lpstr>PowerPoint Presentation</vt:lpstr>
      <vt:lpstr>PowerPoint Presentation</vt:lpstr>
      <vt:lpstr>Site Model</vt:lpstr>
      <vt:lpstr>PowerPoint Presentation</vt:lpstr>
      <vt:lpstr>PROJECT 03 Understanding  the  Dynamics  of  Shambhuganj Bazar Area and Its Revitalization</vt:lpstr>
      <vt:lpstr>Project 3: Understanding the Dynamics of Shambhuganj Bazar Area and its Revitalization</vt:lpstr>
      <vt:lpstr>Project 03: Understanding The Dynamics of Shambhuganj Bazaar Area and Its Revitalization</vt:lpstr>
      <vt:lpstr>Survey</vt:lpstr>
      <vt:lpstr>Survey findings</vt:lpstr>
      <vt:lpstr>Survey findings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04 Preservation (Revitalization I Conservation) of Historic Structures of Mymensingh City and Design a Heritage Walk Route to the Historic Old Core. Integrated and Sustainable Tourism Based on Existing Heritage and Religious Structures</vt:lpstr>
      <vt:lpstr>Project 4: Preservation (Revitalization / Conservation) of Historic Structures of Mymensingh City and Design a Heritage Walk Route to the Historic Old Core. Integrated and Sustainable Tourism Based on Existing Heritage and Religious Structures</vt:lpstr>
      <vt:lpstr>Project 04: Preservation of historic structure of Mymensingh city &amp; design a heritage walk route to historic old  core &amp; sustainable tourism based on existing heritage &amp; religious structure</vt:lpstr>
      <vt:lpstr>Survey</vt:lpstr>
      <vt:lpstr>PowerPoint Presentation</vt:lpstr>
      <vt:lpstr>PowerPoint Presentation</vt:lpstr>
      <vt:lpstr>PowerPoint Presentation</vt:lpstr>
      <vt:lpstr>PowerPoint Presentation</vt:lpstr>
      <vt:lpstr>PowerPoint Presentation</vt:lpstr>
      <vt:lpstr>Survey findings</vt:lpstr>
      <vt:lpstr>PowerPoint Presentation</vt:lpstr>
      <vt:lpstr>PowerPoint Presentation</vt:lpstr>
      <vt:lpstr>PROJECT 05 Redesign of 10 (Ten) Important Nodal Points in Mymensingh  City</vt:lpstr>
      <vt:lpstr>Project 5: Redesign of Important Nodal Points in Mymensingh City</vt:lpstr>
      <vt:lpstr>PowerPoint Presentation</vt:lpstr>
      <vt:lpstr>PowerPoint Presentation</vt:lpstr>
      <vt:lpstr>Survey findings presentation</vt:lpstr>
      <vt:lpstr>Survey findings presentation</vt:lpstr>
      <vt:lpstr>PowerPoint Presentation</vt:lpstr>
      <vt:lpstr>Project 06 Amusement in a  'Char':  Proposed Leisure and Recreational Facilities in Mymensingh</vt:lpstr>
      <vt:lpstr>Project 6: Amusement in a ‘Char’: Proposed Leisure and Recreational Facilities in Mymensingh</vt:lpstr>
      <vt:lpstr>Project 06: Amusement in a “Char” : Proposed  leisure and recreational facilities in Mymensingh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07 Reconsidering the "BSCIC" Industrial Estate and Feasible Alternative Use</vt:lpstr>
      <vt:lpstr>Project 7: Reconsidering the “BSCIC” Industrial Estate and Feasible Alternative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08 Open Space Adaptation in Disaster Management: Designing Recreational Facilities and Open Spaces in Mymensingh City and Their Possible Utilization in Disaster Management Program</vt:lpstr>
      <vt:lpstr>Project 8: Open Space Adaptation in Disaster Management: Designing Recreational Facilities and Open Spaces in Mymensingh City and Their Possible Utilization in Disaster Management Program</vt:lpstr>
      <vt:lpstr>Project 08: Open space adaptation in disaster management: designing recreational facilities and open spaces in Mymensingh City and their possible utilization in disaster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1: Redesign of Mymensingh Central Railway Station Area as a Multimodal Transportation Hub</dc:title>
  <dc:creator>Dibbendu Saha</dc:creator>
  <cp:lastModifiedBy>Dibbendu Saha</cp:lastModifiedBy>
  <cp:revision>15</cp:revision>
  <dcterms:created xsi:type="dcterms:W3CDTF">2014-11-13T16:42:35Z</dcterms:created>
  <dcterms:modified xsi:type="dcterms:W3CDTF">2014-11-15T04:46:21Z</dcterms:modified>
</cp:coreProperties>
</file>