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2"/>
  </p:notesMasterIdLst>
  <p:handoutMasterIdLst>
    <p:handoutMasterId r:id="rId103"/>
  </p:handoutMasterIdLst>
  <p:sldIdLst>
    <p:sldId id="267" r:id="rId2"/>
    <p:sldId id="325" r:id="rId3"/>
    <p:sldId id="326" r:id="rId4"/>
    <p:sldId id="327" r:id="rId5"/>
    <p:sldId id="328" r:id="rId6"/>
    <p:sldId id="329" r:id="rId7"/>
    <p:sldId id="330" r:id="rId8"/>
    <p:sldId id="331" r:id="rId9"/>
    <p:sldId id="268" r:id="rId10"/>
    <p:sldId id="266" r:id="rId11"/>
    <p:sldId id="258" r:id="rId12"/>
    <p:sldId id="269" r:id="rId13"/>
    <p:sldId id="270" r:id="rId14"/>
    <p:sldId id="271" r:id="rId15"/>
    <p:sldId id="272" r:id="rId16"/>
    <p:sldId id="273" r:id="rId17"/>
    <p:sldId id="274" r:id="rId18"/>
    <p:sldId id="275" r:id="rId19"/>
    <p:sldId id="276" r:id="rId20"/>
    <p:sldId id="277" r:id="rId21"/>
    <p:sldId id="278" r:id="rId22"/>
    <p:sldId id="279" r:id="rId23"/>
    <p:sldId id="281" r:id="rId24"/>
    <p:sldId id="280" r:id="rId25"/>
    <p:sldId id="259" r:id="rId26"/>
    <p:sldId id="282" r:id="rId27"/>
    <p:sldId id="283" r:id="rId28"/>
    <p:sldId id="284" r:id="rId29"/>
    <p:sldId id="285" r:id="rId30"/>
    <p:sldId id="286" r:id="rId31"/>
    <p:sldId id="287" r:id="rId32"/>
    <p:sldId id="288" r:id="rId33"/>
    <p:sldId id="289" r:id="rId34"/>
    <p:sldId id="291" r:id="rId35"/>
    <p:sldId id="290" r:id="rId36"/>
    <p:sldId id="260" r:id="rId37"/>
    <p:sldId id="292" r:id="rId38"/>
    <p:sldId id="293" r:id="rId39"/>
    <p:sldId id="294" r:id="rId40"/>
    <p:sldId id="295" r:id="rId41"/>
    <p:sldId id="296" r:id="rId42"/>
    <p:sldId id="297" r:id="rId43"/>
    <p:sldId id="298" r:id="rId44"/>
    <p:sldId id="299" r:id="rId45"/>
    <p:sldId id="300" r:id="rId46"/>
    <p:sldId id="301" r:id="rId47"/>
    <p:sldId id="302" r:id="rId48"/>
    <p:sldId id="305" r:id="rId49"/>
    <p:sldId id="304" r:id="rId50"/>
    <p:sldId id="261" r:id="rId51"/>
    <p:sldId id="306" r:id="rId52"/>
    <p:sldId id="307" r:id="rId53"/>
    <p:sldId id="308" r:id="rId54"/>
    <p:sldId id="309" r:id="rId55"/>
    <p:sldId id="310" r:id="rId56"/>
    <p:sldId id="311" r:id="rId57"/>
    <p:sldId id="312" r:id="rId58"/>
    <p:sldId id="313" r:id="rId59"/>
    <p:sldId id="314" r:id="rId60"/>
    <p:sldId id="355" r:id="rId61"/>
    <p:sldId id="343" r:id="rId62"/>
    <p:sldId id="262" r:id="rId63"/>
    <p:sldId id="356" r:id="rId64"/>
    <p:sldId id="357" r:id="rId65"/>
    <p:sldId id="358" r:id="rId66"/>
    <p:sldId id="359" r:id="rId67"/>
    <p:sldId id="360" r:id="rId68"/>
    <p:sldId id="342" r:id="rId69"/>
    <p:sldId id="263" r:id="rId70"/>
    <p:sldId id="361" r:id="rId71"/>
    <p:sldId id="371" r:id="rId72"/>
    <p:sldId id="363" r:id="rId73"/>
    <p:sldId id="364" r:id="rId74"/>
    <p:sldId id="365" r:id="rId75"/>
    <p:sldId id="366" r:id="rId76"/>
    <p:sldId id="367" r:id="rId77"/>
    <p:sldId id="368" r:id="rId78"/>
    <p:sldId id="369" r:id="rId79"/>
    <p:sldId id="370" r:id="rId80"/>
    <p:sldId id="333" r:id="rId81"/>
    <p:sldId id="332" r:id="rId82"/>
    <p:sldId id="264" r:id="rId83"/>
    <p:sldId id="334" r:id="rId84"/>
    <p:sldId id="335" r:id="rId85"/>
    <p:sldId id="336" r:id="rId86"/>
    <p:sldId id="337" r:id="rId87"/>
    <p:sldId id="338" r:id="rId88"/>
    <p:sldId id="339" r:id="rId89"/>
    <p:sldId id="340" r:id="rId90"/>
    <p:sldId id="315" r:id="rId91"/>
    <p:sldId id="324" r:id="rId92"/>
    <p:sldId id="265" r:id="rId93"/>
    <p:sldId id="316" r:id="rId94"/>
    <p:sldId id="317" r:id="rId95"/>
    <p:sldId id="318" r:id="rId96"/>
    <p:sldId id="319" r:id="rId97"/>
    <p:sldId id="320" r:id="rId98"/>
    <p:sldId id="321" r:id="rId99"/>
    <p:sldId id="322" r:id="rId100"/>
    <p:sldId id="323"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386" y="-102"/>
      </p:cViewPr>
      <p:guideLst>
        <p:guide orient="horz" pos="2160"/>
        <p:guide pos="2880"/>
      </p:guideLst>
    </p:cSldViewPr>
  </p:slideViewPr>
  <p:notesTextViewPr>
    <p:cViewPr>
      <p:scale>
        <a:sx n="1" d="1"/>
        <a:sy n="1" d="1"/>
      </p:scale>
      <p:origin x="0" y="0"/>
    </p:cViewPr>
  </p:notesTextViewPr>
  <p:sorterViewPr>
    <p:cViewPr>
      <p:scale>
        <a:sx n="70" d="100"/>
        <a:sy n="70" d="100"/>
      </p:scale>
      <p:origin x="0" y="0"/>
    </p:cViewPr>
  </p:sorterViewPr>
  <p:notesViewPr>
    <p:cSldViewPr snapToGrid="0">
      <p:cViewPr varScale="1">
        <p:scale>
          <a:sx n="57" d="100"/>
          <a:sy n="57" d="100"/>
        </p:scale>
        <p:origin x="-286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10CE94-6862-4813-AEFB-94A14C593134}"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19E2C36B-61A5-4347-B1C6-3BD628CD9E37}">
      <dgm:prSet phldrT="[Text]"/>
      <dgm:spPr/>
      <dgm:t>
        <a:bodyPr/>
        <a:lstStyle/>
        <a:p>
          <a:r>
            <a:rPr lang="en-US" dirty="0" smtClean="0"/>
            <a:t>Contextual study </a:t>
          </a:r>
          <a:endParaRPr lang="en-US" dirty="0"/>
        </a:p>
      </dgm:t>
    </dgm:pt>
    <dgm:pt modelId="{72D4D89E-BF84-4501-9EB6-AB51391B5A78}" type="parTrans" cxnId="{23891EB5-FFC1-4CB2-88FF-63C5C23DB885}">
      <dgm:prSet/>
      <dgm:spPr/>
      <dgm:t>
        <a:bodyPr/>
        <a:lstStyle/>
        <a:p>
          <a:endParaRPr lang="en-US"/>
        </a:p>
      </dgm:t>
    </dgm:pt>
    <dgm:pt modelId="{90BD27D2-A410-4B86-AC9A-F3BDBD7A4674}" type="sibTrans" cxnId="{23891EB5-FFC1-4CB2-88FF-63C5C23DB885}">
      <dgm:prSet/>
      <dgm:spPr/>
      <dgm:t>
        <a:bodyPr/>
        <a:lstStyle/>
        <a:p>
          <a:endParaRPr lang="en-US"/>
        </a:p>
      </dgm:t>
    </dgm:pt>
    <dgm:pt modelId="{EDAE9104-C2BA-4580-A939-484077FB9C8B}">
      <dgm:prSet phldrT="[Text]"/>
      <dgm:spPr/>
      <dgm:t>
        <a:bodyPr/>
        <a:lstStyle/>
        <a:p>
          <a:r>
            <a:rPr lang="en-US" dirty="0" smtClean="0"/>
            <a:t>Land use</a:t>
          </a:r>
          <a:endParaRPr lang="en-US" dirty="0"/>
        </a:p>
      </dgm:t>
    </dgm:pt>
    <dgm:pt modelId="{4B9CECB1-981D-48BE-B558-E69DC6236F8C}" type="parTrans" cxnId="{3DDCD870-1B5F-42EA-9981-41E6306B41EE}">
      <dgm:prSet/>
      <dgm:spPr/>
      <dgm:t>
        <a:bodyPr/>
        <a:lstStyle/>
        <a:p>
          <a:endParaRPr lang="en-US"/>
        </a:p>
      </dgm:t>
    </dgm:pt>
    <dgm:pt modelId="{8F783693-7716-4DDE-91C4-BFD737210AA8}" type="sibTrans" cxnId="{3DDCD870-1B5F-42EA-9981-41E6306B41EE}">
      <dgm:prSet/>
      <dgm:spPr/>
      <dgm:t>
        <a:bodyPr/>
        <a:lstStyle/>
        <a:p>
          <a:endParaRPr lang="en-US"/>
        </a:p>
      </dgm:t>
    </dgm:pt>
    <dgm:pt modelId="{3CAFC5A8-192A-4B4B-96A1-66A18D3BC7E4}">
      <dgm:prSet phldrT="[Text]"/>
      <dgm:spPr/>
      <dgm:t>
        <a:bodyPr/>
        <a:lstStyle/>
        <a:p>
          <a:r>
            <a:rPr lang="en-US" dirty="0" smtClean="0"/>
            <a:t>Conflict analysis </a:t>
          </a:r>
          <a:endParaRPr lang="en-US" dirty="0"/>
        </a:p>
      </dgm:t>
    </dgm:pt>
    <dgm:pt modelId="{E80AA92F-4C1F-4D46-9790-55D61A3BE76B}" type="parTrans" cxnId="{E772E12C-6984-4831-9EE2-36AC21A1B4B9}">
      <dgm:prSet/>
      <dgm:spPr/>
      <dgm:t>
        <a:bodyPr/>
        <a:lstStyle/>
        <a:p>
          <a:endParaRPr lang="en-US"/>
        </a:p>
      </dgm:t>
    </dgm:pt>
    <dgm:pt modelId="{BD7321CE-49C9-44DC-9A24-2FA7276D0BD3}" type="sibTrans" cxnId="{E772E12C-6984-4831-9EE2-36AC21A1B4B9}">
      <dgm:prSet/>
      <dgm:spPr/>
      <dgm:t>
        <a:bodyPr/>
        <a:lstStyle/>
        <a:p>
          <a:endParaRPr lang="en-US"/>
        </a:p>
      </dgm:t>
    </dgm:pt>
    <dgm:pt modelId="{D3DC0AC6-D581-44FE-A65F-C3B447054832}">
      <dgm:prSet phldrT="[Text]"/>
      <dgm:spPr/>
      <dgm:t>
        <a:bodyPr/>
        <a:lstStyle/>
        <a:p>
          <a:r>
            <a:rPr lang="en-US" dirty="0" smtClean="0"/>
            <a:t>Land use conflict</a:t>
          </a:r>
          <a:endParaRPr lang="en-US" dirty="0"/>
        </a:p>
      </dgm:t>
    </dgm:pt>
    <dgm:pt modelId="{C95BA26C-EDC0-472C-AEAC-A90A2A14AAD9}" type="parTrans" cxnId="{37C69245-9199-4733-AD2A-4E855F102337}">
      <dgm:prSet/>
      <dgm:spPr/>
      <dgm:t>
        <a:bodyPr/>
        <a:lstStyle/>
        <a:p>
          <a:endParaRPr lang="en-US"/>
        </a:p>
      </dgm:t>
    </dgm:pt>
    <dgm:pt modelId="{128607AE-ABA5-43AD-BB5F-2D88DC81E5BB}" type="sibTrans" cxnId="{37C69245-9199-4733-AD2A-4E855F102337}">
      <dgm:prSet/>
      <dgm:spPr/>
      <dgm:t>
        <a:bodyPr/>
        <a:lstStyle/>
        <a:p>
          <a:endParaRPr lang="en-US"/>
        </a:p>
      </dgm:t>
    </dgm:pt>
    <dgm:pt modelId="{94E79DEC-1391-4DB5-BF26-C8D2C35D3C60}">
      <dgm:prSet phldrT="[Text]"/>
      <dgm:spPr/>
      <dgm:t>
        <a:bodyPr/>
        <a:lstStyle/>
        <a:p>
          <a:r>
            <a:rPr lang="en-US" dirty="0" smtClean="0"/>
            <a:t>Intervention scope policy formulation</a:t>
          </a:r>
          <a:endParaRPr lang="en-US" dirty="0"/>
        </a:p>
      </dgm:t>
    </dgm:pt>
    <dgm:pt modelId="{131BFBA9-3ED0-4635-9E24-EB3D16FE62DF}" type="parTrans" cxnId="{F4B42B30-6891-4108-BC4F-04DAC911F253}">
      <dgm:prSet/>
      <dgm:spPr/>
      <dgm:t>
        <a:bodyPr/>
        <a:lstStyle/>
        <a:p>
          <a:endParaRPr lang="en-US"/>
        </a:p>
      </dgm:t>
    </dgm:pt>
    <dgm:pt modelId="{B10CA6C4-8B85-497B-86AF-46BF1520D604}" type="sibTrans" cxnId="{F4B42B30-6891-4108-BC4F-04DAC911F253}">
      <dgm:prSet/>
      <dgm:spPr/>
      <dgm:t>
        <a:bodyPr/>
        <a:lstStyle/>
        <a:p>
          <a:endParaRPr lang="en-US"/>
        </a:p>
      </dgm:t>
    </dgm:pt>
    <dgm:pt modelId="{4ABA161A-5131-4BAA-91B2-209D7A1E539E}">
      <dgm:prSet phldrT="[Text]"/>
      <dgm:spPr/>
      <dgm:t>
        <a:bodyPr/>
        <a:lstStyle/>
        <a:p>
          <a:r>
            <a:rPr lang="en-US" dirty="0" smtClean="0"/>
            <a:t>Physical planning proposal</a:t>
          </a:r>
          <a:endParaRPr lang="en-US" dirty="0"/>
        </a:p>
      </dgm:t>
    </dgm:pt>
    <dgm:pt modelId="{0BD8C657-599E-45C2-BD3F-1AAB27610744}" type="sibTrans" cxnId="{734B42AC-955C-41D8-A5FA-F3DF888A72AD}">
      <dgm:prSet/>
      <dgm:spPr/>
      <dgm:t>
        <a:bodyPr/>
        <a:lstStyle/>
        <a:p>
          <a:endParaRPr lang="en-US"/>
        </a:p>
      </dgm:t>
    </dgm:pt>
    <dgm:pt modelId="{27BFFA3D-48B0-4A42-A707-C39E96615C34}" type="parTrans" cxnId="{734B42AC-955C-41D8-A5FA-F3DF888A72AD}">
      <dgm:prSet/>
      <dgm:spPr/>
      <dgm:t>
        <a:bodyPr/>
        <a:lstStyle/>
        <a:p>
          <a:endParaRPr lang="en-US"/>
        </a:p>
      </dgm:t>
    </dgm:pt>
    <dgm:pt modelId="{A7D07D7A-035A-43D3-9A76-09B885798EA4}">
      <dgm:prSet phldrT="[Text]"/>
      <dgm:spPr/>
      <dgm:t>
        <a:bodyPr/>
        <a:lstStyle/>
        <a:p>
          <a:r>
            <a:rPr lang="en-US" dirty="0" smtClean="0"/>
            <a:t>Detail design </a:t>
          </a:r>
          <a:endParaRPr lang="en-US" dirty="0"/>
        </a:p>
      </dgm:t>
    </dgm:pt>
    <dgm:pt modelId="{C611245E-2989-4381-A569-402887C9CECA}" type="parTrans" cxnId="{FDABC96C-0432-427A-B236-80294C016DC3}">
      <dgm:prSet/>
      <dgm:spPr/>
      <dgm:t>
        <a:bodyPr/>
        <a:lstStyle/>
        <a:p>
          <a:endParaRPr lang="en-US"/>
        </a:p>
      </dgm:t>
    </dgm:pt>
    <dgm:pt modelId="{0D829493-5DA1-4748-9BDD-F7E82E017867}" type="sibTrans" cxnId="{FDABC96C-0432-427A-B236-80294C016DC3}">
      <dgm:prSet/>
      <dgm:spPr/>
      <dgm:t>
        <a:bodyPr/>
        <a:lstStyle/>
        <a:p>
          <a:endParaRPr lang="en-US"/>
        </a:p>
      </dgm:t>
    </dgm:pt>
    <dgm:pt modelId="{7978170A-BCAE-44C2-BA43-F826E223E687}">
      <dgm:prSet/>
      <dgm:spPr/>
      <dgm:t>
        <a:bodyPr/>
        <a:lstStyle/>
        <a:p>
          <a:r>
            <a:rPr lang="en-US" dirty="0" smtClean="0"/>
            <a:t>Efficiency</a:t>
          </a:r>
          <a:endParaRPr lang="en-US" dirty="0"/>
        </a:p>
      </dgm:t>
    </dgm:pt>
    <dgm:pt modelId="{43CD5D11-7A9B-45D7-B705-1D01604E2577}" type="parTrans" cxnId="{55F8BB05-8ACB-425B-9760-53D8AB59B173}">
      <dgm:prSet/>
      <dgm:spPr/>
      <dgm:t>
        <a:bodyPr/>
        <a:lstStyle/>
        <a:p>
          <a:endParaRPr lang="en-US"/>
        </a:p>
      </dgm:t>
    </dgm:pt>
    <dgm:pt modelId="{5FA3A93D-0EE2-459B-A685-C8740ECE05ED}" type="sibTrans" cxnId="{55F8BB05-8ACB-425B-9760-53D8AB59B173}">
      <dgm:prSet/>
      <dgm:spPr/>
      <dgm:t>
        <a:bodyPr/>
        <a:lstStyle/>
        <a:p>
          <a:endParaRPr lang="en-US"/>
        </a:p>
      </dgm:t>
    </dgm:pt>
    <dgm:pt modelId="{4C26DEA0-C655-48E3-8124-D894E795185C}">
      <dgm:prSet phldrT="[Text]"/>
      <dgm:spPr/>
      <dgm:t>
        <a:bodyPr/>
        <a:lstStyle/>
        <a:p>
          <a:r>
            <a:rPr lang="en-US" dirty="0" smtClean="0"/>
            <a:t>Infrastructure</a:t>
          </a:r>
          <a:endParaRPr lang="en-US" dirty="0"/>
        </a:p>
      </dgm:t>
    </dgm:pt>
    <dgm:pt modelId="{9D870E04-B05F-4B68-AE5A-60CDBA7D831C}" type="parTrans" cxnId="{5985F454-6653-4874-AA1D-A0BE93D70299}">
      <dgm:prSet/>
      <dgm:spPr/>
      <dgm:t>
        <a:bodyPr/>
        <a:lstStyle/>
        <a:p>
          <a:endParaRPr lang="en-US"/>
        </a:p>
      </dgm:t>
    </dgm:pt>
    <dgm:pt modelId="{9B047665-1B0F-4247-B84E-3651F622BC8B}" type="sibTrans" cxnId="{5985F454-6653-4874-AA1D-A0BE93D70299}">
      <dgm:prSet/>
      <dgm:spPr/>
      <dgm:t>
        <a:bodyPr/>
        <a:lstStyle/>
        <a:p>
          <a:endParaRPr lang="en-US"/>
        </a:p>
      </dgm:t>
    </dgm:pt>
    <dgm:pt modelId="{83738B9D-D45E-4096-8FBB-4577A8E311C2}">
      <dgm:prSet phldrT="[Text]"/>
      <dgm:spPr/>
      <dgm:t>
        <a:bodyPr/>
        <a:lstStyle/>
        <a:p>
          <a:r>
            <a:rPr lang="en-US" dirty="0" smtClean="0"/>
            <a:t>Urban services</a:t>
          </a:r>
          <a:endParaRPr lang="en-US" dirty="0"/>
        </a:p>
      </dgm:t>
    </dgm:pt>
    <dgm:pt modelId="{AFB06088-23E6-416E-929A-6C9D5244A3A8}" type="parTrans" cxnId="{D376B013-3856-4667-BEB8-1E164BB99C3C}">
      <dgm:prSet/>
      <dgm:spPr/>
      <dgm:t>
        <a:bodyPr/>
        <a:lstStyle/>
        <a:p>
          <a:endParaRPr lang="en-US"/>
        </a:p>
      </dgm:t>
    </dgm:pt>
    <dgm:pt modelId="{1207B0E3-4E36-4A45-9C3B-87F62EBD6083}" type="sibTrans" cxnId="{D376B013-3856-4667-BEB8-1E164BB99C3C}">
      <dgm:prSet/>
      <dgm:spPr/>
      <dgm:t>
        <a:bodyPr/>
        <a:lstStyle/>
        <a:p>
          <a:endParaRPr lang="en-US"/>
        </a:p>
      </dgm:t>
    </dgm:pt>
    <dgm:pt modelId="{968C8A7A-A84E-4DF5-9530-EC39EB7E2DFA}">
      <dgm:prSet phldrT="[Text]"/>
      <dgm:spPr/>
      <dgm:t>
        <a:bodyPr/>
        <a:lstStyle/>
        <a:p>
          <a:r>
            <a:rPr lang="en-US" dirty="0" smtClean="0"/>
            <a:t>Transportation</a:t>
          </a:r>
          <a:endParaRPr lang="en-US" dirty="0"/>
        </a:p>
      </dgm:t>
    </dgm:pt>
    <dgm:pt modelId="{15E2C95C-CFF6-4182-868D-47C44D8082A6}" type="parTrans" cxnId="{EBEF1F5E-F82C-44C7-9805-D4CCEDAABE0C}">
      <dgm:prSet/>
      <dgm:spPr/>
      <dgm:t>
        <a:bodyPr/>
        <a:lstStyle/>
        <a:p>
          <a:endParaRPr lang="en-US"/>
        </a:p>
      </dgm:t>
    </dgm:pt>
    <dgm:pt modelId="{1FDCE8EF-5AD1-42DC-88ED-4CAD93A557E6}" type="sibTrans" cxnId="{EBEF1F5E-F82C-44C7-9805-D4CCEDAABE0C}">
      <dgm:prSet/>
      <dgm:spPr/>
      <dgm:t>
        <a:bodyPr/>
        <a:lstStyle/>
        <a:p>
          <a:endParaRPr lang="en-US"/>
        </a:p>
      </dgm:t>
    </dgm:pt>
    <dgm:pt modelId="{45A8B182-57E9-42B0-916F-A14BD3094D62}">
      <dgm:prSet phldrT="[Text]"/>
      <dgm:spPr/>
      <dgm:t>
        <a:bodyPr/>
        <a:lstStyle/>
        <a:p>
          <a:r>
            <a:rPr lang="en-US" dirty="0" smtClean="0"/>
            <a:t>Recreational </a:t>
          </a:r>
          <a:endParaRPr lang="en-US" dirty="0"/>
        </a:p>
      </dgm:t>
    </dgm:pt>
    <dgm:pt modelId="{0195BE4F-CB94-4C5D-B7C2-C17C2EDE3F69}" type="parTrans" cxnId="{87304947-E5C1-4143-AA1A-952A16E77C5C}">
      <dgm:prSet/>
      <dgm:spPr/>
      <dgm:t>
        <a:bodyPr/>
        <a:lstStyle/>
        <a:p>
          <a:endParaRPr lang="en-US"/>
        </a:p>
      </dgm:t>
    </dgm:pt>
    <dgm:pt modelId="{FF705F3D-2251-417C-9EC8-DDA121FABFEE}" type="sibTrans" cxnId="{87304947-E5C1-4143-AA1A-952A16E77C5C}">
      <dgm:prSet/>
      <dgm:spPr/>
      <dgm:t>
        <a:bodyPr/>
        <a:lstStyle/>
        <a:p>
          <a:endParaRPr lang="en-US"/>
        </a:p>
      </dgm:t>
    </dgm:pt>
    <dgm:pt modelId="{20B45FB3-CD0C-488B-939A-0D3845742B18}">
      <dgm:prSet phldrT="[Text]"/>
      <dgm:spPr/>
      <dgm:t>
        <a:bodyPr/>
        <a:lstStyle/>
        <a:p>
          <a:r>
            <a:rPr lang="en-US" dirty="0" smtClean="0"/>
            <a:t>Religious, education, health facilities</a:t>
          </a:r>
          <a:endParaRPr lang="en-US" dirty="0"/>
        </a:p>
      </dgm:t>
    </dgm:pt>
    <dgm:pt modelId="{F7D194CE-33DA-4459-8244-4A7DAAEB1DF6}" type="parTrans" cxnId="{0E6437B8-0383-43CB-9C66-2FE7D85B31FD}">
      <dgm:prSet/>
      <dgm:spPr/>
      <dgm:t>
        <a:bodyPr/>
        <a:lstStyle/>
        <a:p>
          <a:endParaRPr lang="en-US"/>
        </a:p>
      </dgm:t>
    </dgm:pt>
    <dgm:pt modelId="{1DFED477-2D74-4C17-AA74-F28DACD8165D}" type="sibTrans" cxnId="{0E6437B8-0383-43CB-9C66-2FE7D85B31FD}">
      <dgm:prSet/>
      <dgm:spPr/>
      <dgm:t>
        <a:bodyPr/>
        <a:lstStyle/>
        <a:p>
          <a:endParaRPr lang="en-US"/>
        </a:p>
      </dgm:t>
    </dgm:pt>
    <dgm:pt modelId="{F44B25DB-5DDD-4E08-BF4C-5740F50B72AD}">
      <dgm:prSet phldrT="[Text]"/>
      <dgm:spPr/>
      <dgm:t>
        <a:bodyPr/>
        <a:lstStyle/>
        <a:p>
          <a:r>
            <a:rPr lang="en-US" dirty="0" smtClean="0"/>
            <a:t>Time-space</a:t>
          </a:r>
          <a:endParaRPr lang="en-US" dirty="0"/>
        </a:p>
      </dgm:t>
    </dgm:pt>
    <dgm:pt modelId="{E7FB5FB7-C1F2-4940-AF3D-21507251CDDA}" type="parTrans" cxnId="{0552EA73-7E30-482B-A013-B7E7D5907BA6}">
      <dgm:prSet/>
      <dgm:spPr/>
      <dgm:t>
        <a:bodyPr/>
        <a:lstStyle/>
        <a:p>
          <a:endParaRPr lang="en-US"/>
        </a:p>
      </dgm:t>
    </dgm:pt>
    <dgm:pt modelId="{28C1CDA8-F912-45B3-A7F8-DDFDBD159A5A}" type="sibTrans" cxnId="{0552EA73-7E30-482B-A013-B7E7D5907BA6}">
      <dgm:prSet/>
      <dgm:spPr/>
      <dgm:t>
        <a:bodyPr/>
        <a:lstStyle/>
        <a:p>
          <a:endParaRPr lang="en-US"/>
        </a:p>
      </dgm:t>
    </dgm:pt>
    <dgm:pt modelId="{92478C9F-CB72-4AB8-BEE7-F131472E13B0}">
      <dgm:prSet phldrT="[Text]"/>
      <dgm:spPr/>
      <dgm:t>
        <a:bodyPr/>
        <a:lstStyle/>
        <a:p>
          <a:r>
            <a:rPr lang="en-US" dirty="0" smtClean="0"/>
            <a:t>Earthquake</a:t>
          </a:r>
          <a:endParaRPr lang="en-US" dirty="0"/>
        </a:p>
      </dgm:t>
    </dgm:pt>
    <dgm:pt modelId="{F73D61FA-5FB0-4F9F-8FE7-EFA365E3210F}" type="parTrans" cxnId="{AE457B45-8570-4F4C-8105-7A9371562C74}">
      <dgm:prSet/>
      <dgm:spPr/>
      <dgm:t>
        <a:bodyPr/>
        <a:lstStyle/>
        <a:p>
          <a:endParaRPr lang="en-US"/>
        </a:p>
      </dgm:t>
    </dgm:pt>
    <dgm:pt modelId="{93BA905D-9817-4369-A08B-A2A3DBFA8565}" type="sibTrans" cxnId="{AE457B45-8570-4F4C-8105-7A9371562C74}">
      <dgm:prSet/>
      <dgm:spPr/>
      <dgm:t>
        <a:bodyPr/>
        <a:lstStyle/>
        <a:p>
          <a:endParaRPr lang="en-US"/>
        </a:p>
      </dgm:t>
    </dgm:pt>
    <dgm:pt modelId="{D90621E0-D5F8-472F-9348-25958E702DD6}">
      <dgm:prSet phldrT="[Text]"/>
      <dgm:spPr/>
      <dgm:t>
        <a:bodyPr/>
        <a:lstStyle/>
        <a:p>
          <a:r>
            <a:rPr lang="en-US" dirty="0" smtClean="0"/>
            <a:t>Demography</a:t>
          </a:r>
          <a:endParaRPr lang="en-US" dirty="0"/>
        </a:p>
      </dgm:t>
    </dgm:pt>
    <dgm:pt modelId="{659D11A8-1370-4541-8008-554ABF0256A5}" type="parTrans" cxnId="{1292B3A9-64C2-4271-9B67-26E5C46B2D35}">
      <dgm:prSet/>
      <dgm:spPr/>
      <dgm:t>
        <a:bodyPr/>
        <a:lstStyle/>
        <a:p>
          <a:endParaRPr lang="en-US"/>
        </a:p>
      </dgm:t>
    </dgm:pt>
    <dgm:pt modelId="{F4F4FFDE-F833-442B-9179-3114B12AB786}" type="sibTrans" cxnId="{1292B3A9-64C2-4271-9B67-26E5C46B2D35}">
      <dgm:prSet/>
      <dgm:spPr/>
      <dgm:t>
        <a:bodyPr/>
        <a:lstStyle/>
        <a:p>
          <a:endParaRPr lang="en-US"/>
        </a:p>
      </dgm:t>
    </dgm:pt>
    <dgm:pt modelId="{C07D81AC-CD48-4044-8E65-A18854B96B4B}">
      <dgm:prSet phldrT="[Text]"/>
      <dgm:spPr/>
      <dgm:t>
        <a:bodyPr/>
        <a:lstStyle/>
        <a:p>
          <a:r>
            <a:rPr lang="en-US" dirty="0" smtClean="0"/>
            <a:t>Need/availability  of infrastructure and services</a:t>
          </a:r>
          <a:endParaRPr lang="en-US" dirty="0"/>
        </a:p>
      </dgm:t>
    </dgm:pt>
    <dgm:pt modelId="{00CC8EBF-3DC2-44C0-A705-97B24B45E897}" type="parTrans" cxnId="{350D6737-3623-428E-9C8D-DE23BDFE4014}">
      <dgm:prSet/>
      <dgm:spPr/>
      <dgm:t>
        <a:bodyPr/>
        <a:lstStyle/>
        <a:p>
          <a:endParaRPr lang="en-US"/>
        </a:p>
      </dgm:t>
    </dgm:pt>
    <dgm:pt modelId="{6F89E673-6939-48B1-9798-2BAA4FFDB1B6}" type="sibTrans" cxnId="{350D6737-3623-428E-9C8D-DE23BDFE4014}">
      <dgm:prSet/>
      <dgm:spPr/>
      <dgm:t>
        <a:bodyPr/>
        <a:lstStyle/>
        <a:p>
          <a:endParaRPr lang="en-US"/>
        </a:p>
      </dgm:t>
    </dgm:pt>
    <dgm:pt modelId="{A11CA214-219F-40DD-908D-CB59762F9616}">
      <dgm:prSet phldrT="[Text]"/>
      <dgm:spPr/>
      <dgm:t>
        <a:bodyPr/>
        <a:lstStyle/>
        <a:p>
          <a:r>
            <a:rPr lang="en-US" dirty="0" smtClean="0"/>
            <a:t>Stakeholders' interest</a:t>
          </a:r>
          <a:endParaRPr lang="en-US" dirty="0"/>
        </a:p>
      </dgm:t>
    </dgm:pt>
    <dgm:pt modelId="{1517A15C-6501-4F6C-B61F-7822084697A9}" type="parTrans" cxnId="{745B7A8A-1582-4CA2-8860-8B3430383059}">
      <dgm:prSet/>
      <dgm:spPr/>
      <dgm:t>
        <a:bodyPr/>
        <a:lstStyle/>
        <a:p>
          <a:endParaRPr lang="en-US"/>
        </a:p>
      </dgm:t>
    </dgm:pt>
    <dgm:pt modelId="{93A664FF-24AE-4FC9-9FA9-9E8AA01B4E48}" type="sibTrans" cxnId="{745B7A8A-1582-4CA2-8860-8B3430383059}">
      <dgm:prSet/>
      <dgm:spPr/>
      <dgm:t>
        <a:bodyPr/>
        <a:lstStyle/>
        <a:p>
          <a:endParaRPr lang="en-US"/>
        </a:p>
      </dgm:t>
    </dgm:pt>
    <dgm:pt modelId="{CBF743E7-7D9B-4FA4-A1F9-70B2925C5C93}">
      <dgm:prSet phldrT="[Text]"/>
      <dgm:spPr/>
      <dgm:t>
        <a:bodyPr/>
        <a:lstStyle/>
        <a:p>
          <a:r>
            <a:rPr lang="en-US" dirty="0" smtClean="0"/>
            <a:t>Rules, regulations</a:t>
          </a:r>
          <a:endParaRPr lang="en-US" dirty="0"/>
        </a:p>
      </dgm:t>
    </dgm:pt>
    <dgm:pt modelId="{2A100577-7B06-4402-BC90-1D4D92814D32}" type="parTrans" cxnId="{D7836223-7D37-483A-9A31-EC1E39550046}">
      <dgm:prSet/>
      <dgm:spPr/>
      <dgm:t>
        <a:bodyPr/>
        <a:lstStyle/>
        <a:p>
          <a:endParaRPr lang="en-US"/>
        </a:p>
      </dgm:t>
    </dgm:pt>
    <dgm:pt modelId="{A2AF0BBD-9919-4B57-84C3-7AED41468673}" type="sibTrans" cxnId="{D7836223-7D37-483A-9A31-EC1E39550046}">
      <dgm:prSet/>
      <dgm:spPr/>
      <dgm:t>
        <a:bodyPr/>
        <a:lstStyle/>
        <a:p>
          <a:endParaRPr lang="en-US"/>
        </a:p>
      </dgm:t>
    </dgm:pt>
    <dgm:pt modelId="{BD2E41AB-42C3-4DF3-84F9-4FDCE24D5726}">
      <dgm:prSet phldrT="[Text]"/>
      <dgm:spPr/>
      <dgm:t>
        <a:bodyPr/>
        <a:lstStyle/>
        <a:p>
          <a:r>
            <a:rPr lang="en-US" dirty="0" smtClean="0"/>
            <a:t>Residents desire</a:t>
          </a:r>
          <a:endParaRPr lang="en-US" dirty="0"/>
        </a:p>
      </dgm:t>
    </dgm:pt>
    <dgm:pt modelId="{6FAA526A-D31B-4A35-8721-BC48CA18BAA9}" type="parTrans" cxnId="{40C1A94B-C52C-477E-98BF-BCFAF0D096ED}">
      <dgm:prSet/>
      <dgm:spPr/>
      <dgm:t>
        <a:bodyPr/>
        <a:lstStyle/>
        <a:p>
          <a:endParaRPr lang="en-US"/>
        </a:p>
      </dgm:t>
    </dgm:pt>
    <dgm:pt modelId="{715BEFC2-6C4F-4324-92CC-4063C2A9994F}" type="sibTrans" cxnId="{40C1A94B-C52C-477E-98BF-BCFAF0D096ED}">
      <dgm:prSet/>
      <dgm:spPr/>
      <dgm:t>
        <a:bodyPr/>
        <a:lstStyle/>
        <a:p>
          <a:endParaRPr lang="en-US"/>
        </a:p>
      </dgm:t>
    </dgm:pt>
    <dgm:pt modelId="{22554570-F683-4664-8276-6A88E90DBF25}">
      <dgm:prSet phldrT="[Text]"/>
      <dgm:spPr/>
      <dgm:t>
        <a:bodyPr/>
        <a:lstStyle/>
        <a:p>
          <a:r>
            <a:rPr lang="en-US" dirty="0" smtClean="0"/>
            <a:t>Social/cultural</a:t>
          </a:r>
          <a:endParaRPr lang="en-US" dirty="0"/>
        </a:p>
      </dgm:t>
    </dgm:pt>
    <dgm:pt modelId="{60E8F3B2-7317-4280-99A6-24DA6221632E}" type="parTrans" cxnId="{343348BE-C710-4429-B157-B1E489B5C6B2}">
      <dgm:prSet/>
      <dgm:spPr/>
      <dgm:t>
        <a:bodyPr/>
        <a:lstStyle/>
        <a:p>
          <a:endParaRPr lang="en-US"/>
        </a:p>
      </dgm:t>
    </dgm:pt>
    <dgm:pt modelId="{9D2C0474-9630-4802-B7E7-7519F306B26E}" type="sibTrans" cxnId="{343348BE-C710-4429-B157-B1E489B5C6B2}">
      <dgm:prSet/>
      <dgm:spPr/>
      <dgm:t>
        <a:bodyPr/>
        <a:lstStyle/>
        <a:p>
          <a:endParaRPr lang="en-US"/>
        </a:p>
      </dgm:t>
    </dgm:pt>
    <dgm:pt modelId="{51F350B7-CE1D-4664-AC29-8DD95F55A5BF}">
      <dgm:prSet phldrT="[Text]"/>
      <dgm:spPr/>
      <dgm:t>
        <a:bodyPr/>
        <a:lstStyle/>
        <a:p>
          <a:r>
            <a:rPr lang="en-US" dirty="0" smtClean="0"/>
            <a:t>Social/economical</a:t>
          </a:r>
          <a:endParaRPr lang="en-US" dirty="0"/>
        </a:p>
      </dgm:t>
    </dgm:pt>
    <dgm:pt modelId="{867095A0-A971-4BFD-936C-127B83200760}" type="parTrans" cxnId="{68D58317-609B-4EC0-81A0-AAB2838C9C58}">
      <dgm:prSet/>
      <dgm:spPr/>
      <dgm:t>
        <a:bodyPr/>
        <a:lstStyle/>
        <a:p>
          <a:endParaRPr lang="en-US"/>
        </a:p>
      </dgm:t>
    </dgm:pt>
    <dgm:pt modelId="{04C1DB08-4CDA-4CD2-84D4-CB865D1DF82A}" type="sibTrans" cxnId="{68D58317-609B-4EC0-81A0-AAB2838C9C58}">
      <dgm:prSet/>
      <dgm:spPr/>
      <dgm:t>
        <a:bodyPr/>
        <a:lstStyle/>
        <a:p>
          <a:endParaRPr lang="en-US"/>
        </a:p>
      </dgm:t>
    </dgm:pt>
    <dgm:pt modelId="{6FAE586F-F37B-4E22-BEA2-6ACEC0F88D53}">
      <dgm:prSet phldrT="[Text]"/>
      <dgm:spPr/>
      <dgm:t>
        <a:bodyPr/>
        <a:lstStyle/>
        <a:p>
          <a:r>
            <a:rPr lang="en-US" dirty="0" smtClean="0"/>
            <a:t>Urban structure </a:t>
          </a:r>
          <a:endParaRPr lang="en-US" dirty="0"/>
        </a:p>
      </dgm:t>
    </dgm:pt>
    <dgm:pt modelId="{AC5DD3A3-3F87-4AF8-BB0C-9059118C0B8A}" type="parTrans" cxnId="{17DA76E8-54E7-4D33-B6CC-686A24571710}">
      <dgm:prSet/>
      <dgm:spPr/>
      <dgm:t>
        <a:bodyPr/>
        <a:lstStyle/>
        <a:p>
          <a:endParaRPr lang="en-US"/>
        </a:p>
      </dgm:t>
    </dgm:pt>
    <dgm:pt modelId="{EC5ACCDD-7B04-45D6-A0DC-5C9EB91FCF8A}" type="sibTrans" cxnId="{17DA76E8-54E7-4D33-B6CC-686A24571710}">
      <dgm:prSet/>
      <dgm:spPr/>
      <dgm:t>
        <a:bodyPr/>
        <a:lstStyle/>
        <a:p>
          <a:endParaRPr lang="en-US"/>
        </a:p>
      </dgm:t>
    </dgm:pt>
    <dgm:pt modelId="{B8AC9CDD-7DF7-45E7-BCCA-F479ED0FFF09}">
      <dgm:prSet phldrT="[Text]"/>
      <dgm:spPr/>
      <dgm:t>
        <a:bodyPr/>
        <a:lstStyle/>
        <a:p>
          <a:r>
            <a:rPr lang="en-US" dirty="0" smtClean="0"/>
            <a:t>Ethnic conflict</a:t>
          </a:r>
          <a:endParaRPr lang="en-US" dirty="0"/>
        </a:p>
      </dgm:t>
    </dgm:pt>
    <dgm:pt modelId="{731B9ABD-1302-49F3-BD2C-FA734C14ABB0}" type="parTrans" cxnId="{5FD5E842-02A6-4B00-94FF-151959AAD216}">
      <dgm:prSet/>
      <dgm:spPr/>
      <dgm:t>
        <a:bodyPr/>
        <a:lstStyle/>
        <a:p>
          <a:endParaRPr lang="en-US"/>
        </a:p>
      </dgm:t>
    </dgm:pt>
    <dgm:pt modelId="{9DFEAA23-02F2-4540-A5BC-47C9EEFD36CD}" type="sibTrans" cxnId="{5FD5E842-02A6-4B00-94FF-151959AAD216}">
      <dgm:prSet/>
      <dgm:spPr/>
      <dgm:t>
        <a:bodyPr/>
        <a:lstStyle/>
        <a:p>
          <a:endParaRPr lang="en-US"/>
        </a:p>
      </dgm:t>
    </dgm:pt>
    <dgm:pt modelId="{F89AE247-BFE9-440D-8324-E66E3FCDE43A}">
      <dgm:prSet phldrT="[Text]"/>
      <dgm:spPr/>
      <dgm:t>
        <a:bodyPr/>
        <a:lstStyle/>
        <a:p>
          <a:r>
            <a:rPr lang="en-US" dirty="0" smtClean="0"/>
            <a:t>Policy environment, politics </a:t>
          </a:r>
          <a:endParaRPr lang="en-US" dirty="0"/>
        </a:p>
      </dgm:t>
    </dgm:pt>
    <dgm:pt modelId="{66DC6090-0501-44DB-82C0-4DF7D748C73E}" type="parTrans" cxnId="{C332C2AE-41C4-45C5-B29C-25DA1FC7CFCE}">
      <dgm:prSet/>
      <dgm:spPr/>
      <dgm:t>
        <a:bodyPr/>
        <a:lstStyle/>
        <a:p>
          <a:endParaRPr lang="en-US"/>
        </a:p>
      </dgm:t>
    </dgm:pt>
    <dgm:pt modelId="{BED341F5-7EAD-44AC-B09A-01B48F1FB400}" type="sibTrans" cxnId="{C332C2AE-41C4-45C5-B29C-25DA1FC7CFCE}">
      <dgm:prSet/>
      <dgm:spPr/>
      <dgm:t>
        <a:bodyPr/>
        <a:lstStyle/>
        <a:p>
          <a:endParaRPr lang="en-US"/>
        </a:p>
      </dgm:t>
    </dgm:pt>
    <dgm:pt modelId="{146752A5-3776-4CCC-93AC-3FFDBAF8DB32}">
      <dgm:prSet phldrT="[Text]"/>
      <dgm:spPr/>
      <dgm:t>
        <a:bodyPr/>
        <a:lstStyle/>
        <a:p>
          <a:r>
            <a:rPr lang="en-US" dirty="0" smtClean="0"/>
            <a:t>Rules, regulation</a:t>
          </a:r>
          <a:endParaRPr lang="en-US" dirty="0"/>
        </a:p>
      </dgm:t>
    </dgm:pt>
    <dgm:pt modelId="{E17332A4-C7AD-4297-89AD-87D24C5B7983}" type="parTrans" cxnId="{DFF128E6-AF0C-429F-A954-0DB51F324B4C}">
      <dgm:prSet/>
      <dgm:spPr/>
      <dgm:t>
        <a:bodyPr/>
        <a:lstStyle/>
        <a:p>
          <a:endParaRPr lang="en-US"/>
        </a:p>
      </dgm:t>
    </dgm:pt>
    <dgm:pt modelId="{C9E1593B-BBAF-4161-8C07-19E8E0E66C4F}" type="sibTrans" cxnId="{DFF128E6-AF0C-429F-A954-0DB51F324B4C}">
      <dgm:prSet/>
      <dgm:spPr/>
      <dgm:t>
        <a:bodyPr/>
        <a:lstStyle/>
        <a:p>
          <a:endParaRPr lang="en-US"/>
        </a:p>
      </dgm:t>
    </dgm:pt>
    <dgm:pt modelId="{AECDECAF-B1EE-4810-8FB5-2582C3C49F3E}">
      <dgm:prSet phldrT="[Text]"/>
      <dgm:spPr/>
      <dgm:t>
        <a:bodyPr/>
        <a:lstStyle/>
        <a:p>
          <a:r>
            <a:rPr lang="en-US" dirty="0" smtClean="0"/>
            <a:t>Resource constraints</a:t>
          </a:r>
          <a:endParaRPr lang="en-US" dirty="0"/>
        </a:p>
      </dgm:t>
    </dgm:pt>
    <dgm:pt modelId="{13E591F3-9AC5-4497-88B4-5DBFC61CF2FB}" type="parTrans" cxnId="{E3DA07F7-66EB-4FB4-BF63-23031F0CB6B2}">
      <dgm:prSet/>
      <dgm:spPr/>
      <dgm:t>
        <a:bodyPr/>
        <a:lstStyle/>
        <a:p>
          <a:endParaRPr lang="en-US"/>
        </a:p>
      </dgm:t>
    </dgm:pt>
    <dgm:pt modelId="{AB25EBC0-EC91-4C29-BC69-00C47474C593}" type="sibTrans" cxnId="{E3DA07F7-66EB-4FB4-BF63-23031F0CB6B2}">
      <dgm:prSet/>
      <dgm:spPr/>
      <dgm:t>
        <a:bodyPr/>
        <a:lstStyle/>
        <a:p>
          <a:endParaRPr lang="en-US"/>
        </a:p>
      </dgm:t>
    </dgm:pt>
    <dgm:pt modelId="{51EE9852-FA93-4D73-9B66-D1982C02D0EA}">
      <dgm:prSet phldrT="[Text]"/>
      <dgm:spPr/>
      <dgm:t>
        <a:bodyPr/>
        <a:lstStyle/>
        <a:p>
          <a:r>
            <a:rPr lang="en-US" dirty="0" smtClean="0"/>
            <a:t>Extent of modification</a:t>
          </a:r>
          <a:endParaRPr lang="en-US" dirty="0"/>
        </a:p>
      </dgm:t>
    </dgm:pt>
    <dgm:pt modelId="{C7FE8347-23B4-4F30-9715-CF68D9FD91BE}" type="parTrans" cxnId="{9274C4A8-DE14-4F8D-9332-B66A4A63096A}">
      <dgm:prSet/>
      <dgm:spPr/>
      <dgm:t>
        <a:bodyPr/>
        <a:lstStyle/>
        <a:p>
          <a:endParaRPr lang="en-US"/>
        </a:p>
      </dgm:t>
    </dgm:pt>
    <dgm:pt modelId="{6BC2A3CE-9C64-454B-80FE-0996FBD7C2EB}" type="sibTrans" cxnId="{9274C4A8-DE14-4F8D-9332-B66A4A63096A}">
      <dgm:prSet/>
      <dgm:spPr/>
      <dgm:t>
        <a:bodyPr/>
        <a:lstStyle/>
        <a:p>
          <a:endParaRPr lang="en-US"/>
        </a:p>
      </dgm:t>
    </dgm:pt>
    <dgm:pt modelId="{0FFC57A0-6209-4D3B-AEA8-B20A55F67824}">
      <dgm:prSet phldrT="[Text]"/>
      <dgm:spPr/>
      <dgm:t>
        <a:bodyPr/>
        <a:lstStyle/>
        <a:p>
          <a:r>
            <a:rPr lang="en-US" dirty="0" smtClean="0"/>
            <a:t>Urban functionality </a:t>
          </a:r>
          <a:endParaRPr lang="en-US" dirty="0"/>
        </a:p>
      </dgm:t>
    </dgm:pt>
    <dgm:pt modelId="{35B5FDBC-0599-48D8-A4BD-10088A3AD5EF}" type="parTrans" cxnId="{3F8ACCAC-3DEB-49E3-96AE-08305527456A}">
      <dgm:prSet/>
      <dgm:spPr/>
      <dgm:t>
        <a:bodyPr/>
        <a:lstStyle/>
        <a:p>
          <a:endParaRPr lang="en-US"/>
        </a:p>
      </dgm:t>
    </dgm:pt>
    <dgm:pt modelId="{CE2DB406-EC84-46EA-81AA-8845A989A3BD}" type="sibTrans" cxnId="{3F8ACCAC-3DEB-49E3-96AE-08305527456A}">
      <dgm:prSet/>
      <dgm:spPr/>
      <dgm:t>
        <a:bodyPr/>
        <a:lstStyle/>
        <a:p>
          <a:endParaRPr lang="en-US"/>
        </a:p>
      </dgm:t>
    </dgm:pt>
    <dgm:pt modelId="{7D73A361-39EF-481E-94A6-93BB413EE12A}">
      <dgm:prSet phldrT="[Text]"/>
      <dgm:spPr/>
      <dgm:t>
        <a:bodyPr/>
        <a:lstStyle/>
        <a:p>
          <a:r>
            <a:rPr lang="en-US" dirty="0" smtClean="0"/>
            <a:t>Implementation strategy</a:t>
          </a:r>
          <a:endParaRPr lang="en-US" dirty="0"/>
        </a:p>
      </dgm:t>
    </dgm:pt>
    <dgm:pt modelId="{77FED937-72A8-4F96-96CD-E453649E5CA9}" type="parTrans" cxnId="{558721B1-D42C-4D77-B585-2098B630A5EA}">
      <dgm:prSet/>
      <dgm:spPr/>
      <dgm:t>
        <a:bodyPr/>
        <a:lstStyle/>
        <a:p>
          <a:endParaRPr lang="en-US"/>
        </a:p>
      </dgm:t>
    </dgm:pt>
    <dgm:pt modelId="{6B733E80-E80F-4F80-959A-1273E091B22B}" type="sibTrans" cxnId="{558721B1-D42C-4D77-B585-2098B630A5EA}">
      <dgm:prSet/>
      <dgm:spPr/>
      <dgm:t>
        <a:bodyPr/>
        <a:lstStyle/>
        <a:p>
          <a:endParaRPr lang="en-US"/>
        </a:p>
      </dgm:t>
    </dgm:pt>
    <dgm:pt modelId="{BA389C5F-0343-46D0-B05A-C4396C00FC0A}">
      <dgm:prSet phldrT="[Text]"/>
      <dgm:spPr/>
      <dgm:t>
        <a:bodyPr/>
        <a:lstStyle/>
        <a:p>
          <a:r>
            <a:rPr lang="en-US" dirty="0" smtClean="0"/>
            <a:t>Feasibility</a:t>
          </a:r>
          <a:endParaRPr lang="en-US" dirty="0"/>
        </a:p>
      </dgm:t>
    </dgm:pt>
    <dgm:pt modelId="{5B4600FE-328F-40FC-BC53-254C3BB27E1C}" type="parTrans" cxnId="{D0AEE5F9-3895-43B7-A58F-EA519E105A49}">
      <dgm:prSet/>
      <dgm:spPr/>
      <dgm:t>
        <a:bodyPr/>
        <a:lstStyle/>
        <a:p>
          <a:endParaRPr lang="en-US"/>
        </a:p>
      </dgm:t>
    </dgm:pt>
    <dgm:pt modelId="{9D4E04BC-169A-4858-9926-D58952E4A718}" type="sibTrans" cxnId="{D0AEE5F9-3895-43B7-A58F-EA519E105A49}">
      <dgm:prSet/>
      <dgm:spPr/>
      <dgm:t>
        <a:bodyPr/>
        <a:lstStyle/>
        <a:p>
          <a:endParaRPr lang="en-US"/>
        </a:p>
      </dgm:t>
    </dgm:pt>
    <dgm:pt modelId="{815459AB-00C8-47B0-B96A-C499EB36F536}">
      <dgm:prSet phldrT="[Text]"/>
      <dgm:spPr/>
      <dgm:t>
        <a:bodyPr/>
        <a:lstStyle/>
        <a:p>
          <a:r>
            <a:rPr lang="en-US" dirty="0" smtClean="0"/>
            <a:t> Residents’ acceptance</a:t>
          </a:r>
          <a:endParaRPr lang="en-US" dirty="0"/>
        </a:p>
      </dgm:t>
    </dgm:pt>
    <dgm:pt modelId="{94A7B683-E192-4187-9ADA-6450B742A4C1}" type="parTrans" cxnId="{31CAFA39-A6FE-454D-8AF0-6D42CC665770}">
      <dgm:prSet/>
      <dgm:spPr/>
      <dgm:t>
        <a:bodyPr/>
        <a:lstStyle/>
        <a:p>
          <a:endParaRPr lang="en-US"/>
        </a:p>
      </dgm:t>
    </dgm:pt>
    <dgm:pt modelId="{2FD3D6A9-9F7A-40F4-A541-B5F705193BA6}" type="sibTrans" cxnId="{31CAFA39-A6FE-454D-8AF0-6D42CC665770}">
      <dgm:prSet/>
      <dgm:spPr/>
      <dgm:t>
        <a:bodyPr/>
        <a:lstStyle/>
        <a:p>
          <a:endParaRPr lang="en-US"/>
        </a:p>
      </dgm:t>
    </dgm:pt>
    <dgm:pt modelId="{4D7E2F27-85B3-42E8-99C7-427800E46D15}">
      <dgm:prSet phldrT="[Text]"/>
      <dgm:spPr/>
      <dgm:t>
        <a:bodyPr/>
        <a:lstStyle/>
        <a:p>
          <a:r>
            <a:rPr lang="en-US" dirty="0" smtClean="0"/>
            <a:t>Transportation mode, validation  </a:t>
          </a:r>
          <a:endParaRPr lang="en-US" dirty="0"/>
        </a:p>
      </dgm:t>
    </dgm:pt>
    <dgm:pt modelId="{F1E38B2C-9468-436B-B20A-D879CEE08349}" type="parTrans" cxnId="{B5E1728F-7930-4CFA-A428-45980DE94EC0}">
      <dgm:prSet/>
      <dgm:spPr/>
      <dgm:t>
        <a:bodyPr/>
        <a:lstStyle/>
        <a:p>
          <a:endParaRPr lang="en-US"/>
        </a:p>
      </dgm:t>
    </dgm:pt>
    <dgm:pt modelId="{E1F9ED7C-F813-41C8-9DE0-ED5DEB9686D2}" type="sibTrans" cxnId="{B5E1728F-7930-4CFA-A428-45980DE94EC0}">
      <dgm:prSet/>
      <dgm:spPr/>
      <dgm:t>
        <a:bodyPr/>
        <a:lstStyle/>
        <a:p>
          <a:endParaRPr lang="en-US"/>
        </a:p>
      </dgm:t>
    </dgm:pt>
    <dgm:pt modelId="{997F3305-7D61-4F9F-BE79-F2B65D418E1A}">
      <dgm:prSet/>
      <dgm:spPr/>
      <dgm:t>
        <a:bodyPr/>
        <a:lstStyle/>
        <a:p>
          <a:r>
            <a:rPr lang="en-US" dirty="0" smtClean="0"/>
            <a:t>Traffic management</a:t>
          </a:r>
          <a:endParaRPr lang="en-US" dirty="0"/>
        </a:p>
      </dgm:t>
    </dgm:pt>
    <dgm:pt modelId="{A2C5442F-43C4-4AA3-B608-458A49A8A566}" type="parTrans" cxnId="{3E8442F5-4E23-47D4-B40B-E6A6D7DCFB39}">
      <dgm:prSet/>
      <dgm:spPr/>
      <dgm:t>
        <a:bodyPr/>
        <a:lstStyle/>
        <a:p>
          <a:endParaRPr lang="en-US"/>
        </a:p>
      </dgm:t>
    </dgm:pt>
    <dgm:pt modelId="{60F8A0E5-72B0-4761-A115-4AB06AEC3BCE}" type="sibTrans" cxnId="{3E8442F5-4E23-47D4-B40B-E6A6D7DCFB39}">
      <dgm:prSet/>
      <dgm:spPr/>
      <dgm:t>
        <a:bodyPr/>
        <a:lstStyle/>
        <a:p>
          <a:endParaRPr lang="en-US"/>
        </a:p>
      </dgm:t>
    </dgm:pt>
    <dgm:pt modelId="{36E15679-5A68-47BF-91B5-CFD261F31F06}">
      <dgm:prSet/>
      <dgm:spPr/>
      <dgm:t>
        <a:bodyPr/>
        <a:lstStyle/>
        <a:p>
          <a:endParaRPr lang="en-US" dirty="0"/>
        </a:p>
      </dgm:t>
    </dgm:pt>
    <dgm:pt modelId="{524AC3FA-2332-4183-A2BE-78437F637693}" type="parTrans" cxnId="{E7E2D43F-D3FE-4826-B69D-92696265B965}">
      <dgm:prSet/>
      <dgm:spPr/>
      <dgm:t>
        <a:bodyPr/>
        <a:lstStyle/>
        <a:p>
          <a:endParaRPr lang="en-US"/>
        </a:p>
      </dgm:t>
    </dgm:pt>
    <dgm:pt modelId="{0E84D2FC-A328-4A42-8ABF-4D1FD90C35B0}" type="sibTrans" cxnId="{E7E2D43F-D3FE-4826-B69D-92696265B965}">
      <dgm:prSet/>
      <dgm:spPr/>
      <dgm:t>
        <a:bodyPr/>
        <a:lstStyle/>
        <a:p>
          <a:endParaRPr lang="en-US"/>
        </a:p>
      </dgm:t>
    </dgm:pt>
    <dgm:pt modelId="{A4340005-8C58-41FF-9DB1-CCA84714BC68}">
      <dgm:prSet/>
      <dgm:spPr/>
      <dgm:t>
        <a:bodyPr/>
        <a:lstStyle/>
        <a:p>
          <a:endParaRPr lang="en-US" dirty="0"/>
        </a:p>
      </dgm:t>
    </dgm:pt>
    <dgm:pt modelId="{D28371FF-C231-4E5B-8921-25BDFF771C22}" type="parTrans" cxnId="{838CD787-A3E3-40EE-B540-2E8AF867B59D}">
      <dgm:prSet/>
      <dgm:spPr/>
      <dgm:t>
        <a:bodyPr/>
        <a:lstStyle/>
        <a:p>
          <a:endParaRPr lang="en-US"/>
        </a:p>
      </dgm:t>
    </dgm:pt>
    <dgm:pt modelId="{498E2025-AB3F-4B85-9E46-CD772192A330}" type="sibTrans" cxnId="{838CD787-A3E3-40EE-B540-2E8AF867B59D}">
      <dgm:prSet/>
      <dgm:spPr/>
      <dgm:t>
        <a:bodyPr/>
        <a:lstStyle/>
        <a:p>
          <a:endParaRPr lang="en-US"/>
        </a:p>
      </dgm:t>
    </dgm:pt>
    <dgm:pt modelId="{97DB4857-66EF-4FCE-A166-479416E89947}">
      <dgm:prSet/>
      <dgm:spPr/>
      <dgm:t>
        <a:bodyPr/>
        <a:lstStyle/>
        <a:p>
          <a:r>
            <a:rPr lang="en-US" dirty="0" smtClean="0"/>
            <a:t>Sustainability </a:t>
          </a:r>
          <a:endParaRPr lang="en-US" dirty="0"/>
        </a:p>
      </dgm:t>
    </dgm:pt>
    <dgm:pt modelId="{2A44FD8C-CD00-4DCD-B657-89A6C99CAE88}" type="parTrans" cxnId="{A56F62D3-B810-4EF8-BCC3-7069D87D637D}">
      <dgm:prSet/>
      <dgm:spPr/>
      <dgm:t>
        <a:bodyPr/>
        <a:lstStyle/>
        <a:p>
          <a:endParaRPr lang="en-US"/>
        </a:p>
      </dgm:t>
    </dgm:pt>
    <dgm:pt modelId="{965FB572-4E63-4FDF-B9EA-40682112364A}" type="sibTrans" cxnId="{A56F62D3-B810-4EF8-BCC3-7069D87D637D}">
      <dgm:prSet/>
      <dgm:spPr/>
      <dgm:t>
        <a:bodyPr/>
        <a:lstStyle/>
        <a:p>
          <a:endParaRPr lang="en-US"/>
        </a:p>
      </dgm:t>
    </dgm:pt>
    <dgm:pt modelId="{AADFC002-5C0D-48E1-A903-19A29AD25C69}">
      <dgm:prSet/>
      <dgm:spPr/>
      <dgm:t>
        <a:bodyPr/>
        <a:lstStyle/>
        <a:p>
          <a:r>
            <a:rPr lang="en-US" smtClean="0"/>
            <a:t>Transportation </a:t>
          </a:r>
          <a:r>
            <a:rPr lang="en-US" dirty="0" smtClean="0"/>
            <a:t>network</a:t>
          </a:r>
          <a:r>
            <a:rPr lang="en-US" smtClean="0"/>
            <a:t>, coverage, comfort, cost</a:t>
          </a:r>
          <a:endParaRPr lang="en-US" dirty="0"/>
        </a:p>
      </dgm:t>
    </dgm:pt>
    <dgm:pt modelId="{E288EF0B-D0ED-4873-8E33-3BA208516231}" type="parTrans" cxnId="{84CDC994-51CA-41C8-AD86-C1B055D9D234}">
      <dgm:prSet/>
      <dgm:spPr/>
      <dgm:t>
        <a:bodyPr/>
        <a:lstStyle/>
        <a:p>
          <a:endParaRPr lang="en-US"/>
        </a:p>
      </dgm:t>
    </dgm:pt>
    <dgm:pt modelId="{3EEE986F-80DF-4D74-8CF8-F23D8F65ADBA}" type="sibTrans" cxnId="{84CDC994-51CA-41C8-AD86-C1B055D9D234}">
      <dgm:prSet/>
      <dgm:spPr/>
      <dgm:t>
        <a:bodyPr/>
        <a:lstStyle/>
        <a:p>
          <a:endParaRPr lang="en-US"/>
        </a:p>
      </dgm:t>
    </dgm:pt>
    <dgm:pt modelId="{181C7FCA-288B-4908-ABC3-8CB0B38371FA}">
      <dgm:prSet/>
      <dgm:spPr/>
      <dgm:t>
        <a:bodyPr/>
        <a:lstStyle/>
        <a:p>
          <a:r>
            <a:rPr lang="en-US" dirty="0" smtClean="0"/>
            <a:t>Environmental sensitiveness </a:t>
          </a:r>
          <a:endParaRPr lang="en-US" dirty="0"/>
        </a:p>
      </dgm:t>
    </dgm:pt>
    <dgm:pt modelId="{6B66049D-F15C-4878-845D-7A393D5A4C80}" type="parTrans" cxnId="{00E5F83C-B22F-431B-97A1-51151B56727B}">
      <dgm:prSet/>
      <dgm:spPr/>
      <dgm:t>
        <a:bodyPr/>
        <a:lstStyle/>
        <a:p>
          <a:endParaRPr lang="en-US"/>
        </a:p>
      </dgm:t>
    </dgm:pt>
    <dgm:pt modelId="{E58419D7-9F56-4167-B5F6-931F6B5F2F4E}" type="sibTrans" cxnId="{00E5F83C-B22F-431B-97A1-51151B56727B}">
      <dgm:prSet/>
      <dgm:spPr/>
      <dgm:t>
        <a:bodyPr/>
        <a:lstStyle/>
        <a:p>
          <a:endParaRPr lang="en-US"/>
        </a:p>
      </dgm:t>
    </dgm:pt>
    <dgm:pt modelId="{229033F5-8CF8-4803-AD73-199CB9AC3C5B}">
      <dgm:prSet/>
      <dgm:spPr/>
      <dgm:t>
        <a:bodyPr/>
        <a:lstStyle/>
        <a:p>
          <a:r>
            <a:rPr lang="de-DE" dirty="0" smtClean="0"/>
            <a:t>Revenue generation</a:t>
          </a:r>
          <a:endParaRPr lang="en-US" dirty="0"/>
        </a:p>
      </dgm:t>
    </dgm:pt>
    <dgm:pt modelId="{5096312C-CF01-4AE9-90D1-1252C0275930}" type="parTrans" cxnId="{8194138E-4F15-4E8C-A22C-182565551705}">
      <dgm:prSet/>
      <dgm:spPr/>
      <dgm:t>
        <a:bodyPr/>
        <a:lstStyle/>
        <a:p>
          <a:endParaRPr lang="en-US"/>
        </a:p>
      </dgm:t>
    </dgm:pt>
    <dgm:pt modelId="{CF7FD7BF-432D-4FA5-B904-7669C01C904A}" type="sibTrans" cxnId="{8194138E-4F15-4E8C-A22C-182565551705}">
      <dgm:prSet/>
      <dgm:spPr/>
      <dgm:t>
        <a:bodyPr/>
        <a:lstStyle/>
        <a:p>
          <a:endParaRPr lang="en-US"/>
        </a:p>
      </dgm:t>
    </dgm:pt>
    <dgm:pt modelId="{0BD207E9-6461-48E3-99D7-A7656CA40364}">
      <dgm:prSet phldrT="[Text]"/>
      <dgm:spPr/>
      <dgm:t>
        <a:bodyPr/>
        <a:lstStyle/>
        <a:p>
          <a:r>
            <a:rPr lang="de-DE" dirty="0" smtClean="0"/>
            <a:t>Population density </a:t>
          </a:r>
          <a:endParaRPr lang="en-US" dirty="0"/>
        </a:p>
      </dgm:t>
    </dgm:pt>
    <dgm:pt modelId="{82E78684-CF7E-41DA-9B28-770995861536}" type="parTrans" cxnId="{8A740558-EEF6-4B5E-9C30-E356C8515078}">
      <dgm:prSet/>
      <dgm:spPr/>
      <dgm:t>
        <a:bodyPr/>
        <a:lstStyle/>
        <a:p>
          <a:endParaRPr lang="en-US"/>
        </a:p>
      </dgm:t>
    </dgm:pt>
    <dgm:pt modelId="{66440F35-8BF8-4FE7-834F-D1C51F3B855E}" type="sibTrans" cxnId="{8A740558-EEF6-4B5E-9C30-E356C8515078}">
      <dgm:prSet/>
      <dgm:spPr/>
      <dgm:t>
        <a:bodyPr/>
        <a:lstStyle/>
        <a:p>
          <a:endParaRPr lang="en-US"/>
        </a:p>
      </dgm:t>
    </dgm:pt>
    <dgm:pt modelId="{0EDA33B3-48B8-4B8E-B79B-92894A05DB92}">
      <dgm:prSet/>
      <dgm:spPr/>
      <dgm:t>
        <a:bodyPr/>
        <a:lstStyle/>
        <a:p>
          <a:r>
            <a:rPr lang="en-US" smtClean="0"/>
            <a:t>Legal and policy</a:t>
          </a:r>
          <a:r>
            <a:rPr lang="de-DE" smtClean="0"/>
            <a:t>y framework</a:t>
          </a:r>
          <a:endParaRPr lang="en-US" dirty="0"/>
        </a:p>
      </dgm:t>
    </dgm:pt>
    <dgm:pt modelId="{25087019-6EEF-4B4E-83E2-72A8E23D17AC}" type="parTrans" cxnId="{B2BC9217-3651-4387-B1D4-B1CC6591F98B}">
      <dgm:prSet/>
      <dgm:spPr/>
      <dgm:t>
        <a:bodyPr/>
        <a:lstStyle/>
        <a:p>
          <a:endParaRPr lang="en-US"/>
        </a:p>
      </dgm:t>
    </dgm:pt>
    <dgm:pt modelId="{CB329FC1-16A1-439A-BEEF-624A05EBEF90}" type="sibTrans" cxnId="{B2BC9217-3651-4387-B1D4-B1CC6591F98B}">
      <dgm:prSet/>
      <dgm:spPr/>
      <dgm:t>
        <a:bodyPr/>
        <a:lstStyle/>
        <a:p>
          <a:endParaRPr lang="en-US"/>
        </a:p>
      </dgm:t>
    </dgm:pt>
    <dgm:pt modelId="{A2FCBF91-95CE-4E0C-969A-2D7F3B435751}">
      <dgm:prSet/>
      <dgm:spPr/>
      <dgm:t>
        <a:bodyPr/>
        <a:lstStyle/>
        <a:p>
          <a:r>
            <a:rPr lang="de-DE" smtClean="0"/>
            <a:t>Playsical planning </a:t>
          </a:r>
          <a:endParaRPr lang="en-US" dirty="0"/>
        </a:p>
      </dgm:t>
    </dgm:pt>
    <dgm:pt modelId="{9B0BD4C7-89EC-413E-BF40-4AF3F037A352}" type="parTrans" cxnId="{284B77F8-71EA-426C-A42F-65B8ACD33952}">
      <dgm:prSet/>
      <dgm:spPr/>
      <dgm:t>
        <a:bodyPr/>
        <a:lstStyle/>
        <a:p>
          <a:endParaRPr lang="en-US"/>
        </a:p>
      </dgm:t>
    </dgm:pt>
    <dgm:pt modelId="{2034722C-C1FC-4420-A799-223597500623}" type="sibTrans" cxnId="{284B77F8-71EA-426C-A42F-65B8ACD33952}">
      <dgm:prSet/>
      <dgm:spPr/>
      <dgm:t>
        <a:bodyPr/>
        <a:lstStyle/>
        <a:p>
          <a:endParaRPr lang="en-US"/>
        </a:p>
      </dgm:t>
    </dgm:pt>
    <dgm:pt modelId="{5A56867E-2CA1-46F0-BD07-C486F0F2E93C}">
      <dgm:prSet/>
      <dgm:spPr/>
      <dgm:t>
        <a:bodyPr/>
        <a:lstStyle/>
        <a:p>
          <a:r>
            <a:rPr lang="de-DE" dirty="0" smtClean="0"/>
            <a:t>Rules and regulation</a:t>
          </a:r>
          <a:endParaRPr lang="en-US" dirty="0"/>
        </a:p>
      </dgm:t>
    </dgm:pt>
    <dgm:pt modelId="{C8753414-0936-4415-8A84-AC210241C60C}" type="parTrans" cxnId="{8D71DC6A-F2E7-4049-8890-5D6515AAF768}">
      <dgm:prSet/>
      <dgm:spPr/>
      <dgm:t>
        <a:bodyPr/>
        <a:lstStyle/>
        <a:p>
          <a:endParaRPr lang="en-US"/>
        </a:p>
      </dgm:t>
    </dgm:pt>
    <dgm:pt modelId="{DA07AEA3-5ACD-47DC-A685-38C9D82D5016}" type="sibTrans" cxnId="{8D71DC6A-F2E7-4049-8890-5D6515AAF768}">
      <dgm:prSet/>
      <dgm:spPr/>
      <dgm:t>
        <a:bodyPr/>
        <a:lstStyle/>
        <a:p>
          <a:endParaRPr lang="en-US"/>
        </a:p>
      </dgm:t>
    </dgm:pt>
    <dgm:pt modelId="{38DFA156-ADCF-4CBC-A6B4-4A6EA4BB0506}">
      <dgm:prSet/>
      <dgm:spPr/>
      <dgm:t>
        <a:bodyPr/>
        <a:lstStyle/>
        <a:p>
          <a:r>
            <a:rPr lang="en-US" smtClean="0"/>
            <a:t>Earthquake </a:t>
          </a:r>
          <a:endParaRPr lang="en-US"/>
        </a:p>
      </dgm:t>
    </dgm:pt>
    <dgm:pt modelId="{50A23DCA-F3A1-4C56-88A1-E335E5CB7237}" type="parTrans" cxnId="{22D66549-655B-4F5A-9A0B-3F6BFA966A18}">
      <dgm:prSet/>
      <dgm:spPr/>
      <dgm:t>
        <a:bodyPr/>
        <a:lstStyle/>
        <a:p>
          <a:endParaRPr lang="en-US"/>
        </a:p>
      </dgm:t>
    </dgm:pt>
    <dgm:pt modelId="{18CC1E72-4163-4CD6-AA61-9F790113111C}" type="sibTrans" cxnId="{22D66549-655B-4F5A-9A0B-3F6BFA966A18}">
      <dgm:prSet/>
      <dgm:spPr/>
      <dgm:t>
        <a:bodyPr/>
        <a:lstStyle/>
        <a:p>
          <a:endParaRPr lang="en-US"/>
        </a:p>
      </dgm:t>
    </dgm:pt>
    <dgm:pt modelId="{408516AB-3991-4C3D-92E4-1693C6C896C8}">
      <dgm:prSet phldrT="[Text]"/>
      <dgm:spPr/>
      <dgm:t>
        <a:bodyPr/>
        <a:lstStyle/>
        <a:p>
          <a:r>
            <a:rPr lang="de-DE" dirty="0" smtClean="0"/>
            <a:t>Building information </a:t>
          </a:r>
          <a:endParaRPr lang="en-US" dirty="0"/>
        </a:p>
      </dgm:t>
    </dgm:pt>
    <dgm:pt modelId="{01F97567-D92D-4733-8C63-4447BF9D84AF}" type="parTrans" cxnId="{46B966BC-3445-47A4-A1F6-50679FDFD604}">
      <dgm:prSet/>
      <dgm:spPr/>
      <dgm:t>
        <a:bodyPr/>
        <a:lstStyle/>
        <a:p>
          <a:endParaRPr lang="en-US"/>
        </a:p>
      </dgm:t>
    </dgm:pt>
    <dgm:pt modelId="{FA4FEDE3-197E-4E45-A5CF-FFA25B967C5F}" type="sibTrans" cxnId="{46B966BC-3445-47A4-A1F6-50679FDFD604}">
      <dgm:prSet/>
      <dgm:spPr/>
      <dgm:t>
        <a:bodyPr/>
        <a:lstStyle/>
        <a:p>
          <a:endParaRPr lang="en-US"/>
        </a:p>
      </dgm:t>
    </dgm:pt>
    <dgm:pt modelId="{91189888-CDF5-4373-B50E-D67466AB1DD8}">
      <dgm:prSet phldrT="[Text]"/>
      <dgm:spPr/>
      <dgm:t>
        <a:bodyPr/>
        <a:lstStyle/>
        <a:p>
          <a:r>
            <a:rPr lang="de-DE" dirty="0" smtClean="0"/>
            <a:t>Heritage structures </a:t>
          </a:r>
          <a:endParaRPr lang="en-US" dirty="0"/>
        </a:p>
      </dgm:t>
    </dgm:pt>
    <dgm:pt modelId="{D306BD50-F6AF-4057-A2B3-A3DA7C1B31CB}" type="parTrans" cxnId="{D59DF545-8D9A-420B-AF55-0C7FB2D1ED7F}">
      <dgm:prSet/>
      <dgm:spPr/>
      <dgm:t>
        <a:bodyPr/>
        <a:lstStyle/>
        <a:p>
          <a:endParaRPr lang="en-US"/>
        </a:p>
      </dgm:t>
    </dgm:pt>
    <dgm:pt modelId="{BE3AF027-461F-4C04-8346-CF4528EC3BF3}" type="sibTrans" cxnId="{D59DF545-8D9A-420B-AF55-0C7FB2D1ED7F}">
      <dgm:prSet/>
      <dgm:spPr/>
      <dgm:t>
        <a:bodyPr/>
        <a:lstStyle/>
        <a:p>
          <a:endParaRPr lang="en-US"/>
        </a:p>
      </dgm:t>
    </dgm:pt>
    <dgm:pt modelId="{F80CB0A4-9A6A-45A7-8135-243F92368161}" type="pres">
      <dgm:prSet presAssocID="{5110CE94-6862-4813-AEFB-94A14C593134}" presName="linearFlow" presStyleCnt="0">
        <dgm:presLayoutVars>
          <dgm:dir/>
          <dgm:animLvl val="lvl"/>
          <dgm:resizeHandles val="exact"/>
        </dgm:presLayoutVars>
      </dgm:prSet>
      <dgm:spPr/>
      <dgm:t>
        <a:bodyPr/>
        <a:lstStyle/>
        <a:p>
          <a:endParaRPr lang="en-US"/>
        </a:p>
      </dgm:t>
    </dgm:pt>
    <dgm:pt modelId="{618232D8-2CC7-47A1-921E-9F7D72953282}" type="pres">
      <dgm:prSet presAssocID="{19E2C36B-61A5-4347-B1C6-3BD628CD9E37}" presName="composite" presStyleCnt="0"/>
      <dgm:spPr/>
    </dgm:pt>
    <dgm:pt modelId="{0D3E8FA0-232A-4AFE-91B8-B063889A651A}" type="pres">
      <dgm:prSet presAssocID="{19E2C36B-61A5-4347-B1C6-3BD628CD9E37}" presName="parTx" presStyleLbl="node1" presStyleIdx="0" presStyleCnt="4">
        <dgm:presLayoutVars>
          <dgm:chMax val="0"/>
          <dgm:chPref val="0"/>
          <dgm:bulletEnabled val="1"/>
        </dgm:presLayoutVars>
      </dgm:prSet>
      <dgm:spPr/>
      <dgm:t>
        <a:bodyPr/>
        <a:lstStyle/>
        <a:p>
          <a:endParaRPr lang="en-US"/>
        </a:p>
      </dgm:t>
    </dgm:pt>
    <dgm:pt modelId="{8A0D9D83-C7B4-4A89-B5D0-E33B31353770}" type="pres">
      <dgm:prSet presAssocID="{19E2C36B-61A5-4347-B1C6-3BD628CD9E37}" presName="parSh" presStyleLbl="node1" presStyleIdx="0" presStyleCnt="4"/>
      <dgm:spPr/>
      <dgm:t>
        <a:bodyPr/>
        <a:lstStyle/>
        <a:p>
          <a:endParaRPr lang="en-US"/>
        </a:p>
      </dgm:t>
    </dgm:pt>
    <dgm:pt modelId="{F0044B76-C4B4-41C8-A5A6-A225A87B54FD}" type="pres">
      <dgm:prSet presAssocID="{19E2C36B-61A5-4347-B1C6-3BD628CD9E37}" presName="desTx" presStyleLbl="fgAcc1" presStyleIdx="0" presStyleCnt="4" custScaleX="138556" custScaleY="84397" custLinFactNeighborX="8323" custLinFactNeighborY="-8264">
        <dgm:presLayoutVars>
          <dgm:bulletEnabled val="1"/>
        </dgm:presLayoutVars>
      </dgm:prSet>
      <dgm:spPr/>
      <dgm:t>
        <a:bodyPr/>
        <a:lstStyle/>
        <a:p>
          <a:endParaRPr lang="en-US"/>
        </a:p>
      </dgm:t>
    </dgm:pt>
    <dgm:pt modelId="{AE5F0CCD-CC00-44D7-A533-0571E45E2ED1}" type="pres">
      <dgm:prSet presAssocID="{90BD27D2-A410-4B86-AC9A-F3BDBD7A4674}" presName="sibTrans" presStyleLbl="sibTrans2D1" presStyleIdx="0" presStyleCnt="3"/>
      <dgm:spPr/>
      <dgm:t>
        <a:bodyPr/>
        <a:lstStyle/>
        <a:p>
          <a:endParaRPr lang="en-US"/>
        </a:p>
      </dgm:t>
    </dgm:pt>
    <dgm:pt modelId="{EFD05834-0A26-4C03-A6A2-FFF1B7D9D8B0}" type="pres">
      <dgm:prSet presAssocID="{90BD27D2-A410-4B86-AC9A-F3BDBD7A4674}" presName="connTx" presStyleLbl="sibTrans2D1" presStyleIdx="0" presStyleCnt="3"/>
      <dgm:spPr/>
      <dgm:t>
        <a:bodyPr/>
        <a:lstStyle/>
        <a:p>
          <a:endParaRPr lang="en-US"/>
        </a:p>
      </dgm:t>
    </dgm:pt>
    <dgm:pt modelId="{B606244D-D4DC-4D5D-A72D-F11FBD815989}" type="pres">
      <dgm:prSet presAssocID="{3CAFC5A8-192A-4B4B-96A1-66A18D3BC7E4}" presName="composite" presStyleCnt="0"/>
      <dgm:spPr/>
    </dgm:pt>
    <dgm:pt modelId="{310F3328-53AA-49DD-B448-9FE884468DF8}" type="pres">
      <dgm:prSet presAssocID="{3CAFC5A8-192A-4B4B-96A1-66A18D3BC7E4}" presName="parTx" presStyleLbl="node1" presStyleIdx="0" presStyleCnt="4">
        <dgm:presLayoutVars>
          <dgm:chMax val="0"/>
          <dgm:chPref val="0"/>
          <dgm:bulletEnabled val="1"/>
        </dgm:presLayoutVars>
      </dgm:prSet>
      <dgm:spPr/>
      <dgm:t>
        <a:bodyPr/>
        <a:lstStyle/>
        <a:p>
          <a:endParaRPr lang="en-US"/>
        </a:p>
      </dgm:t>
    </dgm:pt>
    <dgm:pt modelId="{9C6DFA05-8344-4DC8-AA57-8F80B0144A64}" type="pres">
      <dgm:prSet presAssocID="{3CAFC5A8-192A-4B4B-96A1-66A18D3BC7E4}" presName="parSh" presStyleLbl="node1" presStyleIdx="1" presStyleCnt="4"/>
      <dgm:spPr/>
      <dgm:t>
        <a:bodyPr/>
        <a:lstStyle/>
        <a:p>
          <a:endParaRPr lang="en-US"/>
        </a:p>
      </dgm:t>
    </dgm:pt>
    <dgm:pt modelId="{4A2727A5-3922-4FB8-886E-DE1754E94F26}" type="pres">
      <dgm:prSet presAssocID="{3CAFC5A8-192A-4B4B-96A1-66A18D3BC7E4}" presName="desTx" presStyleLbl="fgAcc1" presStyleIdx="1" presStyleCnt="4" custScaleX="138556" custScaleY="84397" custLinFactNeighborX="8816" custLinFactNeighborY="-8265">
        <dgm:presLayoutVars>
          <dgm:bulletEnabled val="1"/>
        </dgm:presLayoutVars>
      </dgm:prSet>
      <dgm:spPr/>
      <dgm:t>
        <a:bodyPr/>
        <a:lstStyle/>
        <a:p>
          <a:endParaRPr lang="en-US"/>
        </a:p>
      </dgm:t>
    </dgm:pt>
    <dgm:pt modelId="{2A28D97E-6D59-4E1D-AD18-383452BA6D3F}" type="pres">
      <dgm:prSet presAssocID="{BD7321CE-49C9-44DC-9A24-2FA7276D0BD3}" presName="sibTrans" presStyleLbl="sibTrans2D1" presStyleIdx="1" presStyleCnt="3"/>
      <dgm:spPr/>
      <dgm:t>
        <a:bodyPr/>
        <a:lstStyle/>
        <a:p>
          <a:endParaRPr lang="en-US"/>
        </a:p>
      </dgm:t>
    </dgm:pt>
    <dgm:pt modelId="{42C544DD-E852-44F9-B433-59642F67332A}" type="pres">
      <dgm:prSet presAssocID="{BD7321CE-49C9-44DC-9A24-2FA7276D0BD3}" presName="connTx" presStyleLbl="sibTrans2D1" presStyleIdx="1" presStyleCnt="3"/>
      <dgm:spPr/>
      <dgm:t>
        <a:bodyPr/>
        <a:lstStyle/>
        <a:p>
          <a:endParaRPr lang="en-US"/>
        </a:p>
      </dgm:t>
    </dgm:pt>
    <dgm:pt modelId="{CF286065-12E7-4F45-9656-D005A16176A9}" type="pres">
      <dgm:prSet presAssocID="{94E79DEC-1391-4DB5-BF26-C8D2C35D3C60}" presName="composite" presStyleCnt="0"/>
      <dgm:spPr/>
    </dgm:pt>
    <dgm:pt modelId="{FE61D98B-F3F1-4C91-8574-DEB288643B97}" type="pres">
      <dgm:prSet presAssocID="{94E79DEC-1391-4DB5-BF26-C8D2C35D3C60}" presName="parTx" presStyleLbl="node1" presStyleIdx="1" presStyleCnt="4">
        <dgm:presLayoutVars>
          <dgm:chMax val="0"/>
          <dgm:chPref val="0"/>
          <dgm:bulletEnabled val="1"/>
        </dgm:presLayoutVars>
      </dgm:prSet>
      <dgm:spPr/>
      <dgm:t>
        <a:bodyPr/>
        <a:lstStyle/>
        <a:p>
          <a:endParaRPr lang="en-US"/>
        </a:p>
      </dgm:t>
    </dgm:pt>
    <dgm:pt modelId="{FD14CD30-1E60-4E03-B9FD-E425CA0E1B6B}" type="pres">
      <dgm:prSet presAssocID="{94E79DEC-1391-4DB5-BF26-C8D2C35D3C60}" presName="parSh" presStyleLbl="node1" presStyleIdx="2" presStyleCnt="4"/>
      <dgm:spPr/>
      <dgm:t>
        <a:bodyPr/>
        <a:lstStyle/>
        <a:p>
          <a:endParaRPr lang="en-US"/>
        </a:p>
      </dgm:t>
    </dgm:pt>
    <dgm:pt modelId="{A9B9002E-3C8E-4AB7-9EA0-B3063D546BF7}" type="pres">
      <dgm:prSet presAssocID="{94E79DEC-1391-4DB5-BF26-C8D2C35D3C60}" presName="desTx" presStyleLbl="fgAcc1" presStyleIdx="2" presStyleCnt="4" custScaleX="138556" custScaleY="84397" custLinFactNeighborX="7604" custLinFactNeighborY="-8264">
        <dgm:presLayoutVars>
          <dgm:bulletEnabled val="1"/>
        </dgm:presLayoutVars>
      </dgm:prSet>
      <dgm:spPr/>
      <dgm:t>
        <a:bodyPr/>
        <a:lstStyle/>
        <a:p>
          <a:endParaRPr lang="en-US"/>
        </a:p>
      </dgm:t>
    </dgm:pt>
    <dgm:pt modelId="{BB476116-BD37-47A7-A030-5E74FBD3F445}" type="pres">
      <dgm:prSet presAssocID="{B10CA6C4-8B85-497B-86AF-46BF1520D604}" presName="sibTrans" presStyleLbl="sibTrans2D1" presStyleIdx="2" presStyleCnt="3"/>
      <dgm:spPr/>
      <dgm:t>
        <a:bodyPr/>
        <a:lstStyle/>
        <a:p>
          <a:endParaRPr lang="en-US"/>
        </a:p>
      </dgm:t>
    </dgm:pt>
    <dgm:pt modelId="{531D8918-079D-41F9-8DB1-02429BDBFD28}" type="pres">
      <dgm:prSet presAssocID="{B10CA6C4-8B85-497B-86AF-46BF1520D604}" presName="connTx" presStyleLbl="sibTrans2D1" presStyleIdx="2" presStyleCnt="3"/>
      <dgm:spPr/>
      <dgm:t>
        <a:bodyPr/>
        <a:lstStyle/>
        <a:p>
          <a:endParaRPr lang="en-US"/>
        </a:p>
      </dgm:t>
    </dgm:pt>
    <dgm:pt modelId="{CE3C6B6C-967C-44DF-A94D-0E0ADCF18D36}" type="pres">
      <dgm:prSet presAssocID="{A7D07D7A-035A-43D3-9A76-09B885798EA4}" presName="composite" presStyleCnt="0"/>
      <dgm:spPr/>
    </dgm:pt>
    <dgm:pt modelId="{BD07AA63-ED5D-451A-8A76-C396D11C90B4}" type="pres">
      <dgm:prSet presAssocID="{A7D07D7A-035A-43D3-9A76-09B885798EA4}" presName="parTx" presStyleLbl="node1" presStyleIdx="2" presStyleCnt="4">
        <dgm:presLayoutVars>
          <dgm:chMax val="0"/>
          <dgm:chPref val="0"/>
          <dgm:bulletEnabled val="1"/>
        </dgm:presLayoutVars>
      </dgm:prSet>
      <dgm:spPr/>
      <dgm:t>
        <a:bodyPr/>
        <a:lstStyle/>
        <a:p>
          <a:endParaRPr lang="en-US"/>
        </a:p>
      </dgm:t>
    </dgm:pt>
    <dgm:pt modelId="{FB9C8298-7EA0-4778-8D3B-CEA72BEBC7A2}" type="pres">
      <dgm:prSet presAssocID="{A7D07D7A-035A-43D3-9A76-09B885798EA4}" presName="parSh" presStyleLbl="node1" presStyleIdx="3" presStyleCnt="4"/>
      <dgm:spPr/>
      <dgm:t>
        <a:bodyPr/>
        <a:lstStyle/>
        <a:p>
          <a:endParaRPr lang="en-US"/>
        </a:p>
      </dgm:t>
    </dgm:pt>
    <dgm:pt modelId="{05419056-544F-4B74-A2EC-E66536B0E9CB}" type="pres">
      <dgm:prSet presAssocID="{A7D07D7A-035A-43D3-9A76-09B885798EA4}" presName="desTx" presStyleLbl="fgAcc1" presStyleIdx="3" presStyleCnt="4" custScaleX="138556" custScaleY="84397" custLinFactNeighborX="117" custLinFactNeighborY="-8264">
        <dgm:presLayoutVars>
          <dgm:bulletEnabled val="1"/>
        </dgm:presLayoutVars>
      </dgm:prSet>
      <dgm:spPr/>
      <dgm:t>
        <a:bodyPr/>
        <a:lstStyle/>
        <a:p>
          <a:endParaRPr lang="en-US"/>
        </a:p>
      </dgm:t>
    </dgm:pt>
  </dgm:ptLst>
  <dgm:cxnLst>
    <dgm:cxn modelId="{F0862860-BF39-4E4C-9FD9-A2DD06AC5DB9}" type="presOf" srcId="{D3DC0AC6-D581-44FE-A65F-C3B447054832}" destId="{4A2727A5-3922-4FB8-886E-DE1754E94F26}" srcOrd="0" destOrd="0" presId="urn:microsoft.com/office/officeart/2005/8/layout/process3"/>
    <dgm:cxn modelId="{284B77F8-71EA-426C-A42F-65B8ACD33952}" srcId="{A7D07D7A-035A-43D3-9A76-09B885798EA4}" destId="{A2FCBF91-95CE-4E0C-969A-2D7F3B435751}" srcOrd="7" destOrd="0" parTransId="{9B0BD4C7-89EC-413E-BF40-4AF3F037A352}" sibTransId="{2034722C-C1FC-4420-A799-223597500623}"/>
    <dgm:cxn modelId="{43FBF6DC-D644-4FCC-901E-57F58F8F6F40}" type="presOf" srcId="{EDAE9104-C2BA-4580-A939-484077FB9C8B}" destId="{F0044B76-C4B4-41C8-A5A6-A225A87B54FD}" srcOrd="0" destOrd="0" presId="urn:microsoft.com/office/officeart/2005/8/layout/process3"/>
    <dgm:cxn modelId="{72F0F03E-2BAF-421B-BAFF-D7D1C058A8D8}" type="presOf" srcId="{83738B9D-D45E-4096-8FBB-4577A8E311C2}" destId="{F0044B76-C4B4-41C8-A5A6-A225A87B54FD}" srcOrd="0" destOrd="2" presId="urn:microsoft.com/office/officeart/2005/8/layout/process3"/>
    <dgm:cxn modelId="{84CDC994-51CA-41C8-AD86-C1B055D9D234}" srcId="{A7D07D7A-035A-43D3-9A76-09B885798EA4}" destId="{AADFC002-5C0D-48E1-A903-19A29AD25C69}" srcOrd="3" destOrd="0" parTransId="{E288EF0B-D0ED-4873-8E33-3BA208516231}" sibTransId="{3EEE986F-80DF-4D74-8CF8-F23D8F65ADBA}"/>
    <dgm:cxn modelId="{31CAFA39-A6FE-454D-8AF0-6D42CC665770}" srcId="{94E79DEC-1391-4DB5-BF26-C8D2C35D3C60}" destId="{815459AB-00C8-47B0-B96A-C499EB36F536}" srcOrd="8" destOrd="0" parTransId="{94A7B683-E192-4187-9ADA-6450B742A4C1}" sibTransId="{2FD3D6A9-9F7A-40F4-A541-B5F705193BA6}"/>
    <dgm:cxn modelId="{22BCCC3F-F4A4-47F6-8F85-6A79DCF60C66}" type="presOf" srcId="{22554570-F683-4664-8276-6A88E90DBF25}" destId="{4A2727A5-3922-4FB8-886E-DE1754E94F26}" srcOrd="0" destOrd="5" presId="urn:microsoft.com/office/officeart/2005/8/layout/process3"/>
    <dgm:cxn modelId="{88D333F9-5324-4E14-BED4-64E863B9D9C5}" type="presOf" srcId="{408516AB-3991-4C3D-92E4-1693C6C896C8}" destId="{F0044B76-C4B4-41C8-A5A6-A225A87B54FD}" srcOrd="0" destOrd="3" presId="urn:microsoft.com/office/officeart/2005/8/layout/process3"/>
    <dgm:cxn modelId="{6A7F23F8-D586-4E0B-9A32-0A4AAD6072F3}" type="presOf" srcId="{BD7321CE-49C9-44DC-9A24-2FA7276D0BD3}" destId="{2A28D97E-6D59-4E1D-AD18-383452BA6D3F}" srcOrd="0" destOrd="0" presId="urn:microsoft.com/office/officeart/2005/8/layout/process3"/>
    <dgm:cxn modelId="{E3DA07F7-66EB-4FB4-BF63-23031F0CB6B2}" srcId="{94E79DEC-1391-4DB5-BF26-C8D2C35D3C60}" destId="{AECDECAF-B1EE-4810-8FB5-2582C3C49F3E}" srcOrd="2" destOrd="0" parTransId="{13E591F3-9AC5-4497-88B4-5DBFC61CF2FB}" sibTransId="{AB25EBC0-EC91-4C29-BC69-00C47474C593}"/>
    <dgm:cxn modelId="{8B764C37-496B-4578-A4A2-4014BF60710F}" type="presOf" srcId="{D90621E0-D5F8-472F-9348-25958E702DD6}" destId="{F0044B76-C4B4-41C8-A5A6-A225A87B54FD}" srcOrd="0" destOrd="9" presId="urn:microsoft.com/office/officeart/2005/8/layout/process3"/>
    <dgm:cxn modelId="{E7E2D43F-D3FE-4826-B69D-92696265B965}" srcId="{A7D07D7A-035A-43D3-9A76-09B885798EA4}" destId="{36E15679-5A68-47BF-91B5-CFD261F31F06}" srcOrd="11" destOrd="0" parTransId="{524AC3FA-2332-4183-A2BE-78437F637693}" sibTransId="{0E84D2FC-A328-4A42-8ABF-4D1FD90C35B0}"/>
    <dgm:cxn modelId="{1E907AF5-E323-4F2D-BE9F-CBCE6D219E0F}" type="presOf" srcId="{A7D07D7A-035A-43D3-9A76-09B885798EA4}" destId="{FB9C8298-7EA0-4778-8D3B-CEA72BEBC7A2}" srcOrd="1" destOrd="0" presId="urn:microsoft.com/office/officeart/2005/8/layout/process3"/>
    <dgm:cxn modelId="{37C69245-9199-4733-AD2A-4E855F102337}" srcId="{3CAFC5A8-192A-4B4B-96A1-66A18D3BC7E4}" destId="{D3DC0AC6-D581-44FE-A65F-C3B447054832}" srcOrd="0" destOrd="0" parTransId="{C95BA26C-EDC0-472C-AEAC-A90A2A14AAD9}" sibTransId="{128607AE-ABA5-43AD-BB5F-2D88DC81E5BB}"/>
    <dgm:cxn modelId="{558721B1-D42C-4D77-B585-2098B630A5EA}" srcId="{94E79DEC-1391-4DB5-BF26-C8D2C35D3C60}" destId="{7D73A361-39EF-481E-94A6-93BB413EE12A}" srcOrd="6" destOrd="0" parTransId="{77FED937-72A8-4F96-96CD-E453649E5CA9}" sibTransId="{6B733E80-E80F-4F80-959A-1273E091B22B}"/>
    <dgm:cxn modelId="{D7836223-7D37-483A-9A31-EC1E39550046}" srcId="{3CAFC5A8-192A-4B4B-96A1-66A18D3BC7E4}" destId="{CBF743E7-7D9B-4FA4-A1F9-70B2925C5C93}" srcOrd="3" destOrd="0" parTransId="{2A100577-7B06-4402-BC90-1D4D92814D32}" sibTransId="{A2AF0BBD-9919-4B57-84C3-7AED41468673}"/>
    <dgm:cxn modelId="{D8893F10-F3C7-400D-B6E4-54932E89C828}" type="presOf" srcId="{45A8B182-57E9-42B0-916F-A14BD3094D62}" destId="{F0044B76-C4B4-41C8-A5A6-A225A87B54FD}" srcOrd="0" destOrd="5" presId="urn:microsoft.com/office/officeart/2005/8/layout/process3"/>
    <dgm:cxn modelId="{D59DF545-8D9A-420B-AF55-0C7FB2D1ED7F}" srcId="{19E2C36B-61A5-4347-B1C6-3BD628CD9E37}" destId="{91189888-CDF5-4373-B50E-D67466AB1DD8}" srcOrd="8" destOrd="0" parTransId="{D306BD50-F6AF-4057-A2B3-A3DA7C1B31CB}" sibTransId="{BE3AF027-461F-4C04-8346-CF4528EC3BF3}"/>
    <dgm:cxn modelId="{EBEF1F5E-F82C-44C7-9805-D4CCEDAABE0C}" srcId="{19E2C36B-61A5-4347-B1C6-3BD628CD9E37}" destId="{968C8A7A-A84E-4DF5-9530-EC39EB7E2DFA}" srcOrd="4" destOrd="0" parTransId="{15E2C95C-CFF6-4182-868D-47C44D8082A6}" sibTransId="{1FDCE8EF-5AD1-42DC-88ED-4CAD93A557E6}"/>
    <dgm:cxn modelId="{A1BB5146-FE36-444B-BCE6-52D285764F78}" type="presOf" srcId="{7D73A361-39EF-481E-94A6-93BB413EE12A}" destId="{A9B9002E-3C8E-4AB7-9EA0-B3063D546BF7}" srcOrd="0" destOrd="6" presId="urn:microsoft.com/office/officeart/2005/8/layout/process3"/>
    <dgm:cxn modelId="{EA5C33A5-C569-441A-9914-6CA171F8D89A}" type="presOf" srcId="{AADFC002-5C0D-48E1-A903-19A29AD25C69}" destId="{05419056-544F-4B74-A2EC-E66536B0E9CB}" srcOrd="0" destOrd="3" presId="urn:microsoft.com/office/officeart/2005/8/layout/process3"/>
    <dgm:cxn modelId="{DBE4B6A2-3E56-4077-BE41-E0EB294F245B}" type="presOf" srcId="{A2FCBF91-95CE-4E0C-969A-2D7F3B435751}" destId="{05419056-544F-4B74-A2EC-E66536B0E9CB}" srcOrd="0" destOrd="7" presId="urn:microsoft.com/office/officeart/2005/8/layout/process3"/>
    <dgm:cxn modelId="{20326E58-37BA-41BC-9661-A87699869253}" type="presOf" srcId="{51EE9852-FA93-4D73-9B66-D1982C02D0EA}" destId="{A9B9002E-3C8E-4AB7-9EA0-B3063D546BF7}" srcOrd="0" destOrd="3" presId="urn:microsoft.com/office/officeart/2005/8/layout/process3"/>
    <dgm:cxn modelId="{8DACDEE3-B29A-4698-BA41-29AEB0962652}" type="presOf" srcId="{5110CE94-6862-4813-AEFB-94A14C593134}" destId="{F80CB0A4-9A6A-45A7-8135-243F92368161}" srcOrd="0" destOrd="0" presId="urn:microsoft.com/office/officeart/2005/8/layout/process3"/>
    <dgm:cxn modelId="{3C57A45E-733A-492F-8043-F6530C198636}" type="presOf" srcId="{7978170A-BCAE-44C2-BA43-F826E223E687}" destId="{05419056-544F-4B74-A2EC-E66536B0E9CB}" srcOrd="0" destOrd="0" presId="urn:microsoft.com/office/officeart/2005/8/layout/process3"/>
    <dgm:cxn modelId="{0E6437B8-0383-43CB-9C66-2FE7D85B31FD}" srcId="{19E2C36B-61A5-4347-B1C6-3BD628CD9E37}" destId="{20B45FB3-CD0C-488B-939A-0D3845742B18}" srcOrd="6" destOrd="0" parTransId="{F7D194CE-33DA-4459-8244-4A7DAAEB1DF6}" sibTransId="{1DFED477-2D74-4C17-AA74-F28DACD8165D}"/>
    <dgm:cxn modelId="{A9825249-F0FD-452E-A624-86A719F2BE48}" type="presOf" srcId="{94E79DEC-1391-4DB5-BF26-C8D2C35D3C60}" destId="{FD14CD30-1E60-4E03-B9FD-E425CA0E1B6B}" srcOrd="1" destOrd="0" presId="urn:microsoft.com/office/officeart/2005/8/layout/process3"/>
    <dgm:cxn modelId="{8D71DC6A-F2E7-4049-8890-5D6515AAF768}" srcId="{A7D07D7A-035A-43D3-9A76-09B885798EA4}" destId="{5A56867E-2CA1-46F0-BD07-C486F0F2E93C}" srcOrd="8" destOrd="0" parTransId="{C8753414-0936-4415-8A84-AC210241C60C}" sibTransId="{DA07AEA3-5ACD-47DC-A685-38C9D82D5016}"/>
    <dgm:cxn modelId="{E22F42DB-409D-4B35-936E-9E643D03A826}" type="presOf" srcId="{6FAE586F-F37B-4E22-BEA2-6ACEC0F88D53}" destId="{4A2727A5-3922-4FB8-886E-DE1754E94F26}" srcOrd="0" destOrd="7" presId="urn:microsoft.com/office/officeart/2005/8/layout/process3"/>
    <dgm:cxn modelId="{745B7A8A-1582-4CA2-8860-8B3430383059}" srcId="{3CAFC5A8-192A-4B4B-96A1-66A18D3BC7E4}" destId="{A11CA214-219F-40DD-908D-CB59762F9616}" srcOrd="2" destOrd="0" parTransId="{1517A15C-6501-4F6C-B61F-7822084697A9}" sibTransId="{93A664FF-24AE-4FC9-9FA9-9E8AA01B4E48}"/>
    <dgm:cxn modelId="{343348BE-C710-4429-B157-B1E489B5C6B2}" srcId="{3CAFC5A8-192A-4B4B-96A1-66A18D3BC7E4}" destId="{22554570-F683-4664-8276-6A88E90DBF25}" srcOrd="5" destOrd="0" parTransId="{60E8F3B2-7317-4280-99A6-24DA6221632E}" sibTransId="{9D2C0474-9630-4802-B7E7-7519F306B26E}"/>
    <dgm:cxn modelId="{2232440D-196C-4683-86B7-2489A8CC273F}" type="presOf" srcId="{97DB4857-66EF-4FCE-A166-479416E89947}" destId="{05419056-544F-4B74-A2EC-E66536B0E9CB}" srcOrd="0" destOrd="1" presId="urn:microsoft.com/office/officeart/2005/8/layout/process3"/>
    <dgm:cxn modelId="{7BECBD6D-8E1A-4DA2-9DDE-7CC8CA8A4573}" type="presOf" srcId="{BD7321CE-49C9-44DC-9A24-2FA7276D0BD3}" destId="{42C544DD-E852-44F9-B433-59642F67332A}" srcOrd="1" destOrd="0" presId="urn:microsoft.com/office/officeart/2005/8/layout/process3"/>
    <dgm:cxn modelId="{27FCF1B3-E5FB-4290-A564-0F8F267BF6FB}" type="presOf" srcId="{0FFC57A0-6209-4D3B-AEA8-B20A55F67824}" destId="{A9B9002E-3C8E-4AB7-9EA0-B3063D546BF7}" srcOrd="0" destOrd="4" presId="urn:microsoft.com/office/officeart/2005/8/layout/process3"/>
    <dgm:cxn modelId="{17A46AE0-DC99-444B-9F3B-AA5E194E9F73}" type="presOf" srcId="{F89AE247-BFE9-440D-8324-E66E3FCDE43A}" destId="{4A2727A5-3922-4FB8-886E-DE1754E94F26}" srcOrd="0" destOrd="9" presId="urn:microsoft.com/office/officeart/2005/8/layout/process3"/>
    <dgm:cxn modelId="{FB908754-DCC5-4AA2-B5C7-A2836C3D2727}" type="presOf" srcId="{4ABA161A-5131-4BAA-91B2-209D7A1E539E}" destId="{A9B9002E-3C8E-4AB7-9EA0-B3063D546BF7}" srcOrd="0" destOrd="0" presId="urn:microsoft.com/office/officeart/2005/8/layout/process3"/>
    <dgm:cxn modelId="{D8814955-327C-4A61-A386-8814AE5417F4}" type="presOf" srcId="{181C7FCA-288B-4908-ABC3-8CB0B38371FA}" destId="{05419056-544F-4B74-A2EC-E66536B0E9CB}" srcOrd="0" destOrd="2" presId="urn:microsoft.com/office/officeart/2005/8/layout/process3"/>
    <dgm:cxn modelId="{838CD787-A3E3-40EE-B540-2E8AF867B59D}" srcId="{A7D07D7A-035A-43D3-9A76-09B885798EA4}" destId="{A4340005-8C58-41FF-9DB1-CCA84714BC68}" srcOrd="10" destOrd="0" parTransId="{D28371FF-C231-4E5B-8921-25BDFF771C22}" sibTransId="{498E2025-AB3F-4B85-9E46-CD772192A330}"/>
    <dgm:cxn modelId="{3F8ACCAC-3DEB-49E3-96AE-08305527456A}" srcId="{94E79DEC-1391-4DB5-BF26-C8D2C35D3C60}" destId="{0FFC57A0-6209-4D3B-AEA8-B20A55F67824}" srcOrd="4" destOrd="0" parTransId="{35B5FDBC-0599-48D8-A4BD-10088A3AD5EF}" sibTransId="{CE2DB406-EC84-46EA-81AA-8845A989A3BD}"/>
    <dgm:cxn modelId="{5BCE7611-07AC-4519-84E8-65B84055AD6B}" type="presOf" srcId="{B8AC9CDD-7DF7-45E7-BCCA-F479ED0FFF09}" destId="{4A2727A5-3922-4FB8-886E-DE1754E94F26}" srcOrd="0" destOrd="8" presId="urn:microsoft.com/office/officeart/2005/8/layout/process3"/>
    <dgm:cxn modelId="{D0AEE5F9-3895-43B7-A58F-EA519E105A49}" srcId="{94E79DEC-1391-4DB5-BF26-C8D2C35D3C60}" destId="{BA389C5F-0343-46D0-B05A-C4396C00FC0A}" srcOrd="7" destOrd="0" parTransId="{5B4600FE-328F-40FC-BC53-254C3BB27E1C}" sibTransId="{9D4E04BC-169A-4858-9926-D58952E4A718}"/>
    <dgm:cxn modelId="{17DA76E8-54E7-4D33-B6CC-686A24571710}" srcId="{3CAFC5A8-192A-4B4B-96A1-66A18D3BC7E4}" destId="{6FAE586F-F37B-4E22-BEA2-6ACEC0F88D53}" srcOrd="7" destOrd="0" parTransId="{AC5DD3A3-3F87-4AF8-BB0C-9059118C0B8A}" sibTransId="{EC5ACCDD-7B04-45D6-A0DC-5C9EB91FCF8A}"/>
    <dgm:cxn modelId="{A56F62D3-B810-4EF8-BCC3-7069D87D637D}" srcId="{A7D07D7A-035A-43D3-9A76-09B885798EA4}" destId="{97DB4857-66EF-4FCE-A166-479416E89947}" srcOrd="1" destOrd="0" parTransId="{2A44FD8C-CD00-4DCD-B657-89A6C99CAE88}" sibTransId="{965FB572-4E63-4FDF-B9EA-40682112364A}"/>
    <dgm:cxn modelId="{3E8442F5-4E23-47D4-B40B-E6A6D7DCFB39}" srcId="{A7D07D7A-035A-43D3-9A76-09B885798EA4}" destId="{997F3305-7D61-4F9F-BE79-F2B65D418E1A}" srcOrd="4" destOrd="0" parTransId="{A2C5442F-43C4-4AA3-B608-458A49A8A566}" sibTransId="{60F8A0E5-72B0-4761-A115-4AB06AEC3BCE}"/>
    <dgm:cxn modelId="{E772E12C-6984-4831-9EE2-36AC21A1B4B9}" srcId="{5110CE94-6862-4813-AEFB-94A14C593134}" destId="{3CAFC5A8-192A-4B4B-96A1-66A18D3BC7E4}" srcOrd="1" destOrd="0" parTransId="{E80AA92F-4C1F-4D46-9790-55D61A3BE76B}" sibTransId="{BD7321CE-49C9-44DC-9A24-2FA7276D0BD3}"/>
    <dgm:cxn modelId="{8A740558-EEF6-4B5E-9C30-E356C8515078}" srcId="{94E79DEC-1391-4DB5-BF26-C8D2C35D3C60}" destId="{0BD207E9-6461-48E3-99D7-A7656CA40364}" srcOrd="5" destOrd="0" parTransId="{82E78684-CF7E-41DA-9B28-770995861536}" sibTransId="{66440F35-8BF8-4FE7-834F-D1C51F3B855E}"/>
    <dgm:cxn modelId="{0552EA73-7E30-482B-A013-B7E7D5907BA6}" srcId="{19E2C36B-61A5-4347-B1C6-3BD628CD9E37}" destId="{F44B25DB-5DDD-4E08-BF4C-5740F50B72AD}" srcOrd="7" destOrd="0" parTransId="{E7FB5FB7-C1F2-4940-AF3D-21507251CDDA}" sibTransId="{28C1CDA8-F912-45B3-A7F8-DDFDBD159A5A}"/>
    <dgm:cxn modelId="{8194138E-4F15-4E8C-A22C-182565551705}" srcId="{A7D07D7A-035A-43D3-9A76-09B885798EA4}" destId="{229033F5-8CF8-4803-AD73-199CB9AC3C5B}" srcOrd="5" destOrd="0" parTransId="{5096312C-CF01-4AE9-90D1-1252C0275930}" sibTransId="{CF7FD7BF-432D-4FA5-B904-7669C01C904A}"/>
    <dgm:cxn modelId="{D376B013-3856-4667-BEB8-1E164BB99C3C}" srcId="{19E2C36B-61A5-4347-B1C6-3BD628CD9E37}" destId="{83738B9D-D45E-4096-8FBB-4577A8E311C2}" srcOrd="2" destOrd="0" parTransId="{AFB06088-23E6-416E-929A-6C9D5244A3A8}" sibTransId="{1207B0E3-4E36-4A45-9C3B-87F62EBD6083}"/>
    <dgm:cxn modelId="{23891EB5-FFC1-4CB2-88FF-63C5C23DB885}" srcId="{5110CE94-6862-4813-AEFB-94A14C593134}" destId="{19E2C36B-61A5-4347-B1C6-3BD628CD9E37}" srcOrd="0" destOrd="0" parTransId="{72D4D89E-BF84-4501-9EB6-AB51391B5A78}" sibTransId="{90BD27D2-A410-4B86-AC9A-F3BDBD7A4674}"/>
    <dgm:cxn modelId="{1292B3A9-64C2-4271-9B67-26E5C46B2D35}" srcId="{19E2C36B-61A5-4347-B1C6-3BD628CD9E37}" destId="{D90621E0-D5F8-472F-9348-25958E702DD6}" srcOrd="9" destOrd="0" parTransId="{659D11A8-1370-4541-8008-554ABF0256A5}" sibTransId="{F4F4FFDE-F833-442B-9179-3114B12AB786}"/>
    <dgm:cxn modelId="{9DBAAD44-5699-4581-9C52-5D60AC8ACBA0}" type="presOf" srcId="{94E79DEC-1391-4DB5-BF26-C8D2C35D3C60}" destId="{FE61D98B-F3F1-4C91-8574-DEB288643B97}" srcOrd="0" destOrd="0" presId="urn:microsoft.com/office/officeart/2005/8/layout/process3"/>
    <dgm:cxn modelId="{55F8BB05-8ACB-425B-9760-53D8AB59B173}" srcId="{A7D07D7A-035A-43D3-9A76-09B885798EA4}" destId="{7978170A-BCAE-44C2-BA43-F826E223E687}" srcOrd="0" destOrd="0" parTransId="{43CD5D11-7A9B-45D7-B705-1D01604E2577}" sibTransId="{5FA3A93D-0EE2-459B-A685-C8740ECE05ED}"/>
    <dgm:cxn modelId="{40C1A94B-C52C-477E-98BF-BCFAF0D096ED}" srcId="{3CAFC5A8-192A-4B4B-96A1-66A18D3BC7E4}" destId="{BD2E41AB-42C3-4DF3-84F9-4FDCE24D5726}" srcOrd="4" destOrd="0" parTransId="{6FAA526A-D31B-4A35-8721-BC48CA18BAA9}" sibTransId="{715BEFC2-6C4F-4324-92CC-4063C2A9994F}"/>
    <dgm:cxn modelId="{D1BCE6E1-410A-4FBD-8AB7-4D27EBCCDB7F}" type="presOf" srcId="{20B45FB3-CD0C-488B-939A-0D3845742B18}" destId="{F0044B76-C4B4-41C8-A5A6-A225A87B54FD}" srcOrd="0" destOrd="6" presId="urn:microsoft.com/office/officeart/2005/8/layout/process3"/>
    <dgm:cxn modelId="{77FBCC8B-DDED-48DE-962C-5D2E9E72781A}" type="presOf" srcId="{A7D07D7A-035A-43D3-9A76-09B885798EA4}" destId="{BD07AA63-ED5D-451A-8A76-C396D11C90B4}" srcOrd="0" destOrd="0" presId="urn:microsoft.com/office/officeart/2005/8/layout/process3"/>
    <dgm:cxn modelId="{FDABC96C-0432-427A-B236-80294C016DC3}" srcId="{5110CE94-6862-4813-AEFB-94A14C593134}" destId="{A7D07D7A-035A-43D3-9A76-09B885798EA4}" srcOrd="3" destOrd="0" parTransId="{C611245E-2989-4381-A569-402887C9CECA}" sibTransId="{0D829493-5DA1-4748-9BDD-F7E82E017867}"/>
    <dgm:cxn modelId="{58EF8EC6-0ABC-444B-8376-543A86E4E7CA}" type="presOf" srcId="{36E15679-5A68-47BF-91B5-CFD261F31F06}" destId="{05419056-544F-4B74-A2EC-E66536B0E9CB}" srcOrd="0" destOrd="11" presId="urn:microsoft.com/office/officeart/2005/8/layout/process3"/>
    <dgm:cxn modelId="{BA473770-1DC2-4E8C-A8BC-A942CBC78C40}" type="presOf" srcId="{4D7E2F27-85B3-42E8-99C7-427800E46D15}" destId="{A9B9002E-3C8E-4AB7-9EA0-B3063D546BF7}" srcOrd="0" destOrd="9" presId="urn:microsoft.com/office/officeart/2005/8/layout/process3"/>
    <dgm:cxn modelId="{87304947-E5C1-4143-AA1A-952A16E77C5C}" srcId="{19E2C36B-61A5-4347-B1C6-3BD628CD9E37}" destId="{45A8B182-57E9-42B0-916F-A14BD3094D62}" srcOrd="5" destOrd="0" parTransId="{0195BE4F-CB94-4C5D-B7C2-C17C2EDE3F69}" sibTransId="{FF705F3D-2251-417C-9EC8-DDA121FABFEE}"/>
    <dgm:cxn modelId="{60D7972A-CCA9-43BE-A081-49669B2FF179}" type="presOf" srcId="{CBF743E7-7D9B-4FA4-A1F9-70B2925C5C93}" destId="{4A2727A5-3922-4FB8-886E-DE1754E94F26}" srcOrd="0" destOrd="3" presId="urn:microsoft.com/office/officeart/2005/8/layout/process3"/>
    <dgm:cxn modelId="{DFF128E6-AF0C-429F-A954-0DB51F324B4C}" srcId="{94E79DEC-1391-4DB5-BF26-C8D2C35D3C60}" destId="{146752A5-3776-4CCC-93AC-3FFDBAF8DB32}" srcOrd="1" destOrd="0" parTransId="{E17332A4-C7AD-4297-89AD-87D24C5B7983}" sibTransId="{C9E1593B-BBAF-4161-8C07-19E8E0E66C4F}"/>
    <dgm:cxn modelId="{03B9B3EE-4D5A-44BD-BFE5-AC132A6012BE}" type="presOf" srcId="{C07D81AC-CD48-4044-8E65-A18854B96B4B}" destId="{4A2727A5-3922-4FB8-886E-DE1754E94F26}" srcOrd="0" destOrd="1" presId="urn:microsoft.com/office/officeart/2005/8/layout/process3"/>
    <dgm:cxn modelId="{8AA59756-90CC-4E1A-9305-46C80AB6AFAB}" type="presOf" srcId="{90BD27D2-A410-4B86-AC9A-F3BDBD7A4674}" destId="{AE5F0CCD-CC00-44D7-A533-0571E45E2ED1}" srcOrd="0" destOrd="0" presId="urn:microsoft.com/office/officeart/2005/8/layout/process3"/>
    <dgm:cxn modelId="{36F2E807-8673-42FD-8FCF-472330F32633}" type="presOf" srcId="{91189888-CDF5-4373-B50E-D67466AB1DD8}" destId="{F0044B76-C4B4-41C8-A5A6-A225A87B54FD}" srcOrd="0" destOrd="8" presId="urn:microsoft.com/office/officeart/2005/8/layout/process3"/>
    <dgm:cxn modelId="{B3AFB555-17CB-40B9-BF75-CB8FDFB5FD09}" type="presOf" srcId="{3CAFC5A8-192A-4B4B-96A1-66A18D3BC7E4}" destId="{310F3328-53AA-49DD-B448-9FE884468DF8}" srcOrd="0" destOrd="0" presId="urn:microsoft.com/office/officeart/2005/8/layout/process3"/>
    <dgm:cxn modelId="{3DDCD870-1B5F-42EA-9981-41E6306B41EE}" srcId="{19E2C36B-61A5-4347-B1C6-3BD628CD9E37}" destId="{EDAE9104-C2BA-4580-A939-484077FB9C8B}" srcOrd="0" destOrd="0" parTransId="{4B9CECB1-981D-48BE-B558-E69DC6236F8C}" sibTransId="{8F783693-7716-4DDE-91C4-BFD737210AA8}"/>
    <dgm:cxn modelId="{75F7963D-4852-4B96-8163-9DF3D6BD744D}" type="presOf" srcId="{3CAFC5A8-192A-4B4B-96A1-66A18D3BC7E4}" destId="{9C6DFA05-8344-4DC8-AA57-8F80B0144A64}" srcOrd="1" destOrd="0" presId="urn:microsoft.com/office/officeart/2005/8/layout/process3"/>
    <dgm:cxn modelId="{5FD5E842-02A6-4B00-94FF-151959AAD216}" srcId="{3CAFC5A8-192A-4B4B-96A1-66A18D3BC7E4}" destId="{B8AC9CDD-7DF7-45E7-BCCA-F479ED0FFF09}" srcOrd="8" destOrd="0" parTransId="{731B9ABD-1302-49F3-BD2C-FA734C14ABB0}" sibTransId="{9DFEAA23-02F2-4540-A5BC-47C9EEFD36CD}"/>
    <dgm:cxn modelId="{68D58317-609B-4EC0-81A0-AAB2838C9C58}" srcId="{3CAFC5A8-192A-4B4B-96A1-66A18D3BC7E4}" destId="{51F350B7-CE1D-4664-AC29-8DD95F55A5BF}" srcOrd="6" destOrd="0" parTransId="{867095A0-A971-4BFD-936C-127B83200760}" sibTransId="{04C1DB08-4CDA-4CD2-84D4-CB865D1DF82A}"/>
    <dgm:cxn modelId="{B2BC9217-3651-4387-B1D4-B1CC6591F98B}" srcId="{A7D07D7A-035A-43D3-9A76-09B885798EA4}" destId="{0EDA33B3-48B8-4B8E-B79B-92894A05DB92}" srcOrd="6" destOrd="0" parTransId="{25087019-6EEF-4B4E-83E2-72A8E23D17AC}" sibTransId="{CB329FC1-16A1-439A-BEEF-624A05EBEF90}"/>
    <dgm:cxn modelId="{6C4E3561-CAC4-47E0-8B1D-4C7BB70FBB38}" type="presOf" srcId="{19E2C36B-61A5-4347-B1C6-3BD628CD9E37}" destId="{0D3E8FA0-232A-4AFE-91B8-B063889A651A}" srcOrd="0" destOrd="0" presId="urn:microsoft.com/office/officeart/2005/8/layout/process3"/>
    <dgm:cxn modelId="{9FE276EB-EDA0-4D28-99AA-6D1BB414089C}" type="presOf" srcId="{B10CA6C4-8B85-497B-86AF-46BF1520D604}" destId="{531D8918-079D-41F9-8DB1-02429BDBFD28}" srcOrd="1" destOrd="0" presId="urn:microsoft.com/office/officeart/2005/8/layout/process3"/>
    <dgm:cxn modelId="{3930DC80-D296-4232-AC31-6BEDC0AC6CC0}" type="presOf" srcId="{38DFA156-ADCF-4CBC-A6B4-4A6EA4BB0506}" destId="{05419056-544F-4B74-A2EC-E66536B0E9CB}" srcOrd="0" destOrd="9" presId="urn:microsoft.com/office/officeart/2005/8/layout/process3"/>
    <dgm:cxn modelId="{5166FE13-5865-475D-9A75-BFE5ED92B46E}" type="presOf" srcId="{815459AB-00C8-47B0-B96A-C499EB36F536}" destId="{A9B9002E-3C8E-4AB7-9EA0-B3063D546BF7}" srcOrd="0" destOrd="8" presId="urn:microsoft.com/office/officeart/2005/8/layout/process3"/>
    <dgm:cxn modelId="{5985F454-6653-4874-AA1D-A0BE93D70299}" srcId="{19E2C36B-61A5-4347-B1C6-3BD628CD9E37}" destId="{4C26DEA0-C655-48E3-8124-D894E795185C}" srcOrd="1" destOrd="0" parTransId="{9D870E04-B05F-4B68-AE5A-60CDBA7D831C}" sibTransId="{9B047665-1B0F-4247-B84E-3651F622BC8B}"/>
    <dgm:cxn modelId="{AA07FEF6-9460-4262-B39E-AE1415BF1965}" type="presOf" srcId="{4C26DEA0-C655-48E3-8124-D894E795185C}" destId="{F0044B76-C4B4-41C8-A5A6-A225A87B54FD}" srcOrd="0" destOrd="1" presId="urn:microsoft.com/office/officeart/2005/8/layout/process3"/>
    <dgm:cxn modelId="{787F2C5D-37ED-4A34-9B77-E9B661C9EE57}" type="presOf" srcId="{146752A5-3776-4CCC-93AC-3FFDBAF8DB32}" destId="{A9B9002E-3C8E-4AB7-9EA0-B3063D546BF7}" srcOrd="0" destOrd="1" presId="urn:microsoft.com/office/officeart/2005/8/layout/process3"/>
    <dgm:cxn modelId="{F7034FCA-D9A1-4D0F-80FB-98D945B08F85}" type="presOf" srcId="{5A56867E-2CA1-46F0-BD07-C486F0F2E93C}" destId="{05419056-544F-4B74-A2EC-E66536B0E9CB}" srcOrd="0" destOrd="8" presId="urn:microsoft.com/office/officeart/2005/8/layout/process3"/>
    <dgm:cxn modelId="{9174426F-7B45-402A-834F-C664E81FD8D8}" type="presOf" srcId="{A11CA214-219F-40DD-908D-CB59762F9616}" destId="{4A2727A5-3922-4FB8-886E-DE1754E94F26}" srcOrd="0" destOrd="2" presId="urn:microsoft.com/office/officeart/2005/8/layout/process3"/>
    <dgm:cxn modelId="{22D66549-655B-4F5A-9A0B-3F6BFA966A18}" srcId="{A7D07D7A-035A-43D3-9A76-09B885798EA4}" destId="{38DFA156-ADCF-4CBC-A6B4-4A6EA4BB0506}" srcOrd="9" destOrd="0" parTransId="{50A23DCA-F3A1-4C56-88A1-E335E5CB7237}" sibTransId="{18CC1E72-4163-4CD6-AA61-9F790113111C}"/>
    <dgm:cxn modelId="{302B145B-8A95-4AE8-85CF-2F8AF759571F}" type="presOf" srcId="{0EDA33B3-48B8-4B8E-B79B-92894A05DB92}" destId="{05419056-544F-4B74-A2EC-E66536B0E9CB}" srcOrd="0" destOrd="6" presId="urn:microsoft.com/office/officeart/2005/8/layout/process3"/>
    <dgm:cxn modelId="{8F392C5D-5BAE-472C-B9F9-DE7A8C21F96C}" type="presOf" srcId="{229033F5-8CF8-4803-AD73-199CB9AC3C5B}" destId="{05419056-544F-4B74-A2EC-E66536B0E9CB}" srcOrd="0" destOrd="5" presId="urn:microsoft.com/office/officeart/2005/8/layout/process3"/>
    <dgm:cxn modelId="{177184ED-32FB-422B-81C3-49FAAB2E0D4C}" type="presOf" srcId="{AECDECAF-B1EE-4810-8FB5-2582C3C49F3E}" destId="{A9B9002E-3C8E-4AB7-9EA0-B3063D546BF7}" srcOrd="0" destOrd="2" presId="urn:microsoft.com/office/officeart/2005/8/layout/process3"/>
    <dgm:cxn modelId="{91D41EE6-1E13-4F30-BE20-2E575C6CFE83}" type="presOf" srcId="{19E2C36B-61A5-4347-B1C6-3BD628CD9E37}" destId="{8A0D9D83-C7B4-4A89-B5D0-E33B31353770}" srcOrd="1" destOrd="0" presId="urn:microsoft.com/office/officeart/2005/8/layout/process3"/>
    <dgm:cxn modelId="{7EA4B393-C0C0-47AF-B5D0-D6FD812180C6}" type="presOf" srcId="{0BD207E9-6461-48E3-99D7-A7656CA40364}" destId="{A9B9002E-3C8E-4AB7-9EA0-B3063D546BF7}" srcOrd="0" destOrd="5" presId="urn:microsoft.com/office/officeart/2005/8/layout/process3"/>
    <dgm:cxn modelId="{CD385912-C6C6-49DB-B2DF-F58E47A6A8DD}" type="presOf" srcId="{F44B25DB-5DDD-4E08-BF4C-5740F50B72AD}" destId="{F0044B76-C4B4-41C8-A5A6-A225A87B54FD}" srcOrd="0" destOrd="7" presId="urn:microsoft.com/office/officeart/2005/8/layout/process3"/>
    <dgm:cxn modelId="{1118CB70-4C05-4028-A370-6A9A3D0E502B}" type="presOf" srcId="{968C8A7A-A84E-4DF5-9530-EC39EB7E2DFA}" destId="{F0044B76-C4B4-41C8-A5A6-A225A87B54FD}" srcOrd="0" destOrd="4" presId="urn:microsoft.com/office/officeart/2005/8/layout/process3"/>
    <dgm:cxn modelId="{350D6737-3623-428E-9C8D-DE23BDFE4014}" srcId="{3CAFC5A8-192A-4B4B-96A1-66A18D3BC7E4}" destId="{C07D81AC-CD48-4044-8E65-A18854B96B4B}" srcOrd="1" destOrd="0" parTransId="{00CC8EBF-3DC2-44C0-A705-97B24B45E897}" sibTransId="{6F89E673-6939-48B1-9798-2BAA4FFDB1B6}"/>
    <dgm:cxn modelId="{D5A2C1C4-75FE-4465-9063-CEAF0DF488D9}" type="presOf" srcId="{B10CA6C4-8B85-497B-86AF-46BF1520D604}" destId="{BB476116-BD37-47A7-A030-5E74FBD3F445}" srcOrd="0" destOrd="0" presId="urn:microsoft.com/office/officeart/2005/8/layout/process3"/>
    <dgm:cxn modelId="{00E5F83C-B22F-431B-97A1-51151B56727B}" srcId="{A7D07D7A-035A-43D3-9A76-09B885798EA4}" destId="{181C7FCA-288B-4908-ABC3-8CB0B38371FA}" srcOrd="2" destOrd="0" parTransId="{6B66049D-F15C-4878-845D-7A393D5A4C80}" sibTransId="{E58419D7-9F56-4167-B5F6-931F6B5F2F4E}"/>
    <dgm:cxn modelId="{AE457B45-8570-4F4C-8105-7A9371562C74}" srcId="{19E2C36B-61A5-4347-B1C6-3BD628CD9E37}" destId="{92478C9F-CB72-4AB8-BEE7-F131472E13B0}" srcOrd="10" destOrd="0" parTransId="{F73D61FA-5FB0-4F9F-8FE7-EFA365E3210F}" sibTransId="{93BA905D-9817-4369-A08B-A2A3DBFA8565}"/>
    <dgm:cxn modelId="{E1330ACD-EB0B-4FFD-964C-AEC0B87161DC}" type="presOf" srcId="{A4340005-8C58-41FF-9DB1-CCA84714BC68}" destId="{05419056-544F-4B74-A2EC-E66536B0E9CB}" srcOrd="0" destOrd="10" presId="urn:microsoft.com/office/officeart/2005/8/layout/process3"/>
    <dgm:cxn modelId="{C332C2AE-41C4-45C5-B29C-25DA1FC7CFCE}" srcId="{3CAFC5A8-192A-4B4B-96A1-66A18D3BC7E4}" destId="{F89AE247-BFE9-440D-8324-E66E3FCDE43A}" srcOrd="9" destOrd="0" parTransId="{66DC6090-0501-44DB-82C0-4DF7D748C73E}" sibTransId="{BED341F5-7EAD-44AC-B09A-01B48F1FB400}"/>
    <dgm:cxn modelId="{0473849C-808D-402D-9FFB-A7BA99068D24}" type="presOf" srcId="{90BD27D2-A410-4B86-AC9A-F3BDBD7A4674}" destId="{EFD05834-0A26-4C03-A6A2-FFF1B7D9D8B0}" srcOrd="1" destOrd="0" presId="urn:microsoft.com/office/officeart/2005/8/layout/process3"/>
    <dgm:cxn modelId="{B5E1728F-7930-4CFA-A428-45980DE94EC0}" srcId="{94E79DEC-1391-4DB5-BF26-C8D2C35D3C60}" destId="{4D7E2F27-85B3-42E8-99C7-427800E46D15}" srcOrd="9" destOrd="0" parTransId="{F1E38B2C-9468-436B-B20A-D879CEE08349}" sibTransId="{E1F9ED7C-F813-41C8-9DE0-ED5DEB9686D2}"/>
    <dgm:cxn modelId="{D7ABC0AD-137B-4CB4-999A-1A9EC5156AFD}" type="presOf" srcId="{BA389C5F-0343-46D0-B05A-C4396C00FC0A}" destId="{A9B9002E-3C8E-4AB7-9EA0-B3063D546BF7}" srcOrd="0" destOrd="7" presId="urn:microsoft.com/office/officeart/2005/8/layout/process3"/>
    <dgm:cxn modelId="{F4B42B30-6891-4108-BC4F-04DAC911F253}" srcId="{5110CE94-6862-4813-AEFB-94A14C593134}" destId="{94E79DEC-1391-4DB5-BF26-C8D2C35D3C60}" srcOrd="2" destOrd="0" parTransId="{131BFBA9-3ED0-4635-9E24-EB3D16FE62DF}" sibTransId="{B10CA6C4-8B85-497B-86AF-46BF1520D604}"/>
    <dgm:cxn modelId="{FF4F6AEB-7405-4EE1-8C43-D0CF6B34AF04}" type="presOf" srcId="{51F350B7-CE1D-4664-AC29-8DD95F55A5BF}" destId="{4A2727A5-3922-4FB8-886E-DE1754E94F26}" srcOrd="0" destOrd="6" presId="urn:microsoft.com/office/officeart/2005/8/layout/process3"/>
    <dgm:cxn modelId="{A59F1BF1-7EE5-46AC-A5D7-86C8D40786C0}" type="presOf" srcId="{997F3305-7D61-4F9F-BE79-F2B65D418E1A}" destId="{05419056-544F-4B74-A2EC-E66536B0E9CB}" srcOrd="0" destOrd="4" presId="urn:microsoft.com/office/officeart/2005/8/layout/process3"/>
    <dgm:cxn modelId="{734B42AC-955C-41D8-A5FA-F3DF888A72AD}" srcId="{94E79DEC-1391-4DB5-BF26-C8D2C35D3C60}" destId="{4ABA161A-5131-4BAA-91B2-209D7A1E539E}" srcOrd="0" destOrd="0" parTransId="{27BFFA3D-48B0-4A42-A707-C39E96615C34}" sibTransId="{0BD8C657-599E-45C2-BD3F-1AAB27610744}"/>
    <dgm:cxn modelId="{11E16C26-2948-4239-A679-FC4D14B48B6B}" type="presOf" srcId="{BD2E41AB-42C3-4DF3-84F9-4FDCE24D5726}" destId="{4A2727A5-3922-4FB8-886E-DE1754E94F26}" srcOrd="0" destOrd="4" presId="urn:microsoft.com/office/officeart/2005/8/layout/process3"/>
    <dgm:cxn modelId="{46B966BC-3445-47A4-A1F6-50679FDFD604}" srcId="{19E2C36B-61A5-4347-B1C6-3BD628CD9E37}" destId="{408516AB-3991-4C3D-92E4-1693C6C896C8}" srcOrd="3" destOrd="0" parTransId="{01F97567-D92D-4733-8C63-4447BF9D84AF}" sibTransId="{FA4FEDE3-197E-4E45-A5CF-FFA25B967C5F}"/>
    <dgm:cxn modelId="{7E2FD9BB-47E0-435F-B9B5-0AFEC81DDB68}" type="presOf" srcId="{92478C9F-CB72-4AB8-BEE7-F131472E13B0}" destId="{F0044B76-C4B4-41C8-A5A6-A225A87B54FD}" srcOrd="0" destOrd="10" presId="urn:microsoft.com/office/officeart/2005/8/layout/process3"/>
    <dgm:cxn modelId="{9274C4A8-DE14-4F8D-9332-B66A4A63096A}" srcId="{94E79DEC-1391-4DB5-BF26-C8D2C35D3C60}" destId="{51EE9852-FA93-4D73-9B66-D1982C02D0EA}" srcOrd="3" destOrd="0" parTransId="{C7FE8347-23B4-4F30-9715-CF68D9FD91BE}" sibTransId="{6BC2A3CE-9C64-454B-80FE-0996FBD7C2EB}"/>
    <dgm:cxn modelId="{070AB367-6195-4C5D-A4EE-FB3FF8E97512}" type="presParOf" srcId="{F80CB0A4-9A6A-45A7-8135-243F92368161}" destId="{618232D8-2CC7-47A1-921E-9F7D72953282}" srcOrd="0" destOrd="0" presId="urn:microsoft.com/office/officeart/2005/8/layout/process3"/>
    <dgm:cxn modelId="{5E6D2AA6-8F6A-40F7-A852-FA3F613EC368}" type="presParOf" srcId="{618232D8-2CC7-47A1-921E-9F7D72953282}" destId="{0D3E8FA0-232A-4AFE-91B8-B063889A651A}" srcOrd="0" destOrd="0" presId="urn:microsoft.com/office/officeart/2005/8/layout/process3"/>
    <dgm:cxn modelId="{E3DB7E63-4986-458E-8227-4A6CDEEF054A}" type="presParOf" srcId="{618232D8-2CC7-47A1-921E-9F7D72953282}" destId="{8A0D9D83-C7B4-4A89-B5D0-E33B31353770}" srcOrd="1" destOrd="0" presId="urn:microsoft.com/office/officeart/2005/8/layout/process3"/>
    <dgm:cxn modelId="{C3FE47B9-0F8B-486E-8FC3-10874F938A24}" type="presParOf" srcId="{618232D8-2CC7-47A1-921E-9F7D72953282}" destId="{F0044B76-C4B4-41C8-A5A6-A225A87B54FD}" srcOrd="2" destOrd="0" presId="urn:microsoft.com/office/officeart/2005/8/layout/process3"/>
    <dgm:cxn modelId="{29C8A97A-E437-4859-B098-4EA23A3AEEA0}" type="presParOf" srcId="{F80CB0A4-9A6A-45A7-8135-243F92368161}" destId="{AE5F0CCD-CC00-44D7-A533-0571E45E2ED1}" srcOrd="1" destOrd="0" presId="urn:microsoft.com/office/officeart/2005/8/layout/process3"/>
    <dgm:cxn modelId="{200715F7-C706-42AD-BAA1-719928E5A416}" type="presParOf" srcId="{AE5F0CCD-CC00-44D7-A533-0571E45E2ED1}" destId="{EFD05834-0A26-4C03-A6A2-FFF1B7D9D8B0}" srcOrd="0" destOrd="0" presId="urn:microsoft.com/office/officeart/2005/8/layout/process3"/>
    <dgm:cxn modelId="{7D7DAD03-7EDE-42AA-A662-00841F763F10}" type="presParOf" srcId="{F80CB0A4-9A6A-45A7-8135-243F92368161}" destId="{B606244D-D4DC-4D5D-A72D-F11FBD815989}" srcOrd="2" destOrd="0" presId="urn:microsoft.com/office/officeart/2005/8/layout/process3"/>
    <dgm:cxn modelId="{BE9EF4F5-CE67-4635-BB5F-0E469DC800A0}" type="presParOf" srcId="{B606244D-D4DC-4D5D-A72D-F11FBD815989}" destId="{310F3328-53AA-49DD-B448-9FE884468DF8}" srcOrd="0" destOrd="0" presId="urn:microsoft.com/office/officeart/2005/8/layout/process3"/>
    <dgm:cxn modelId="{C45CF716-1F09-419C-914A-790FC6266113}" type="presParOf" srcId="{B606244D-D4DC-4D5D-A72D-F11FBD815989}" destId="{9C6DFA05-8344-4DC8-AA57-8F80B0144A64}" srcOrd="1" destOrd="0" presId="urn:microsoft.com/office/officeart/2005/8/layout/process3"/>
    <dgm:cxn modelId="{67ABDA27-0669-413F-89AB-B357496F110F}" type="presParOf" srcId="{B606244D-D4DC-4D5D-A72D-F11FBD815989}" destId="{4A2727A5-3922-4FB8-886E-DE1754E94F26}" srcOrd="2" destOrd="0" presId="urn:microsoft.com/office/officeart/2005/8/layout/process3"/>
    <dgm:cxn modelId="{B9ADA3B4-8CF3-4033-8EC1-087EC00EA4B7}" type="presParOf" srcId="{F80CB0A4-9A6A-45A7-8135-243F92368161}" destId="{2A28D97E-6D59-4E1D-AD18-383452BA6D3F}" srcOrd="3" destOrd="0" presId="urn:microsoft.com/office/officeart/2005/8/layout/process3"/>
    <dgm:cxn modelId="{08063BF6-0808-47B7-9F69-047C2B2696A3}" type="presParOf" srcId="{2A28D97E-6D59-4E1D-AD18-383452BA6D3F}" destId="{42C544DD-E852-44F9-B433-59642F67332A}" srcOrd="0" destOrd="0" presId="urn:microsoft.com/office/officeart/2005/8/layout/process3"/>
    <dgm:cxn modelId="{9887E5AC-4832-482E-A15D-F3D89E287D50}" type="presParOf" srcId="{F80CB0A4-9A6A-45A7-8135-243F92368161}" destId="{CF286065-12E7-4F45-9656-D005A16176A9}" srcOrd="4" destOrd="0" presId="urn:microsoft.com/office/officeart/2005/8/layout/process3"/>
    <dgm:cxn modelId="{9375F704-6CAF-41DC-B504-E3EEDC62CCA2}" type="presParOf" srcId="{CF286065-12E7-4F45-9656-D005A16176A9}" destId="{FE61D98B-F3F1-4C91-8574-DEB288643B97}" srcOrd="0" destOrd="0" presId="urn:microsoft.com/office/officeart/2005/8/layout/process3"/>
    <dgm:cxn modelId="{E8D58931-B813-47D2-853F-E75DD700AF44}" type="presParOf" srcId="{CF286065-12E7-4F45-9656-D005A16176A9}" destId="{FD14CD30-1E60-4E03-B9FD-E425CA0E1B6B}" srcOrd="1" destOrd="0" presId="urn:microsoft.com/office/officeart/2005/8/layout/process3"/>
    <dgm:cxn modelId="{896CD785-09EF-49E5-A471-2621CF33EBB1}" type="presParOf" srcId="{CF286065-12E7-4F45-9656-D005A16176A9}" destId="{A9B9002E-3C8E-4AB7-9EA0-B3063D546BF7}" srcOrd="2" destOrd="0" presId="urn:microsoft.com/office/officeart/2005/8/layout/process3"/>
    <dgm:cxn modelId="{C7DCE288-478F-4C75-8598-B9FA64AAFA7B}" type="presParOf" srcId="{F80CB0A4-9A6A-45A7-8135-243F92368161}" destId="{BB476116-BD37-47A7-A030-5E74FBD3F445}" srcOrd="5" destOrd="0" presId="urn:microsoft.com/office/officeart/2005/8/layout/process3"/>
    <dgm:cxn modelId="{DACD0450-48AC-45A2-AB6D-B5AF37D306B6}" type="presParOf" srcId="{BB476116-BD37-47A7-A030-5E74FBD3F445}" destId="{531D8918-079D-41F9-8DB1-02429BDBFD28}" srcOrd="0" destOrd="0" presId="urn:microsoft.com/office/officeart/2005/8/layout/process3"/>
    <dgm:cxn modelId="{552658EB-3168-40B8-B07D-A4CAC38A4F4C}" type="presParOf" srcId="{F80CB0A4-9A6A-45A7-8135-243F92368161}" destId="{CE3C6B6C-967C-44DF-A94D-0E0ADCF18D36}" srcOrd="6" destOrd="0" presId="urn:microsoft.com/office/officeart/2005/8/layout/process3"/>
    <dgm:cxn modelId="{2243F4C1-D828-4684-BAA9-54715C818F24}" type="presParOf" srcId="{CE3C6B6C-967C-44DF-A94D-0E0ADCF18D36}" destId="{BD07AA63-ED5D-451A-8A76-C396D11C90B4}" srcOrd="0" destOrd="0" presId="urn:microsoft.com/office/officeart/2005/8/layout/process3"/>
    <dgm:cxn modelId="{BDAE6213-7BE7-486B-9541-D2C540DAACA2}" type="presParOf" srcId="{CE3C6B6C-967C-44DF-A94D-0E0ADCF18D36}" destId="{FB9C8298-7EA0-4778-8D3B-CEA72BEBC7A2}" srcOrd="1" destOrd="0" presId="urn:microsoft.com/office/officeart/2005/8/layout/process3"/>
    <dgm:cxn modelId="{7A3FF3FE-9020-4A89-BD6B-0495B7D8469B}" type="presParOf" srcId="{CE3C6B6C-967C-44DF-A94D-0E0ADCF18D36}" destId="{05419056-544F-4B74-A2EC-E66536B0E9CB}"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10CE94-6862-4813-AEFB-94A14C593134}" type="doc">
      <dgm:prSet loTypeId="urn:microsoft.com/office/officeart/2005/8/layout/process3" loCatId="process" qsTypeId="urn:microsoft.com/office/officeart/2005/8/quickstyle/simple1" qsCatId="simple" csTypeId="urn:microsoft.com/office/officeart/2005/8/colors/colorful5" csCatId="colorful" phldr="1"/>
      <dgm:spPr/>
      <dgm:t>
        <a:bodyPr/>
        <a:lstStyle/>
        <a:p>
          <a:endParaRPr lang="en-US"/>
        </a:p>
      </dgm:t>
    </dgm:pt>
    <dgm:pt modelId="{19E2C36B-61A5-4347-B1C6-3BD628CD9E37}">
      <dgm:prSet phldrT="[Text]"/>
      <dgm:spPr/>
      <dgm:t>
        <a:bodyPr/>
        <a:lstStyle/>
        <a:p>
          <a:r>
            <a:rPr lang="en-US" dirty="0" smtClean="0"/>
            <a:t>Contextual study </a:t>
          </a:r>
          <a:endParaRPr lang="en-US" dirty="0"/>
        </a:p>
      </dgm:t>
    </dgm:pt>
    <dgm:pt modelId="{72D4D89E-BF84-4501-9EB6-AB51391B5A78}" type="parTrans" cxnId="{23891EB5-FFC1-4CB2-88FF-63C5C23DB885}">
      <dgm:prSet/>
      <dgm:spPr/>
      <dgm:t>
        <a:bodyPr/>
        <a:lstStyle/>
        <a:p>
          <a:endParaRPr lang="en-US"/>
        </a:p>
      </dgm:t>
    </dgm:pt>
    <dgm:pt modelId="{90BD27D2-A410-4B86-AC9A-F3BDBD7A4674}" type="sibTrans" cxnId="{23891EB5-FFC1-4CB2-88FF-63C5C23DB885}">
      <dgm:prSet/>
      <dgm:spPr/>
      <dgm:t>
        <a:bodyPr/>
        <a:lstStyle/>
        <a:p>
          <a:endParaRPr lang="en-US"/>
        </a:p>
      </dgm:t>
    </dgm:pt>
    <dgm:pt modelId="{EDAE9104-C2BA-4580-A939-484077FB9C8B}">
      <dgm:prSet phldrT="[Text]"/>
      <dgm:spPr/>
      <dgm:t>
        <a:bodyPr/>
        <a:lstStyle/>
        <a:p>
          <a:r>
            <a:rPr lang="en-US" dirty="0" smtClean="0"/>
            <a:t>Land use along the bank</a:t>
          </a:r>
          <a:endParaRPr lang="en-US" dirty="0"/>
        </a:p>
      </dgm:t>
    </dgm:pt>
    <dgm:pt modelId="{4B9CECB1-981D-48BE-B558-E69DC6236F8C}" type="parTrans" cxnId="{3DDCD870-1B5F-42EA-9981-41E6306B41EE}">
      <dgm:prSet/>
      <dgm:spPr/>
      <dgm:t>
        <a:bodyPr/>
        <a:lstStyle/>
        <a:p>
          <a:endParaRPr lang="en-US"/>
        </a:p>
      </dgm:t>
    </dgm:pt>
    <dgm:pt modelId="{8F783693-7716-4DDE-91C4-BFD737210AA8}" type="sibTrans" cxnId="{3DDCD870-1B5F-42EA-9981-41E6306B41EE}">
      <dgm:prSet/>
      <dgm:spPr/>
      <dgm:t>
        <a:bodyPr/>
        <a:lstStyle/>
        <a:p>
          <a:endParaRPr lang="en-US"/>
        </a:p>
      </dgm:t>
    </dgm:pt>
    <dgm:pt modelId="{3CAFC5A8-192A-4B4B-96A1-66A18D3BC7E4}">
      <dgm:prSet phldrT="[Text]"/>
      <dgm:spPr/>
      <dgm:t>
        <a:bodyPr/>
        <a:lstStyle/>
        <a:p>
          <a:r>
            <a:rPr lang="en-US" dirty="0" smtClean="0"/>
            <a:t>Conflict analysis </a:t>
          </a:r>
          <a:endParaRPr lang="en-US" dirty="0"/>
        </a:p>
      </dgm:t>
    </dgm:pt>
    <dgm:pt modelId="{E80AA92F-4C1F-4D46-9790-55D61A3BE76B}" type="parTrans" cxnId="{E772E12C-6984-4831-9EE2-36AC21A1B4B9}">
      <dgm:prSet/>
      <dgm:spPr/>
      <dgm:t>
        <a:bodyPr/>
        <a:lstStyle/>
        <a:p>
          <a:endParaRPr lang="en-US"/>
        </a:p>
      </dgm:t>
    </dgm:pt>
    <dgm:pt modelId="{BD7321CE-49C9-44DC-9A24-2FA7276D0BD3}" type="sibTrans" cxnId="{E772E12C-6984-4831-9EE2-36AC21A1B4B9}">
      <dgm:prSet/>
      <dgm:spPr/>
      <dgm:t>
        <a:bodyPr/>
        <a:lstStyle/>
        <a:p>
          <a:endParaRPr lang="en-US"/>
        </a:p>
      </dgm:t>
    </dgm:pt>
    <dgm:pt modelId="{D3DC0AC6-D581-44FE-A65F-C3B447054832}">
      <dgm:prSet phldrT="[Text]"/>
      <dgm:spPr/>
      <dgm:t>
        <a:bodyPr/>
        <a:lstStyle/>
        <a:p>
          <a:r>
            <a:rPr lang="en-US" dirty="0" smtClean="0"/>
            <a:t>River bank land ownership</a:t>
          </a:r>
          <a:endParaRPr lang="en-US" dirty="0"/>
        </a:p>
      </dgm:t>
    </dgm:pt>
    <dgm:pt modelId="{C95BA26C-EDC0-472C-AEAC-A90A2A14AAD9}" type="parTrans" cxnId="{37C69245-9199-4733-AD2A-4E855F102337}">
      <dgm:prSet/>
      <dgm:spPr/>
      <dgm:t>
        <a:bodyPr/>
        <a:lstStyle/>
        <a:p>
          <a:endParaRPr lang="en-US"/>
        </a:p>
      </dgm:t>
    </dgm:pt>
    <dgm:pt modelId="{128607AE-ABA5-43AD-BB5F-2D88DC81E5BB}" type="sibTrans" cxnId="{37C69245-9199-4733-AD2A-4E855F102337}">
      <dgm:prSet/>
      <dgm:spPr/>
      <dgm:t>
        <a:bodyPr/>
        <a:lstStyle/>
        <a:p>
          <a:endParaRPr lang="en-US"/>
        </a:p>
      </dgm:t>
    </dgm:pt>
    <dgm:pt modelId="{94E79DEC-1391-4DB5-BF26-C8D2C35D3C60}">
      <dgm:prSet phldrT="[Text]"/>
      <dgm:spPr/>
      <dgm:t>
        <a:bodyPr/>
        <a:lstStyle/>
        <a:p>
          <a:r>
            <a:rPr lang="en-US" dirty="0" smtClean="0"/>
            <a:t>Intervention scope policy formulation</a:t>
          </a:r>
          <a:endParaRPr lang="en-US" dirty="0"/>
        </a:p>
      </dgm:t>
    </dgm:pt>
    <dgm:pt modelId="{131BFBA9-3ED0-4635-9E24-EB3D16FE62DF}" type="parTrans" cxnId="{F4B42B30-6891-4108-BC4F-04DAC911F253}">
      <dgm:prSet/>
      <dgm:spPr/>
      <dgm:t>
        <a:bodyPr/>
        <a:lstStyle/>
        <a:p>
          <a:endParaRPr lang="en-US"/>
        </a:p>
      </dgm:t>
    </dgm:pt>
    <dgm:pt modelId="{B10CA6C4-8B85-497B-86AF-46BF1520D604}" type="sibTrans" cxnId="{F4B42B30-6891-4108-BC4F-04DAC911F253}">
      <dgm:prSet/>
      <dgm:spPr/>
      <dgm:t>
        <a:bodyPr/>
        <a:lstStyle/>
        <a:p>
          <a:endParaRPr lang="en-US"/>
        </a:p>
      </dgm:t>
    </dgm:pt>
    <dgm:pt modelId="{4ABA161A-5131-4BAA-91B2-209D7A1E539E}">
      <dgm:prSet phldrT="[Text]"/>
      <dgm:spPr/>
      <dgm:t>
        <a:bodyPr/>
        <a:lstStyle/>
        <a:p>
          <a:r>
            <a:rPr lang="de-DE" dirty="0" smtClean="0"/>
            <a:t>Locational sutability</a:t>
          </a:r>
          <a:endParaRPr lang="en-US" dirty="0"/>
        </a:p>
      </dgm:t>
    </dgm:pt>
    <dgm:pt modelId="{0BD8C657-599E-45C2-BD3F-1AAB27610744}" type="sibTrans" cxnId="{734B42AC-955C-41D8-A5FA-F3DF888A72AD}">
      <dgm:prSet/>
      <dgm:spPr/>
      <dgm:t>
        <a:bodyPr/>
        <a:lstStyle/>
        <a:p>
          <a:endParaRPr lang="en-US"/>
        </a:p>
      </dgm:t>
    </dgm:pt>
    <dgm:pt modelId="{27BFFA3D-48B0-4A42-A707-C39E96615C34}" type="parTrans" cxnId="{734B42AC-955C-41D8-A5FA-F3DF888A72AD}">
      <dgm:prSet/>
      <dgm:spPr/>
      <dgm:t>
        <a:bodyPr/>
        <a:lstStyle/>
        <a:p>
          <a:endParaRPr lang="en-US"/>
        </a:p>
      </dgm:t>
    </dgm:pt>
    <dgm:pt modelId="{A7D07D7A-035A-43D3-9A76-09B885798EA4}">
      <dgm:prSet phldrT="[Text]"/>
      <dgm:spPr/>
      <dgm:t>
        <a:bodyPr/>
        <a:lstStyle/>
        <a:p>
          <a:r>
            <a:rPr lang="en-US" dirty="0" smtClean="0"/>
            <a:t>Detail design </a:t>
          </a:r>
          <a:endParaRPr lang="en-US" dirty="0"/>
        </a:p>
      </dgm:t>
    </dgm:pt>
    <dgm:pt modelId="{C611245E-2989-4381-A569-402887C9CECA}" type="parTrans" cxnId="{FDABC96C-0432-427A-B236-80294C016DC3}">
      <dgm:prSet/>
      <dgm:spPr/>
      <dgm:t>
        <a:bodyPr/>
        <a:lstStyle/>
        <a:p>
          <a:endParaRPr lang="en-US"/>
        </a:p>
      </dgm:t>
    </dgm:pt>
    <dgm:pt modelId="{0D829493-5DA1-4748-9BDD-F7E82E017867}" type="sibTrans" cxnId="{FDABC96C-0432-427A-B236-80294C016DC3}">
      <dgm:prSet/>
      <dgm:spPr/>
      <dgm:t>
        <a:bodyPr/>
        <a:lstStyle/>
        <a:p>
          <a:endParaRPr lang="en-US"/>
        </a:p>
      </dgm:t>
    </dgm:pt>
    <dgm:pt modelId="{7978170A-BCAE-44C2-BA43-F826E223E687}">
      <dgm:prSet/>
      <dgm:spPr/>
      <dgm:t>
        <a:bodyPr/>
        <a:lstStyle/>
        <a:p>
          <a:r>
            <a:rPr lang="de-DE" dirty="0" smtClean="0"/>
            <a:t>Environmental concern</a:t>
          </a:r>
          <a:endParaRPr lang="en-US" dirty="0"/>
        </a:p>
      </dgm:t>
    </dgm:pt>
    <dgm:pt modelId="{43CD5D11-7A9B-45D7-B705-1D01604E2577}" type="parTrans" cxnId="{55F8BB05-8ACB-425B-9760-53D8AB59B173}">
      <dgm:prSet/>
      <dgm:spPr/>
      <dgm:t>
        <a:bodyPr/>
        <a:lstStyle/>
        <a:p>
          <a:endParaRPr lang="en-US"/>
        </a:p>
      </dgm:t>
    </dgm:pt>
    <dgm:pt modelId="{5FA3A93D-0EE2-459B-A685-C8740ECE05ED}" type="sibTrans" cxnId="{55F8BB05-8ACB-425B-9760-53D8AB59B173}">
      <dgm:prSet/>
      <dgm:spPr/>
      <dgm:t>
        <a:bodyPr/>
        <a:lstStyle/>
        <a:p>
          <a:endParaRPr lang="en-US"/>
        </a:p>
      </dgm:t>
    </dgm:pt>
    <dgm:pt modelId="{4C26DEA0-C655-48E3-8124-D894E795185C}">
      <dgm:prSet phldrT="[Text]"/>
      <dgm:spPr/>
      <dgm:t>
        <a:bodyPr/>
        <a:lstStyle/>
        <a:p>
          <a:r>
            <a:rPr lang="en-US" dirty="0" smtClean="0"/>
            <a:t>Activity pattern</a:t>
          </a:r>
          <a:endParaRPr lang="en-US" dirty="0"/>
        </a:p>
      </dgm:t>
    </dgm:pt>
    <dgm:pt modelId="{9D870E04-B05F-4B68-AE5A-60CDBA7D831C}" type="parTrans" cxnId="{5985F454-6653-4874-AA1D-A0BE93D70299}">
      <dgm:prSet/>
      <dgm:spPr/>
      <dgm:t>
        <a:bodyPr/>
        <a:lstStyle/>
        <a:p>
          <a:endParaRPr lang="en-US"/>
        </a:p>
      </dgm:t>
    </dgm:pt>
    <dgm:pt modelId="{9B047665-1B0F-4247-B84E-3651F622BC8B}" type="sibTrans" cxnId="{5985F454-6653-4874-AA1D-A0BE93D70299}">
      <dgm:prSet/>
      <dgm:spPr/>
      <dgm:t>
        <a:bodyPr/>
        <a:lstStyle/>
        <a:p>
          <a:endParaRPr lang="en-US"/>
        </a:p>
      </dgm:t>
    </dgm:pt>
    <dgm:pt modelId="{83738B9D-D45E-4096-8FBB-4577A8E311C2}">
      <dgm:prSet phldrT="[Text]"/>
      <dgm:spPr/>
      <dgm:t>
        <a:bodyPr/>
        <a:lstStyle/>
        <a:p>
          <a:r>
            <a:rPr lang="en-US" dirty="0" smtClean="0"/>
            <a:t>Life and livelihood on river</a:t>
          </a:r>
          <a:endParaRPr lang="en-US" dirty="0"/>
        </a:p>
      </dgm:t>
    </dgm:pt>
    <dgm:pt modelId="{AFB06088-23E6-416E-929A-6C9D5244A3A8}" type="parTrans" cxnId="{D376B013-3856-4667-BEB8-1E164BB99C3C}">
      <dgm:prSet/>
      <dgm:spPr/>
      <dgm:t>
        <a:bodyPr/>
        <a:lstStyle/>
        <a:p>
          <a:endParaRPr lang="en-US"/>
        </a:p>
      </dgm:t>
    </dgm:pt>
    <dgm:pt modelId="{1207B0E3-4E36-4A45-9C3B-87F62EBD6083}" type="sibTrans" cxnId="{D376B013-3856-4667-BEB8-1E164BB99C3C}">
      <dgm:prSet/>
      <dgm:spPr/>
      <dgm:t>
        <a:bodyPr/>
        <a:lstStyle/>
        <a:p>
          <a:endParaRPr lang="en-US"/>
        </a:p>
      </dgm:t>
    </dgm:pt>
    <dgm:pt modelId="{968C8A7A-A84E-4DF5-9530-EC39EB7E2DFA}">
      <dgm:prSet phldrT="[Text]"/>
      <dgm:spPr/>
      <dgm:t>
        <a:bodyPr/>
        <a:lstStyle/>
        <a:p>
          <a:r>
            <a:rPr lang="en-US" dirty="0" smtClean="0"/>
            <a:t>Reclaimed land</a:t>
          </a:r>
          <a:endParaRPr lang="en-US" dirty="0"/>
        </a:p>
      </dgm:t>
    </dgm:pt>
    <dgm:pt modelId="{15E2C95C-CFF6-4182-868D-47C44D8082A6}" type="parTrans" cxnId="{EBEF1F5E-F82C-44C7-9805-D4CCEDAABE0C}">
      <dgm:prSet/>
      <dgm:spPr/>
      <dgm:t>
        <a:bodyPr/>
        <a:lstStyle/>
        <a:p>
          <a:endParaRPr lang="en-US"/>
        </a:p>
      </dgm:t>
    </dgm:pt>
    <dgm:pt modelId="{1FDCE8EF-5AD1-42DC-88ED-4CAD93A557E6}" type="sibTrans" cxnId="{EBEF1F5E-F82C-44C7-9805-D4CCEDAABE0C}">
      <dgm:prSet/>
      <dgm:spPr/>
      <dgm:t>
        <a:bodyPr/>
        <a:lstStyle/>
        <a:p>
          <a:endParaRPr lang="en-US"/>
        </a:p>
      </dgm:t>
    </dgm:pt>
    <dgm:pt modelId="{29A83F10-1BA4-43D5-9C31-F9A99D231B72}">
      <dgm:prSet phldrT="[Text]"/>
      <dgm:spPr/>
      <dgm:t>
        <a:bodyPr/>
        <a:lstStyle/>
        <a:p>
          <a:r>
            <a:rPr lang="en-US" dirty="0" smtClean="0"/>
            <a:t>Flooding events </a:t>
          </a:r>
          <a:endParaRPr lang="en-US" dirty="0"/>
        </a:p>
      </dgm:t>
    </dgm:pt>
    <dgm:pt modelId="{341E1D5B-9CAC-4C1C-8395-44C449933F4B}" type="parTrans" cxnId="{5BCC5405-9CB6-4A08-A853-DBE77F779F17}">
      <dgm:prSet/>
      <dgm:spPr/>
      <dgm:t>
        <a:bodyPr/>
        <a:lstStyle/>
        <a:p>
          <a:endParaRPr lang="en-US"/>
        </a:p>
      </dgm:t>
    </dgm:pt>
    <dgm:pt modelId="{1472F845-2234-40EC-AB5C-222D2E06FD7E}" type="sibTrans" cxnId="{5BCC5405-9CB6-4A08-A853-DBE77F779F17}">
      <dgm:prSet/>
      <dgm:spPr/>
      <dgm:t>
        <a:bodyPr/>
        <a:lstStyle/>
        <a:p>
          <a:endParaRPr lang="en-US"/>
        </a:p>
      </dgm:t>
    </dgm:pt>
    <dgm:pt modelId="{D00131F9-0C72-4FF5-96D5-67092B20FA82}">
      <dgm:prSet phldrT="[Text]"/>
      <dgm:spPr/>
      <dgm:t>
        <a:bodyPr/>
        <a:lstStyle/>
        <a:p>
          <a:r>
            <a:rPr lang="en-US" dirty="0" smtClean="0"/>
            <a:t>Transportation, rive rand city </a:t>
          </a:r>
          <a:endParaRPr lang="en-US" dirty="0"/>
        </a:p>
      </dgm:t>
    </dgm:pt>
    <dgm:pt modelId="{7D3E518C-AEBF-44BE-B685-BE8369E1098D}" type="parTrans" cxnId="{4C488F2E-C224-4F11-9911-BC7664AF25D9}">
      <dgm:prSet/>
      <dgm:spPr/>
      <dgm:t>
        <a:bodyPr/>
        <a:lstStyle/>
        <a:p>
          <a:endParaRPr lang="en-US"/>
        </a:p>
      </dgm:t>
    </dgm:pt>
    <dgm:pt modelId="{2CFE3172-173B-40BB-9125-02E81A2F05D6}" type="sibTrans" cxnId="{4C488F2E-C224-4F11-9911-BC7664AF25D9}">
      <dgm:prSet/>
      <dgm:spPr/>
      <dgm:t>
        <a:bodyPr/>
        <a:lstStyle/>
        <a:p>
          <a:endParaRPr lang="en-US"/>
        </a:p>
      </dgm:t>
    </dgm:pt>
    <dgm:pt modelId="{50A50915-ABB1-4E94-8E97-40C28171ED43}">
      <dgm:prSet phldrT="[Text]"/>
      <dgm:spPr/>
      <dgm:t>
        <a:bodyPr/>
        <a:lstStyle/>
        <a:p>
          <a:r>
            <a:rPr lang="en-US" dirty="0" smtClean="0"/>
            <a:t>Connectivity of both shores</a:t>
          </a:r>
          <a:endParaRPr lang="en-US" dirty="0"/>
        </a:p>
      </dgm:t>
    </dgm:pt>
    <dgm:pt modelId="{77D40226-C438-4DF0-B438-26F0E46CF655}" type="parTrans" cxnId="{F0625640-32A3-4E02-9C04-52788236EA36}">
      <dgm:prSet/>
      <dgm:spPr/>
      <dgm:t>
        <a:bodyPr/>
        <a:lstStyle/>
        <a:p>
          <a:endParaRPr lang="en-US"/>
        </a:p>
      </dgm:t>
    </dgm:pt>
    <dgm:pt modelId="{37A01084-49DE-44D8-AB0F-FE93A0F08795}" type="sibTrans" cxnId="{F0625640-32A3-4E02-9C04-52788236EA36}">
      <dgm:prSet/>
      <dgm:spPr/>
      <dgm:t>
        <a:bodyPr/>
        <a:lstStyle/>
        <a:p>
          <a:endParaRPr lang="en-US"/>
        </a:p>
      </dgm:t>
    </dgm:pt>
    <dgm:pt modelId="{B1D84FE1-EEC4-42F5-9835-63AA17B433E4}">
      <dgm:prSet phldrT="[Text]"/>
      <dgm:spPr/>
      <dgm:t>
        <a:bodyPr/>
        <a:lstStyle/>
        <a:p>
          <a:r>
            <a:rPr lang="en-US" dirty="0" smtClean="0"/>
            <a:t>Social, recreational facilities</a:t>
          </a:r>
          <a:endParaRPr lang="en-US" dirty="0"/>
        </a:p>
      </dgm:t>
    </dgm:pt>
    <dgm:pt modelId="{61F7A594-9B54-4EE4-9CCD-71AFA07EEFA9}" type="parTrans" cxnId="{5A1835B0-6D81-4C00-A418-013B93C79EC3}">
      <dgm:prSet/>
      <dgm:spPr/>
      <dgm:t>
        <a:bodyPr/>
        <a:lstStyle/>
        <a:p>
          <a:endParaRPr lang="en-US"/>
        </a:p>
      </dgm:t>
    </dgm:pt>
    <dgm:pt modelId="{7CD5E1C1-4B99-4EEF-AF7E-2FC31BC377F7}" type="sibTrans" cxnId="{5A1835B0-6D81-4C00-A418-013B93C79EC3}">
      <dgm:prSet/>
      <dgm:spPr/>
      <dgm:t>
        <a:bodyPr/>
        <a:lstStyle/>
        <a:p>
          <a:endParaRPr lang="en-US"/>
        </a:p>
      </dgm:t>
    </dgm:pt>
    <dgm:pt modelId="{6407E58E-1651-4B33-AD20-B2695CD789B1}">
      <dgm:prSet phldrT="[Text]"/>
      <dgm:spPr/>
      <dgm:t>
        <a:bodyPr/>
        <a:lstStyle/>
        <a:p>
          <a:r>
            <a:rPr lang="en-US" dirty="0" smtClean="0"/>
            <a:t>Social, recreational facilities </a:t>
          </a:r>
          <a:endParaRPr lang="en-US" dirty="0"/>
        </a:p>
      </dgm:t>
    </dgm:pt>
    <dgm:pt modelId="{C6DEA618-4B60-44F9-9804-B19D3D67F5A3}" type="parTrans" cxnId="{E6A82309-E0F5-46A6-8FD7-FCE243889024}">
      <dgm:prSet/>
      <dgm:spPr/>
      <dgm:t>
        <a:bodyPr/>
        <a:lstStyle/>
        <a:p>
          <a:endParaRPr lang="en-US"/>
        </a:p>
      </dgm:t>
    </dgm:pt>
    <dgm:pt modelId="{401D8531-93BD-4884-B945-DC5FD53A7121}" type="sibTrans" cxnId="{E6A82309-E0F5-46A6-8FD7-FCE243889024}">
      <dgm:prSet/>
      <dgm:spPr/>
      <dgm:t>
        <a:bodyPr/>
        <a:lstStyle/>
        <a:p>
          <a:endParaRPr lang="en-US"/>
        </a:p>
      </dgm:t>
    </dgm:pt>
    <dgm:pt modelId="{E7236281-F19D-4E63-9409-01196279B567}">
      <dgm:prSet phldrT="[Text]"/>
      <dgm:spPr/>
      <dgm:t>
        <a:bodyPr/>
        <a:lstStyle/>
        <a:p>
          <a:r>
            <a:rPr lang="en-US" dirty="0" smtClean="0"/>
            <a:t>Citizen’s attitude and perception </a:t>
          </a:r>
          <a:endParaRPr lang="en-US" dirty="0"/>
        </a:p>
      </dgm:t>
    </dgm:pt>
    <dgm:pt modelId="{099FFDCA-8785-4793-9348-F86FE8DD105F}" type="parTrans" cxnId="{6E81CDB4-4FD7-4EA7-AE8A-735A7208E582}">
      <dgm:prSet/>
      <dgm:spPr/>
      <dgm:t>
        <a:bodyPr/>
        <a:lstStyle/>
        <a:p>
          <a:endParaRPr lang="en-US"/>
        </a:p>
      </dgm:t>
    </dgm:pt>
    <dgm:pt modelId="{E0B4996D-FBF0-47FC-A89E-F9ACB74EC17B}" type="sibTrans" cxnId="{6E81CDB4-4FD7-4EA7-AE8A-735A7208E582}">
      <dgm:prSet/>
      <dgm:spPr/>
      <dgm:t>
        <a:bodyPr/>
        <a:lstStyle/>
        <a:p>
          <a:endParaRPr lang="en-US"/>
        </a:p>
      </dgm:t>
    </dgm:pt>
    <dgm:pt modelId="{9F7555FB-213E-428F-ACFF-1F2B32BC6B3A}">
      <dgm:prSet phldrT="[Text]"/>
      <dgm:spPr/>
      <dgm:t>
        <a:bodyPr/>
        <a:lstStyle/>
        <a:p>
          <a:r>
            <a:rPr lang="en-US" dirty="0" smtClean="0"/>
            <a:t>Riverfront abuse</a:t>
          </a:r>
          <a:endParaRPr lang="en-US" dirty="0"/>
        </a:p>
      </dgm:t>
    </dgm:pt>
    <dgm:pt modelId="{9E2D6F20-6DD4-473C-B89D-32181E468FC2}" type="parTrans" cxnId="{7365B5C4-7C4A-4588-BA8E-2302AC119B6C}">
      <dgm:prSet/>
      <dgm:spPr/>
      <dgm:t>
        <a:bodyPr/>
        <a:lstStyle/>
        <a:p>
          <a:endParaRPr lang="en-US"/>
        </a:p>
      </dgm:t>
    </dgm:pt>
    <dgm:pt modelId="{FF3467D7-C846-4AA9-8BE0-F3B1A4F98ECF}" type="sibTrans" cxnId="{7365B5C4-7C4A-4588-BA8E-2302AC119B6C}">
      <dgm:prSet/>
      <dgm:spPr/>
      <dgm:t>
        <a:bodyPr/>
        <a:lstStyle/>
        <a:p>
          <a:endParaRPr lang="en-US"/>
        </a:p>
      </dgm:t>
    </dgm:pt>
    <dgm:pt modelId="{8F120DC6-2BBD-4684-88E2-FB3EFA6C6EAE}">
      <dgm:prSet phldrT="[Text]"/>
      <dgm:spPr/>
      <dgm:t>
        <a:bodyPr/>
        <a:lstStyle/>
        <a:p>
          <a:r>
            <a:rPr lang="en-US" dirty="0" smtClean="0"/>
            <a:t>Earthquake </a:t>
          </a:r>
          <a:endParaRPr lang="en-US" dirty="0"/>
        </a:p>
      </dgm:t>
    </dgm:pt>
    <dgm:pt modelId="{0766E4EA-6100-4100-9D93-C56DDA33C704}" type="parTrans" cxnId="{0A08101B-4538-4300-B198-1A9BF6577189}">
      <dgm:prSet/>
      <dgm:spPr/>
      <dgm:t>
        <a:bodyPr/>
        <a:lstStyle/>
        <a:p>
          <a:endParaRPr lang="en-US"/>
        </a:p>
      </dgm:t>
    </dgm:pt>
    <dgm:pt modelId="{B6CCA5CD-2BAE-4B75-A0AC-D1A86CAAB5F4}" type="sibTrans" cxnId="{0A08101B-4538-4300-B198-1A9BF6577189}">
      <dgm:prSet/>
      <dgm:spPr/>
      <dgm:t>
        <a:bodyPr/>
        <a:lstStyle/>
        <a:p>
          <a:endParaRPr lang="en-US"/>
        </a:p>
      </dgm:t>
    </dgm:pt>
    <dgm:pt modelId="{F853A60A-148B-446A-80F1-C92630A17ABC}">
      <dgm:prSet phldrT="[Text]"/>
      <dgm:spPr/>
      <dgm:t>
        <a:bodyPr/>
        <a:lstStyle/>
        <a:p>
          <a:r>
            <a:rPr lang="en-US" dirty="0" smtClean="0"/>
            <a:t>Public access to river</a:t>
          </a:r>
          <a:endParaRPr lang="en-US" dirty="0"/>
        </a:p>
      </dgm:t>
    </dgm:pt>
    <dgm:pt modelId="{26ED9274-A4B6-46A3-83E1-32146AB15E2D}" type="parTrans" cxnId="{391AEA41-8173-42AA-A8CF-7730AA12B869}">
      <dgm:prSet/>
      <dgm:spPr/>
      <dgm:t>
        <a:bodyPr/>
        <a:lstStyle/>
        <a:p>
          <a:endParaRPr lang="en-US"/>
        </a:p>
      </dgm:t>
    </dgm:pt>
    <dgm:pt modelId="{6A9EA562-DF69-402E-ADAB-133DE3D4824A}" type="sibTrans" cxnId="{391AEA41-8173-42AA-A8CF-7730AA12B869}">
      <dgm:prSet/>
      <dgm:spPr/>
      <dgm:t>
        <a:bodyPr/>
        <a:lstStyle/>
        <a:p>
          <a:endParaRPr lang="en-US"/>
        </a:p>
      </dgm:t>
    </dgm:pt>
    <dgm:pt modelId="{C0FEF4A7-8DC0-49CE-93AF-BA6D299BB76F}">
      <dgm:prSet phldrT="[Text]"/>
      <dgm:spPr/>
      <dgm:t>
        <a:bodyPr/>
        <a:lstStyle/>
        <a:p>
          <a:r>
            <a:rPr lang="en-US" dirty="0" smtClean="0"/>
            <a:t>Rehabilitation of river erosion victims</a:t>
          </a:r>
          <a:endParaRPr lang="en-US" dirty="0"/>
        </a:p>
      </dgm:t>
    </dgm:pt>
    <dgm:pt modelId="{73B87364-0517-4D24-B40C-8056FABC95ED}" type="parTrans" cxnId="{4E54F375-8E7B-4FC9-B728-6B868AB6571E}">
      <dgm:prSet/>
      <dgm:spPr/>
      <dgm:t>
        <a:bodyPr/>
        <a:lstStyle/>
        <a:p>
          <a:endParaRPr lang="en-US"/>
        </a:p>
      </dgm:t>
    </dgm:pt>
    <dgm:pt modelId="{0B49B84B-D41E-4FD1-8199-2340440C72AD}" type="sibTrans" cxnId="{4E54F375-8E7B-4FC9-B728-6B868AB6571E}">
      <dgm:prSet/>
      <dgm:spPr/>
      <dgm:t>
        <a:bodyPr/>
        <a:lstStyle/>
        <a:p>
          <a:endParaRPr lang="en-US"/>
        </a:p>
      </dgm:t>
    </dgm:pt>
    <dgm:pt modelId="{91855355-8084-4A86-BE71-A487DD64948C}">
      <dgm:prSet phldrT="[Text]"/>
      <dgm:spPr/>
      <dgm:t>
        <a:bodyPr/>
        <a:lstStyle/>
        <a:p>
          <a:r>
            <a:rPr lang="en-US" dirty="0" smtClean="0"/>
            <a:t>Environmental concern</a:t>
          </a:r>
          <a:endParaRPr lang="en-US" dirty="0"/>
        </a:p>
      </dgm:t>
    </dgm:pt>
    <dgm:pt modelId="{E9F033FB-5E00-4EE7-9ABF-B2ED926475BB}" type="parTrans" cxnId="{99066A94-AE4F-4C96-AE89-603B25271159}">
      <dgm:prSet/>
      <dgm:spPr/>
      <dgm:t>
        <a:bodyPr/>
        <a:lstStyle/>
        <a:p>
          <a:endParaRPr lang="en-US"/>
        </a:p>
      </dgm:t>
    </dgm:pt>
    <dgm:pt modelId="{38E33774-A44C-48BD-9867-7C06A29AEADD}" type="sibTrans" cxnId="{99066A94-AE4F-4C96-AE89-603B25271159}">
      <dgm:prSet/>
      <dgm:spPr/>
      <dgm:t>
        <a:bodyPr/>
        <a:lstStyle/>
        <a:p>
          <a:endParaRPr lang="en-US"/>
        </a:p>
      </dgm:t>
    </dgm:pt>
    <dgm:pt modelId="{1FA4F3C3-FFEB-452F-A722-EA81DD629AF2}">
      <dgm:prSet phldrT="[Text]"/>
      <dgm:spPr/>
      <dgm:t>
        <a:bodyPr/>
        <a:lstStyle/>
        <a:p>
          <a:r>
            <a:rPr lang="en-US" dirty="0" smtClean="0"/>
            <a:t>Agricultural activities </a:t>
          </a:r>
          <a:endParaRPr lang="en-US" dirty="0"/>
        </a:p>
      </dgm:t>
    </dgm:pt>
    <dgm:pt modelId="{70946B7D-2B7F-4976-93AC-0624A093ECF1}" type="parTrans" cxnId="{FE6E3FAE-F273-43B2-A362-3C25114009A2}">
      <dgm:prSet/>
      <dgm:spPr/>
      <dgm:t>
        <a:bodyPr/>
        <a:lstStyle/>
        <a:p>
          <a:endParaRPr lang="en-US"/>
        </a:p>
      </dgm:t>
    </dgm:pt>
    <dgm:pt modelId="{20080BFD-ECAD-4C42-A86B-8FAEAEBB28A3}" type="sibTrans" cxnId="{FE6E3FAE-F273-43B2-A362-3C25114009A2}">
      <dgm:prSet/>
      <dgm:spPr/>
      <dgm:t>
        <a:bodyPr/>
        <a:lstStyle/>
        <a:p>
          <a:endParaRPr lang="en-US"/>
        </a:p>
      </dgm:t>
    </dgm:pt>
    <dgm:pt modelId="{A213EF1E-B5F0-4A77-A12B-8A00B7DF94AC}">
      <dgm:prSet phldrT="[Text]"/>
      <dgm:spPr/>
      <dgm:t>
        <a:bodyPr/>
        <a:lstStyle/>
        <a:p>
          <a:r>
            <a:rPr lang="en-US" dirty="0" smtClean="0"/>
            <a:t>Legal and policy</a:t>
          </a:r>
          <a:r>
            <a:rPr lang="de-DE" dirty="0" smtClean="0"/>
            <a:t>y framework</a:t>
          </a:r>
          <a:endParaRPr lang="en-US" dirty="0"/>
        </a:p>
      </dgm:t>
    </dgm:pt>
    <dgm:pt modelId="{00E6428E-5500-4405-89E2-FD0964CA38F8}" type="parTrans" cxnId="{A88412EF-D60E-45FC-8498-A048765EFCF3}">
      <dgm:prSet/>
      <dgm:spPr/>
      <dgm:t>
        <a:bodyPr/>
        <a:lstStyle/>
        <a:p>
          <a:endParaRPr lang="en-US"/>
        </a:p>
      </dgm:t>
    </dgm:pt>
    <dgm:pt modelId="{931F087F-A94D-42E7-A106-F0E2DAA174FE}" type="sibTrans" cxnId="{A88412EF-D60E-45FC-8498-A048765EFCF3}">
      <dgm:prSet/>
      <dgm:spPr/>
      <dgm:t>
        <a:bodyPr/>
        <a:lstStyle/>
        <a:p>
          <a:endParaRPr lang="en-US"/>
        </a:p>
      </dgm:t>
    </dgm:pt>
    <dgm:pt modelId="{10C9FCDE-11FA-428F-A6C6-6030B1723EE4}">
      <dgm:prSet phldrT="[Text]"/>
      <dgm:spPr/>
      <dgm:t>
        <a:bodyPr/>
        <a:lstStyle/>
        <a:p>
          <a:endParaRPr lang="en-US" dirty="0"/>
        </a:p>
      </dgm:t>
    </dgm:pt>
    <dgm:pt modelId="{3814F937-F935-4CBF-8EA7-6E50D0396EF3}" type="parTrans" cxnId="{8BB9534A-6B49-4470-BCCA-662A4CE57C1A}">
      <dgm:prSet/>
      <dgm:spPr/>
      <dgm:t>
        <a:bodyPr/>
        <a:lstStyle/>
        <a:p>
          <a:endParaRPr lang="en-US"/>
        </a:p>
      </dgm:t>
    </dgm:pt>
    <dgm:pt modelId="{59E8D66D-7E3D-42BE-A168-5F26D5E7BDD3}" type="sibTrans" cxnId="{8BB9534A-6B49-4470-BCCA-662A4CE57C1A}">
      <dgm:prSet/>
      <dgm:spPr/>
      <dgm:t>
        <a:bodyPr/>
        <a:lstStyle/>
        <a:p>
          <a:endParaRPr lang="en-US"/>
        </a:p>
      </dgm:t>
    </dgm:pt>
    <dgm:pt modelId="{4A97B8E3-9D88-435C-A604-D204FED29677}">
      <dgm:prSet phldrT="[Text]"/>
      <dgm:spPr/>
      <dgm:t>
        <a:bodyPr/>
        <a:lstStyle/>
        <a:p>
          <a:r>
            <a:rPr lang="de-DE" dirty="0" smtClean="0"/>
            <a:t>Stakeholders‘ interests </a:t>
          </a:r>
          <a:endParaRPr lang="en-US" dirty="0"/>
        </a:p>
      </dgm:t>
    </dgm:pt>
    <dgm:pt modelId="{8BCB9F6B-76F7-430A-A590-938743A33742}" type="parTrans" cxnId="{518ED11A-AC5C-4B47-AE83-1106F440B5C4}">
      <dgm:prSet/>
      <dgm:spPr/>
      <dgm:t>
        <a:bodyPr/>
        <a:lstStyle/>
        <a:p>
          <a:endParaRPr lang="en-US"/>
        </a:p>
      </dgm:t>
    </dgm:pt>
    <dgm:pt modelId="{FAADB55A-878B-4EEA-B3F4-43D0E931EFE0}" type="sibTrans" cxnId="{518ED11A-AC5C-4B47-AE83-1106F440B5C4}">
      <dgm:prSet/>
      <dgm:spPr/>
      <dgm:t>
        <a:bodyPr/>
        <a:lstStyle/>
        <a:p>
          <a:endParaRPr lang="en-US"/>
        </a:p>
      </dgm:t>
    </dgm:pt>
    <dgm:pt modelId="{621B846C-0A10-4452-A2D4-B3E1CC58A337}">
      <dgm:prSet phldrT="[Text]"/>
      <dgm:spPr/>
      <dgm:t>
        <a:bodyPr/>
        <a:lstStyle/>
        <a:p>
          <a:endParaRPr lang="en-US" dirty="0"/>
        </a:p>
      </dgm:t>
    </dgm:pt>
    <dgm:pt modelId="{18372826-58F2-41D1-B929-5631E3D2FC5D}" type="parTrans" cxnId="{570609D6-1AEA-4AC9-B523-85A87D2C1359}">
      <dgm:prSet/>
      <dgm:spPr/>
      <dgm:t>
        <a:bodyPr/>
        <a:lstStyle/>
        <a:p>
          <a:endParaRPr lang="en-US"/>
        </a:p>
      </dgm:t>
    </dgm:pt>
    <dgm:pt modelId="{9D6070F8-73AE-42AE-AAC2-7C142E40AAD5}" type="sibTrans" cxnId="{570609D6-1AEA-4AC9-B523-85A87D2C1359}">
      <dgm:prSet/>
      <dgm:spPr/>
      <dgm:t>
        <a:bodyPr/>
        <a:lstStyle/>
        <a:p>
          <a:endParaRPr lang="en-US"/>
        </a:p>
      </dgm:t>
    </dgm:pt>
    <dgm:pt modelId="{F092A60F-0E44-432E-A796-B3B6F4F70E2B}">
      <dgm:prSet phldrT="[Text]"/>
      <dgm:spPr/>
      <dgm:t>
        <a:bodyPr/>
        <a:lstStyle/>
        <a:p>
          <a:r>
            <a:rPr lang="de-DE" dirty="0" smtClean="0"/>
            <a:t>Feasibility of physical development</a:t>
          </a:r>
          <a:endParaRPr lang="en-US" dirty="0"/>
        </a:p>
      </dgm:t>
    </dgm:pt>
    <dgm:pt modelId="{8E6A191E-EC6B-42C1-9AF8-C11442778DA7}" type="parTrans" cxnId="{49EB137A-DFD2-425A-84B2-309462D1DBEB}">
      <dgm:prSet/>
      <dgm:spPr/>
      <dgm:t>
        <a:bodyPr/>
        <a:lstStyle/>
        <a:p>
          <a:endParaRPr lang="en-US"/>
        </a:p>
      </dgm:t>
    </dgm:pt>
    <dgm:pt modelId="{AB7EB84D-B156-4945-BD04-E3DDBF7C6B76}" type="sibTrans" cxnId="{49EB137A-DFD2-425A-84B2-309462D1DBEB}">
      <dgm:prSet/>
      <dgm:spPr/>
      <dgm:t>
        <a:bodyPr/>
        <a:lstStyle/>
        <a:p>
          <a:endParaRPr lang="en-US"/>
        </a:p>
      </dgm:t>
    </dgm:pt>
    <dgm:pt modelId="{0DF2B24C-F17F-4105-AA36-65ECE4A66085}">
      <dgm:prSet phldrT="[Text]"/>
      <dgm:spPr/>
      <dgm:t>
        <a:bodyPr/>
        <a:lstStyle/>
        <a:p>
          <a:r>
            <a:rPr lang="de-DE" dirty="0" smtClean="0"/>
            <a:t>Environmental cnceren</a:t>
          </a:r>
          <a:endParaRPr lang="en-US" dirty="0"/>
        </a:p>
      </dgm:t>
    </dgm:pt>
    <dgm:pt modelId="{DC1A6EAE-4EE6-4761-A87E-152C27BABAA4}" type="parTrans" cxnId="{BF14F1C9-0494-4748-820E-BF7B0CB13D29}">
      <dgm:prSet/>
      <dgm:spPr/>
      <dgm:t>
        <a:bodyPr/>
        <a:lstStyle/>
        <a:p>
          <a:endParaRPr lang="en-US"/>
        </a:p>
      </dgm:t>
    </dgm:pt>
    <dgm:pt modelId="{E3A38BCB-1561-41F1-9489-158F970BA7A8}" type="sibTrans" cxnId="{BF14F1C9-0494-4748-820E-BF7B0CB13D29}">
      <dgm:prSet/>
      <dgm:spPr/>
      <dgm:t>
        <a:bodyPr/>
        <a:lstStyle/>
        <a:p>
          <a:endParaRPr lang="en-US"/>
        </a:p>
      </dgm:t>
    </dgm:pt>
    <dgm:pt modelId="{C6A4AEE8-C5B5-4637-AFBA-A36EA9BDF782}">
      <dgm:prSet phldrT="[Text]"/>
      <dgm:spPr/>
      <dgm:t>
        <a:bodyPr/>
        <a:lstStyle/>
        <a:p>
          <a:r>
            <a:rPr lang="de-DE" dirty="0" smtClean="0"/>
            <a:t>Sustainability</a:t>
          </a:r>
          <a:endParaRPr lang="en-US" dirty="0"/>
        </a:p>
      </dgm:t>
    </dgm:pt>
    <dgm:pt modelId="{253947AA-50D1-4A30-BF68-1F56ED15D832}" type="parTrans" cxnId="{8A5009B1-7B57-452A-9C3F-C7A58B980FAA}">
      <dgm:prSet/>
      <dgm:spPr/>
      <dgm:t>
        <a:bodyPr/>
        <a:lstStyle/>
        <a:p>
          <a:endParaRPr lang="en-US"/>
        </a:p>
      </dgm:t>
    </dgm:pt>
    <dgm:pt modelId="{4EC10F4F-89A7-4446-BFEC-D16669DB0E5B}" type="sibTrans" cxnId="{8A5009B1-7B57-452A-9C3F-C7A58B980FAA}">
      <dgm:prSet/>
      <dgm:spPr/>
      <dgm:t>
        <a:bodyPr/>
        <a:lstStyle/>
        <a:p>
          <a:endParaRPr lang="en-US"/>
        </a:p>
      </dgm:t>
    </dgm:pt>
    <dgm:pt modelId="{68DEDEFD-C9F0-4363-B42A-A11317D9278D}">
      <dgm:prSet phldrT="[Text]"/>
      <dgm:spPr/>
      <dgm:t>
        <a:bodyPr/>
        <a:lstStyle/>
        <a:p>
          <a:r>
            <a:rPr lang="de-DE" dirty="0" smtClean="0"/>
            <a:t>Cost and revenue potential</a:t>
          </a:r>
          <a:endParaRPr lang="en-US" dirty="0"/>
        </a:p>
      </dgm:t>
    </dgm:pt>
    <dgm:pt modelId="{9D5CD334-3DE7-4AC5-A3A5-8A7A72CCE84E}" type="parTrans" cxnId="{14863489-4BCB-4F81-A8C3-75723C480EFB}">
      <dgm:prSet/>
      <dgm:spPr/>
      <dgm:t>
        <a:bodyPr/>
        <a:lstStyle/>
        <a:p>
          <a:endParaRPr lang="en-US"/>
        </a:p>
      </dgm:t>
    </dgm:pt>
    <dgm:pt modelId="{7C0C2B2E-375F-4487-B7E1-AE057DC95F80}" type="sibTrans" cxnId="{14863489-4BCB-4F81-A8C3-75723C480EFB}">
      <dgm:prSet/>
      <dgm:spPr/>
      <dgm:t>
        <a:bodyPr/>
        <a:lstStyle/>
        <a:p>
          <a:endParaRPr lang="en-US"/>
        </a:p>
      </dgm:t>
    </dgm:pt>
    <dgm:pt modelId="{04CEBE76-FBE5-461A-B8D9-0BD8A3239312}">
      <dgm:prSet phldrT="[Text]"/>
      <dgm:spPr/>
      <dgm:t>
        <a:bodyPr/>
        <a:lstStyle/>
        <a:p>
          <a:r>
            <a:rPr lang="de-DE" dirty="0" smtClean="0"/>
            <a:t>Peoples acceptance</a:t>
          </a:r>
          <a:endParaRPr lang="en-US" dirty="0"/>
        </a:p>
      </dgm:t>
    </dgm:pt>
    <dgm:pt modelId="{82D32FCE-9027-4EBB-85AC-2FAE5491CB8B}" type="parTrans" cxnId="{944DA38F-8D60-4D2B-9CC8-20A5BF8F9A3F}">
      <dgm:prSet/>
      <dgm:spPr/>
      <dgm:t>
        <a:bodyPr/>
        <a:lstStyle/>
        <a:p>
          <a:endParaRPr lang="en-US"/>
        </a:p>
      </dgm:t>
    </dgm:pt>
    <dgm:pt modelId="{B0CF741E-A060-48BB-97C3-4921DEC87CBE}" type="sibTrans" cxnId="{944DA38F-8D60-4D2B-9CC8-20A5BF8F9A3F}">
      <dgm:prSet/>
      <dgm:spPr/>
      <dgm:t>
        <a:bodyPr/>
        <a:lstStyle/>
        <a:p>
          <a:endParaRPr lang="en-US"/>
        </a:p>
      </dgm:t>
    </dgm:pt>
    <dgm:pt modelId="{202DA3F0-1B92-4F1F-892F-A3318682920F}">
      <dgm:prSet phldrT="[Text]"/>
      <dgm:spPr/>
      <dgm:t>
        <a:bodyPr/>
        <a:lstStyle/>
        <a:p>
          <a:r>
            <a:rPr lang="de-DE" dirty="0" smtClean="0"/>
            <a:t>Development, business and social concern</a:t>
          </a:r>
          <a:endParaRPr lang="en-US" dirty="0"/>
        </a:p>
      </dgm:t>
    </dgm:pt>
    <dgm:pt modelId="{2A266FF3-BC3D-4325-ACDE-E737302F6859}" type="parTrans" cxnId="{40EC903D-6FBE-4C1C-B916-7D0089BFDBF0}">
      <dgm:prSet/>
      <dgm:spPr/>
      <dgm:t>
        <a:bodyPr/>
        <a:lstStyle/>
        <a:p>
          <a:endParaRPr lang="en-US"/>
        </a:p>
      </dgm:t>
    </dgm:pt>
    <dgm:pt modelId="{1CCDB454-C385-480A-8810-B6AD5C04EB77}" type="sibTrans" cxnId="{40EC903D-6FBE-4C1C-B916-7D0089BFDBF0}">
      <dgm:prSet/>
      <dgm:spPr/>
      <dgm:t>
        <a:bodyPr/>
        <a:lstStyle/>
        <a:p>
          <a:endParaRPr lang="en-US"/>
        </a:p>
      </dgm:t>
    </dgm:pt>
    <dgm:pt modelId="{A92120A7-24B1-4223-A2C8-65FE9116538C}">
      <dgm:prSet phldrT="[Text]"/>
      <dgm:spPr/>
      <dgm:t>
        <a:bodyPr/>
        <a:lstStyle/>
        <a:p>
          <a:r>
            <a:rPr lang="de-DE" dirty="0" smtClean="0"/>
            <a:t>Implementation strategy  </a:t>
          </a:r>
          <a:endParaRPr lang="en-US" dirty="0"/>
        </a:p>
      </dgm:t>
    </dgm:pt>
    <dgm:pt modelId="{0BAACBE4-8AEF-4F4E-9040-24808FDFDDDE}" type="parTrans" cxnId="{BB2D7C2D-80E8-4ECE-91A8-2778AE07EBDC}">
      <dgm:prSet/>
      <dgm:spPr/>
      <dgm:t>
        <a:bodyPr/>
        <a:lstStyle/>
        <a:p>
          <a:endParaRPr lang="en-US"/>
        </a:p>
      </dgm:t>
    </dgm:pt>
    <dgm:pt modelId="{36A0E0D7-C1B5-4116-9C01-5FDF4D735DAF}" type="sibTrans" cxnId="{BB2D7C2D-80E8-4ECE-91A8-2778AE07EBDC}">
      <dgm:prSet/>
      <dgm:spPr/>
      <dgm:t>
        <a:bodyPr/>
        <a:lstStyle/>
        <a:p>
          <a:endParaRPr lang="en-US"/>
        </a:p>
      </dgm:t>
    </dgm:pt>
    <dgm:pt modelId="{738E344A-E8A9-4F66-BB6E-9E29C1C81696}">
      <dgm:prSet phldrT="[Text]"/>
      <dgm:spPr/>
      <dgm:t>
        <a:bodyPr/>
        <a:lstStyle/>
        <a:p>
          <a:r>
            <a:rPr lang="de-DE" dirty="0" smtClean="0"/>
            <a:t>Security concern </a:t>
          </a:r>
          <a:endParaRPr lang="en-US" dirty="0"/>
        </a:p>
      </dgm:t>
    </dgm:pt>
    <dgm:pt modelId="{D2EA13A6-5ECA-4BA5-86EF-09E9277AC80A}" type="parTrans" cxnId="{2298EFB1-CA8E-48D1-B9D3-59A6CB64D169}">
      <dgm:prSet/>
      <dgm:spPr/>
      <dgm:t>
        <a:bodyPr/>
        <a:lstStyle/>
        <a:p>
          <a:endParaRPr lang="en-US"/>
        </a:p>
      </dgm:t>
    </dgm:pt>
    <dgm:pt modelId="{FA5B0ECF-FA52-401B-89F0-8E6CCCA1D768}" type="sibTrans" cxnId="{2298EFB1-CA8E-48D1-B9D3-59A6CB64D169}">
      <dgm:prSet/>
      <dgm:spPr/>
      <dgm:t>
        <a:bodyPr/>
        <a:lstStyle/>
        <a:p>
          <a:endParaRPr lang="en-US"/>
        </a:p>
      </dgm:t>
    </dgm:pt>
    <dgm:pt modelId="{456FFEDD-8A68-4C0D-B550-F20A21ED2B4A}">
      <dgm:prSet/>
      <dgm:spPr/>
      <dgm:t>
        <a:bodyPr/>
        <a:lstStyle/>
        <a:p>
          <a:r>
            <a:rPr lang="de-DE" dirty="0" smtClean="0"/>
            <a:t>Sustainable design</a:t>
          </a:r>
          <a:endParaRPr lang="en-US" dirty="0"/>
        </a:p>
      </dgm:t>
    </dgm:pt>
    <dgm:pt modelId="{3EDCE6B4-422C-4B2C-AA59-87002D921F26}" type="parTrans" cxnId="{4B4DFB49-E181-426B-99E8-CE1AF0D02795}">
      <dgm:prSet/>
      <dgm:spPr/>
      <dgm:t>
        <a:bodyPr/>
        <a:lstStyle/>
        <a:p>
          <a:endParaRPr lang="en-US"/>
        </a:p>
      </dgm:t>
    </dgm:pt>
    <dgm:pt modelId="{8577F8B9-57D8-46EF-A4CD-DAA340F1709A}" type="sibTrans" cxnId="{4B4DFB49-E181-426B-99E8-CE1AF0D02795}">
      <dgm:prSet/>
      <dgm:spPr/>
      <dgm:t>
        <a:bodyPr/>
        <a:lstStyle/>
        <a:p>
          <a:endParaRPr lang="en-US"/>
        </a:p>
      </dgm:t>
    </dgm:pt>
    <dgm:pt modelId="{D497D75D-F4BD-4521-AB72-2197665F08E5}">
      <dgm:prSet/>
      <dgm:spPr/>
      <dgm:t>
        <a:bodyPr/>
        <a:lstStyle/>
        <a:p>
          <a:r>
            <a:rPr lang="de-DE" dirty="0" smtClean="0"/>
            <a:t>Public acceptance</a:t>
          </a:r>
          <a:endParaRPr lang="en-US" dirty="0"/>
        </a:p>
      </dgm:t>
    </dgm:pt>
    <dgm:pt modelId="{5955E7D1-DA07-4B56-B71A-20E9255AA6E7}" type="parTrans" cxnId="{624A40B5-0DCE-4796-A593-D713E8376519}">
      <dgm:prSet/>
      <dgm:spPr/>
      <dgm:t>
        <a:bodyPr/>
        <a:lstStyle/>
        <a:p>
          <a:endParaRPr lang="en-US"/>
        </a:p>
      </dgm:t>
    </dgm:pt>
    <dgm:pt modelId="{D50C9181-5617-403E-83A9-3E917CE64F29}" type="sibTrans" cxnId="{624A40B5-0DCE-4796-A593-D713E8376519}">
      <dgm:prSet/>
      <dgm:spPr/>
      <dgm:t>
        <a:bodyPr/>
        <a:lstStyle/>
        <a:p>
          <a:endParaRPr lang="en-US"/>
        </a:p>
      </dgm:t>
    </dgm:pt>
    <dgm:pt modelId="{4D960CEF-2883-43B4-AA55-EEEAAA2D73ED}">
      <dgm:prSet/>
      <dgm:spPr/>
      <dgm:t>
        <a:bodyPr/>
        <a:lstStyle/>
        <a:p>
          <a:r>
            <a:rPr lang="de-DE" dirty="0" smtClean="0"/>
            <a:t>Public access</a:t>
          </a:r>
          <a:endParaRPr lang="en-US" dirty="0"/>
        </a:p>
      </dgm:t>
    </dgm:pt>
    <dgm:pt modelId="{CD82E151-90FC-4D1E-A462-B031C9EAFA63}" type="parTrans" cxnId="{1EF3193D-73FD-4F2F-94BF-8526A9B4E30E}">
      <dgm:prSet/>
      <dgm:spPr/>
      <dgm:t>
        <a:bodyPr/>
        <a:lstStyle/>
        <a:p>
          <a:endParaRPr lang="en-US"/>
        </a:p>
      </dgm:t>
    </dgm:pt>
    <dgm:pt modelId="{20457DC2-C84F-4C78-ADAE-04354F4ACB39}" type="sibTrans" cxnId="{1EF3193D-73FD-4F2F-94BF-8526A9B4E30E}">
      <dgm:prSet/>
      <dgm:spPr/>
      <dgm:t>
        <a:bodyPr/>
        <a:lstStyle/>
        <a:p>
          <a:endParaRPr lang="en-US"/>
        </a:p>
      </dgm:t>
    </dgm:pt>
    <dgm:pt modelId="{968E34AC-7DE7-4829-B75B-CBED40E3E20C}">
      <dgm:prSet/>
      <dgm:spPr/>
      <dgm:t>
        <a:bodyPr/>
        <a:lstStyle/>
        <a:p>
          <a:r>
            <a:rPr lang="de-DE" dirty="0" smtClean="0"/>
            <a:t>Public participation </a:t>
          </a:r>
          <a:endParaRPr lang="en-US" dirty="0"/>
        </a:p>
      </dgm:t>
    </dgm:pt>
    <dgm:pt modelId="{363BE288-C489-4D62-A807-40B3F5747D4C}" type="parTrans" cxnId="{6B80C335-6B68-4FEC-9DA2-07C33C527CDA}">
      <dgm:prSet/>
      <dgm:spPr/>
      <dgm:t>
        <a:bodyPr/>
        <a:lstStyle/>
        <a:p>
          <a:endParaRPr lang="en-US"/>
        </a:p>
      </dgm:t>
    </dgm:pt>
    <dgm:pt modelId="{FB0E12B7-ED22-4E91-8382-139A6599A9B6}" type="sibTrans" cxnId="{6B80C335-6B68-4FEC-9DA2-07C33C527CDA}">
      <dgm:prSet/>
      <dgm:spPr/>
      <dgm:t>
        <a:bodyPr/>
        <a:lstStyle/>
        <a:p>
          <a:endParaRPr lang="en-US"/>
        </a:p>
      </dgm:t>
    </dgm:pt>
    <dgm:pt modelId="{20898396-D7C2-42AA-BEA3-24F6CB7C15B6}">
      <dgm:prSet/>
      <dgm:spPr/>
      <dgm:t>
        <a:bodyPr/>
        <a:lstStyle/>
        <a:p>
          <a:r>
            <a:rPr lang="de-DE" dirty="0" smtClean="0"/>
            <a:t>Security concern</a:t>
          </a:r>
          <a:endParaRPr lang="en-US" dirty="0"/>
        </a:p>
      </dgm:t>
    </dgm:pt>
    <dgm:pt modelId="{0566D38C-EA13-4918-8354-382CC46C6640}" type="parTrans" cxnId="{6762215E-FCB7-4AAE-8A62-3D85143E2FBE}">
      <dgm:prSet/>
      <dgm:spPr/>
      <dgm:t>
        <a:bodyPr/>
        <a:lstStyle/>
        <a:p>
          <a:endParaRPr lang="en-US"/>
        </a:p>
      </dgm:t>
    </dgm:pt>
    <dgm:pt modelId="{FEB47D53-8221-4B39-BB7E-BF302E97317E}" type="sibTrans" cxnId="{6762215E-FCB7-4AAE-8A62-3D85143E2FBE}">
      <dgm:prSet/>
      <dgm:spPr/>
      <dgm:t>
        <a:bodyPr/>
        <a:lstStyle/>
        <a:p>
          <a:endParaRPr lang="en-US"/>
        </a:p>
      </dgm:t>
    </dgm:pt>
    <dgm:pt modelId="{B2A5633A-B54D-434D-9742-478939098FAE}">
      <dgm:prSet/>
      <dgm:spPr/>
      <dgm:t>
        <a:bodyPr/>
        <a:lstStyle/>
        <a:p>
          <a:r>
            <a:rPr lang="de-DE" dirty="0" smtClean="0"/>
            <a:t>Revenue generation</a:t>
          </a:r>
          <a:endParaRPr lang="en-US" dirty="0"/>
        </a:p>
      </dgm:t>
    </dgm:pt>
    <dgm:pt modelId="{655386AF-9BE9-48E0-A8A9-4B2E1ED13A9A}" type="parTrans" cxnId="{318A3324-1FC6-4FE7-87CA-D82CC36E358C}">
      <dgm:prSet/>
      <dgm:spPr/>
      <dgm:t>
        <a:bodyPr/>
        <a:lstStyle/>
        <a:p>
          <a:endParaRPr lang="en-US"/>
        </a:p>
      </dgm:t>
    </dgm:pt>
    <dgm:pt modelId="{292C298D-979A-4F81-96F2-4D01E57C060C}" type="sibTrans" cxnId="{318A3324-1FC6-4FE7-87CA-D82CC36E358C}">
      <dgm:prSet/>
      <dgm:spPr/>
      <dgm:t>
        <a:bodyPr/>
        <a:lstStyle/>
        <a:p>
          <a:endParaRPr lang="en-US"/>
        </a:p>
      </dgm:t>
    </dgm:pt>
    <dgm:pt modelId="{4ACC2B1F-746A-48A4-A954-E26219207E9C}">
      <dgm:prSet/>
      <dgm:spPr/>
      <dgm:t>
        <a:bodyPr/>
        <a:lstStyle/>
        <a:p>
          <a:endParaRPr lang="en-US" dirty="0"/>
        </a:p>
      </dgm:t>
    </dgm:pt>
    <dgm:pt modelId="{B5904273-73A3-4134-8192-662754A80ACD}" type="parTrans" cxnId="{653BEC16-79C1-4757-BDD5-BA77D972CECD}">
      <dgm:prSet/>
      <dgm:spPr/>
      <dgm:t>
        <a:bodyPr/>
        <a:lstStyle/>
        <a:p>
          <a:endParaRPr lang="en-US"/>
        </a:p>
      </dgm:t>
    </dgm:pt>
    <dgm:pt modelId="{C1E77EB9-113F-4469-977B-BDD8C6FF0280}" type="sibTrans" cxnId="{653BEC16-79C1-4757-BDD5-BA77D972CECD}">
      <dgm:prSet/>
      <dgm:spPr/>
      <dgm:t>
        <a:bodyPr/>
        <a:lstStyle/>
        <a:p>
          <a:endParaRPr lang="en-US"/>
        </a:p>
      </dgm:t>
    </dgm:pt>
    <dgm:pt modelId="{A36AD07F-B500-493F-97AF-9A6C5E45C1FE}">
      <dgm:prSet/>
      <dgm:spPr/>
      <dgm:t>
        <a:bodyPr/>
        <a:lstStyle/>
        <a:p>
          <a:r>
            <a:rPr lang="en-US" dirty="0" smtClean="0"/>
            <a:t>Legal and policy</a:t>
          </a:r>
          <a:r>
            <a:rPr lang="de-DE" dirty="0" smtClean="0"/>
            <a:t>y framework</a:t>
          </a:r>
          <a:endParaRPr lang="en-US" dirty="0"/>
        </a:p>
      </dgm:t>
    </dgm:pt>
    <dgm:pt modelId="{90205AEB-58DE-421C-9E05-193E1C640C2F}" type="parTrans" cxnId="{0238C606-67B4-4A03-9AE7-8D098214D292}">
      <dgm:prSet/>
      <dgm:spPr/>
      <dgm:t>
        <a:bodyPr/>
        <a:lstStyle/>
        <a:p>
          <a:endParaRPr lang="en-US"/>
        </a:p>
      </dgm:t>
    </dgm:pt>
    <dgm:pt modelId="{4FE15875-B443-4A67-8EEF-D2B0A21850FD}" type="sibTrans" cxnId="{0238C606-67B4-4A03-9AE7-8D098214D292}">
      <dgm:prSet/>
      <dgm:spPr/>
      <dgm:t>
        <a:bodyPr/>
        <a:lstStyle/>
        <a:p>
          <a:endParaRPr lang="en-US"/>
        </a:p>
      </dgm:t>
    </dgm:pt>
    <dgm:pt modelId="{99B1A786-8656-4C53-824E-D17814B28673}">
      <dgm:prSet/>
      <dgm:spPr/>
      <dgm:t>
        <a:bodyPr/>
        <a:lstStyle/>
        <a:p>
          <a:r>
            <a:rPr lang="de-DE" dirty="0" smtClean="0"/>
            <a:t>Playsical planning </a:t>
          </a:r>
          <a:endParaRPr lang="en-US" dirty="0"/>
        </a:p>
      </dgm:t>
    </dgm:pt>
    <dgm:pt modelId="{CC038696-F021-43A8-BC64-7D165C3C933B}" type="parTrans" cxnId="{11C0D02A-BB13-4B46-8221-909569121B47}">
      <dgm:prSet/>
      <dgm:spPr/>
      <dgm:t>
        <a:bodyPr/>
        <a:lstStyle/>
        <a:p>
          <a:endParaRPr lang="en-US"/>
        </a:p>
      </dgm:t>
    </dgm:pt>
    <dgm:pt modelId="{95048E77-54AF-4516-BC62-3142EA074320}" type="sibTrans" cxnId="{11C0D02A-BB13-4B46-8221-909569121B47}">
      <dgm:prSet/>
      <dgm:spPr/>
      <dgm:t>
        <a:bodyPr/>
        <a:lstStyle/>
        <a:p>
          <a:endParaRPr lang="en-US"/>
        </a:p>
      </dgm:t>
    </dgm:pt>
    <dgm:pt modelId="{E9954778-B67D-4E82-86A7-59F3112E55A9}">
      <dgm:prSet/>
      <dgm:spPr/>
      <dgm:t>
        <a:bodyPr/>
        <a:lstStyle/>
        <a:p>
          <a:r>
            <a:rPr lang="de-DE" dirty="0" smtClean="0"/>
            <a:t>Rules and regulation</a:t>
          </a:r>
          <a:endParaRPr lang="en-US" dirty="0"/>
        </a:p>
      </dgm:t>
    </dgm:pt>
    <dgm:pt modelId="{10C56B37-05AE-46F8-931C-1B15BB2A039E}" type="parTrans" cxnId="{7ACAD74D-21B2-4ADC-90F4-624BB3F5C73A}">
      <dgm:prSet/>
      <dgm:spPr/>
      <dgm:t>
        <a:bodyPr/>
        <a:lstStyle/>
        <a:p>
          <a:endParaRPr lang="en-US"/>
        </a:p>
      </dgm:t>
    </dgm:pt>
    <dgm:pt modelId="{25FAAB7F-6DFF-4DA7-A712-4DC9DAC39481}" type="sibTrans" cxnId="{7ACAD74D-21B2-4ADC-90F4-624BB3F5C73A}">
      <dgm:prSet/>
      <dgm:spPr/>
      <dgm:t>
        <a:bodyPr/>
        <a:lstStyle/>
        <a:p>
          <a:endParaRPr lang="en-US"/>
        </a:p>
      </dgm:t>
    </dgm:pt>
    <dgm:pt modelId="{2D8E16CC-C1A8-459F-8A6D-C4EC6D762710}">
      <dgm:prSet/>
      <dgm:spPr/>
      <dgm:t>
        <a:bodyPr/>
        <a:lstStyle/>
        <a:p>
          <a:r>
            <a:rPr lang="de-DE" dirty="0" smtClean="0"/>
            <a:t>Earthquake</a:t>
          </a:r>
          <a:endParaRPr lang="en-US" dirty="0"/>
        </a:p>
      </dgm:t>
    </dgm:pt>
    <dgm:pt modelId="{47B58F0C-195E-4BEF-8F98-7D356189C9D4}" type="parTrans" cxnId="{34E02425-7DDD-47D8-BBB3-30D4BD430F03}">
      <dgm:prSet/>
      <dgm:spPr/>
      <dgm:t>
        <a:bodyPr/>
        <a:lstStyle/>
        <a:p>
          <a:endParaRPr lang="en-US"/>
        </a:p>
      </dgm:t>
    </dgm:pt>
    <dgm:pt modelId="{3CBC82FE-53D8-48D5-9C18-915A0AC7B416}" type="sibTrans" cxnId="{34E02425-7DDD-47D8-BBB3-30D4BD430F03}">
      <dgm:prSet/>
      <dgm:spPr/>
      <dgm:t>
        <a:bodyPr/>
        <a:lstStyle/>
        <a:p>
          <a:endParaRPr lang="en-US"/>
        </a:p>
      </dgm:t>
    </dgm:pt>
    <dgm:pt modelId="{F80CB0A4-9A6A-45A7-8135-243F92368161}" type="pres">
      <dgm:prSet presAssocID="{5110CE94-6862-4813-AEFB-94A14C593134}" presName="linearFlow" presStyleCnt="0">
        <dgm:presLayoutVars>
          <dgm:dir/>
          <dgm:animLvl val="lvl"/>
          <dgm:resizeHandles val="exact"/>
        </dgm:presLayoutVars>
      </dgm:prSet>
      <dgm:spPr/>
      <dgm:t>
        <a:bodyPr/>
        <a:lstStyle/>
        <a:p>
          <a:endParaRPr lang="en-US"/>
        </a:p>
      </dgm:t>
    </dgm:pt>
    <dgm:pt modelId="{618232D8-2CC7-47A1-921E-9F7D72953282}" type="pres">
      <dgm:prSet presAssocID="{19E2C36B-61A5-4347-B1C6-3BD628CD9E37}" presName="composite" presStyleCnt="0"/>
      <dgm:spPr/>
      <dgm:t>
        <a:bodyPr/>
        <a:lstStyle/>
        <a:p>
          <a:endParaRPr lang="en-US"/>
        </a:p>
      </dgm:t>
    </dgm:pt>
    <dgm:pt modelId="{0D3E8FA0-232A-4AFE-91B8-B063889A651A}" type="pres">
      <dgm:prSet presAssocID="{19E2C36B-61A5-4347-B1C6-3BD628CD9E37}" presName="parTx" presStyleLbl="node1" presStyleIdx="0" presStyleCnt="4">
        <dgm:presLayoutVars>
          <dgm:chMax val="0"/>
          <dgm:chPref val="0"/>
          <dgm:bulletEnabled val="1"/>
        </dgm:presLayoutVars>
      </dgm:prSet>
      <dgm:spPr/>
      <dgm:t>
        <a:bodyPr/>
        <a:lstStyle/>
        <a:p>
          <a:endParaRPr lang="en-US"/>
        </a:p>
      </dgm:t>
    </dgm:pt>
    <dgm:pt modelId="{8A0D9D83-C7B4-4A89-B5D0-E33B31353770}" type="pres">
      <dgm:prSet presAssocID="{19E2C36B-61A5-4347-B1C6-3BD628CD9E37}" presName="parSh" presStyleLbl="node1" presStyleIdx="0" presStyleCnt="4"/>
      <dgm:spPr/>
      <dgm:t>
        <a:bodyPr/>
        <a:lstStyle/>
        <a:p>
          <a:endParaRPr lang="en-US"/>
        </a:p>
      </dgm:t>
    </dgm:pt>
    <dgm:pt modelId="{F0044B76-C4B4-41C8-A5A6-A225A87B54FD}" type="pres">
      <dgm:prSet presAssocID="{19E2C36B-61A5-4347-B1C6-3BD628CD9E37}" presName="desTx" presStyleLbl="fgAcc1" presStyleIdx="0" presStyleCnt="4" custScaleX="138556" custScaleY="77306" custLinFactNeighborX="8323" custLinFactNeighborY="-11246">
        <dgm:presLayoutVars>
          <dgm:bulletEnabled val="1"/>
        </dgm:presLayoutVars>
      </dgm:prSet>
      <dgm:spPr/>
      <dgm:t>
        <a:bodyPr/>
        <a:lstStyle/>
        <a:p>
          <a:endParaRPr lang="en-US"/>
        </a:p>
      </dgm:t>
    </dgm:pt>
    <dgm:pt modelId="{AE5F0CCD-CC00-44D7-A533-0571E45E2ED1}" type="pres">
      <dgm:prSet presAssocID="{90BD27D2-A410-4B86-AC9A-F3BDBD7A4674}" presName="sibTrans" presStyleLbl="sibTrans2D1" presStyleIdx="0" presStyleCnt="3"/>
      <dgm:spPr/>
      <dgm:t>
        <a:bodyPr/>
        <a:lstStyle/>
        <a:p>
          <a:endParaRPr lang="en-US"/>
        </a:p>
      </dgm:t>
    </dgm:pt>
    <dgm:pt modelId="{EFD05834-0A26-4C03-A6A2-FFF1B7D9D8B0}" type="pres">
      <dgm:prSet presAssocID="{90BD27D2-A410-4B86-AC9A-F3BDBD7A4674}" presName="connTx" presStyleLbl="sibTrans2D1" presStyleIdx="0" presStyleCnt="3"/>
      <dgm:spPr/>
      <dgm:t>
        <a:bodyPr/>
        <a:lstStyle/>
        <a:p>
          <a:endParaRPr lang="en-US"/>
        </a:p>
      </dgm:t>
    </dgm:pt>
    <dgm:pt modelId="{B606244D-D4DC-4D5D-A72D-F11FBD815989}" type="pres">
      <dgm:prSet presAssocID="{3CAFC5A8-192A-4B4B-96A1-66A18D3BC7E4}" presName="composite" presStyleCnt="0"/>
      <dgm:spPr/>
      <dgm:t>
        <a:bodyPr/>
        <a:lstStyle/>
        <a:p>
          <a:endParaRPr lang="en-US"/>
        </a:p>
      </dgm:t>
    </dgm:pt>
    <dgm:pt modelId="{310F3328-53AA-49DD-B448-9FE884468DF8}" type="pres">
      <dgm:prSet presAssocID="{3CAFC5A8-192A-4B4B-96A1-66A18D3BC7E4}" presName="parTx" presStyleLbl="node1" presStyleIdx="0" presStyleCnt="4">
        <dgm:presLayoutVars>
          <dgm:chMax val="0"/>
          <dgm:chPref val="0"/>
          <dgm:bulletEnabled val="1"/>
        </dgm:presLayoutVars>
      </dgm:prSet>
      <dgm:spPr/>
      <dgm:t>
        <a:bodyPr/>
        <a:lstStyle/>
        <a:p>
          <a:endParaRPr lang="en-US"/>
        </a:p>
      </dgm:t>
    </dgm:pt>
    <dgm:pt modelId="{9C6DFA05-8344-4DC8-AA57-8F80B0144A64}" type="pres">
      <dgm:prSet presAssocID="{3CAFC5A8-192A-4B4B-96A1-66A18D3BC7E4}" presName="parSh" presStyleLbl="node1" presStyleIdx="1" presStyleCnt="4"/>
      <dgm:spPr/>
      <dgm:t>
        <a:bodyPr/>
        <a:lstStyle/>
        <a:p>
          <a:endParaRPr lang="en-US"/>
        </a:p>
      </dgm:t>
    </dgm:pt>
    <dgm:pt modelId="{4A2727A5-3922-4FB8-886E-DE1754E94F26}" type="pres">
      <dgm:prSet presAssocID="{3CAFC5A8-192A-4B4B-96A1-66A18D3BC7E4}" presName="desTx" presStyleLbl="fgAcc1" presStyleIdx="1" presStyleCnt="4" custScaleX="138556" custScaleY="77306" custLinFactNeighborX="8816" custLinFactNeighborY="-11247">
        <dgm:presLayoutVars>
          <dgm:bulletEnabled val="1"/>
        </dgm:presLayoutVars>
      </dgm:prSet>
      <dgm:spPr/>
      <dgm:t>
        <a:bodyPr/>
        <a:lstStyle/>
        <a:p>
          <a:endParaRPr lang="en-US"/>
        </a:p>
      </dgm:t>
    </dgm:pt>
    <dgm:pt modelId="{2A28D97E-6D59-4E1D-AD18-383452BA6D3F}" type="pres">
      <dgm:prSet presAssocID="{BD7321CE-49C9-44DC-9A24-2FA7276D0BD3}" presName="sibTrans" presStyleLbl="sibTrans2D1" presStyleIdx="1" presStyleCnt="3"/>
      <dgm:spPr/>
      <dgm:t>
        <a:bodyPr/>
        <a:lstStyle/>
        <a:p>
          <a:endParaRPr lang="en-US"/>
        </a:p>
      </dgm:t>
    </dgm:pt>
    <dgm:pt modelId="{42C544DD-E852-44F9-B433-59642F67332A}" type="pres">
      <dgm:prSet presAssocID="{BD7321CE-49C9-44DC-9A24-2FA7276D0BD3}" presName="connTx" presStyleLbl="sibTrans2D1" presStyleIdx="1" presStyleCnt="3"/>
      <dgm:spPr/>
      <dgm:t>
        <a:bodyPr/>
        <a:lstStyle/>
        <a:p>
          <a:endParaRPr lang="en-US"/>
        </a:p>
      </dgm:t>
    </dgm:pt>
    <dgm:pt modelId="{CF286065-12E7-4F45-9656-D005A16176A9}" type="pres">
      <dgm:prSet presAssocID="{94E79DEC-1391-4DB5-BF26-C8D2C35D3C60}" presName="composite" presStyleCnt="0"/>
      <dgm:spPr/>
      <dgm:t>
        <a:bodyPr/>
        <a:lstStyle/>
        <a:p>
          <a:endParaRPr lang="en-US"/>
        </a:p>
      </dgm:t>
    </dgm:pt>
    <dgm:pt modelId="{FE61D98B-F3F1-4C91-8574-DEB288643B97}" type="pres">
      <dgm:prSet presAssocID="{94E79DEC-1391-4DB5-BF26-C8D2C35D3C60}" presName="parTx" presStyleLbl="node1" presStyleIdx="1" presStyleCnt="4">
        <dgm:presLayoutVars>
          <dgm:chMax val="0"/>
          <dgm:chPref val="0"/>
          <dgm:bulletEnabled val="1"/>
        </dgm:presLayoutVars>
      </dgm:prSet>
      <dgm:spPr/>
      <dgm:t>
        <a:bodyPr/>
        <a:lstStyle/>
        <a:p>
          <a:endParaRPr lang="en-US"/>
        </a:p>
      </dgm:t>
    </dgm:pt>
    <dgm:pt modelId="{FD14CD30-1E60-4E03-B9FD-E425CA0E1B6B}" type="pres">
      <dgm:prSet presAssocID="{94E79DEC-1391-4DB5-BF26-C8D2C35D3C60}" presName="parSh" presStyleLbl="node1" presStyleIdx="2" presStyleCnt="4"/>
      <dgm:spPr/>
      <dgm:t>
        <a:bodyPr/>
        <a:lstStyle/>
        <a:p>
          <a:endParaRPr lang="en-US"/>
        </a:p>
      </dgm:t>
    </dgm:pt>
    <dgm:pt modelId="{A9B9002E-3C8E-4AB7-9EA0-B3063D546BF7}" type="pres">
      <dgm:prSet presAssocID="{94E79DEC-1391-4DB5-BF26-C8D2C35D3C60}" presName="desTx" presStyleLbl="fgAcc1" presStyleIdx="2" presStyleCnt="4" custScaleX="138556" custScaleY="77306" custLinFactNeighborX="7604" custLinFactNeighborY="-11246">
        <dgm:presLayoutVars>
          <dgm:bulletEnabled val="1"/>
        </dgm:presLayoutVars>
      </dgm:prSet>
      <dgm:spPr/>
      <dgm:t>
        <a:bodyPr/>
        <a:lstStyle/>
        <a:p>
          <a:endParaRPr lang="en-US"/>
        </a:p>
      </dgm:t>
    </dgm:pt>
    <dgm:pt modelId="{BB476116-BD37-47A7-A030-5E74FBD3F445}" type="pres">
      <dgm:prSet presAssocID="{B10CA6C4-8B85-497B-86AF-46BF1520D604}" presName="sibTrans" presStyleLbl="sibTrans2D1" presStyleIdx="2" presStyleCnt="3"/>
      <dgm:spPr/>
      <dgm:t>
        <a:bodyPr/>
        <a:lstStyle/>
        <a:p>
          <a:endParaRPr lang="en-US"/>
        </a:p>
      </dgm:t>
    </dgm:pt>
    <dgm:pt modelId="{531D8918-079D-41F9-8DB1-02429BDBFD28}" type="pres">
      <dgm:prSet presAssocID="{B10CA6C4-8B85-497B-86AF-46BF1520D604}" presName="connTx" presStyleLbl="sibTrans2D1" presStyleIdx="2" presStyleCnt="3"/>
      <dgm:spPr/>
      <dgm:t>
        <a:bodyPr/>
        <a:lstStyle/>
        <a:p>
          <a:endParaRPr lang="en-US"/>
        </a:p>
      </dgm:t>
    </dgm:pt>
    <dgm:pt modelId="{CE3C6B6C-967C-44DF-A94D-0E0ADCF18D36}" type="pres">
      <dgm:prSet presAssocID="{A7D07D7A-035A-43D3-9A76-09B885798EA4}" presName="composite" presStyleCnt="0"/>
      <dgm:spPr/>
      <dgm:t>
        <a:bodyPr/>
        <a:lstStyle/>
        <a:p>
          <a:endParaRPr lang="en-US"/>
        </a:p>
      </dgm:t>
    </dgm:pt>
    <dgm:pt modelId="{BD07AA63-ED5D-451A-8A76-C396D11C90B4}" type="pres">
      <dgm:prSet presAssocID="{A7D07D7A-035A-43D3-9A76-09B885798EA4}" presName="parTx" presStyleLbl="node1" presStyleIdx="2" presStyleCnt="4">
        <dgm:presLayoutVars>
          <dgm:chMax val="0"/>
          <dgm:chPref val="0"/>
          <dgm:bulletEnabled val="1"/>
        </dgm:presLayoutVars>
      </dgm:prSet>
      <dgm:spPr/>
      <dgm:t>
        <a:bodyPr/>
        <a:lstStyle/>
        <a:p>
          <a:endParaRPr lang="en-US"/>
        </a:p>
      </dgm:t>
    </dgm:pt>
    <dgm:pt modelId="{FB9C8298-7EA0-4778-8D3B-CEA72BEBC7A2}" type="pres">
      <dgm:prSet presAssocID="{A7D07D7A-035A-43D3-9A76-09B885798EA4}" presName="parSh" presStyleLbl="node1" presStyleIdx="3" presStyleCnt="4"/>
      <dgm:spPr/>
      <dgm:t>
        <a:bodyPr/>
        <a:lstStyle/>
        <a:p>
          <a:endParaRPr lang="en-US"/>
        </a:p>
      </dgm:t>
    </dgm:pt>
    <dgm:pt modelId="{05419056-544F-4B74-A2EC-E66536B0E9CB}" type="pres">
      <dgm:prSet presAssocID="{A7D07D7A-035A-43D3-9A76-09B885798EA4}" presName="desTx" presStyleLbl="fgAcc1" presStyleIdx="3" presStyleCnt="4" custScaleX="138556" custScaleY="77306" custLinFactNeighborX="117" custLinFactNeighborY="-11246">
        <dgm:presLayoutVars>
          <dgm:bulletEnabled val="1"/>
        </dgm:presLayoutVars>
      </dgm:prSet>
      <dgm:spPr/>
      <dgm:t>
        <a:bodyPr/>
        <a:lstStyle/>
        <a:p>
          <a:endParaRPr lang="en-US"/>
        </a:p>
      </dgm:t>
    </dgm:pt>
  </dgm:ptLst>
  <dgm:cxnLst>
    <dgm:cxn modelId="{B8F67711-A2AF-4BDF-92DD-1C8C310B2C9C}" type="presOf" srcId="{456FFEDD-8A68-4C0D-B550-F20A21ED2B4A}" destId="{05419056-544F-4B74-A2EC-E66536B0E9CB}" srcOrd="0" destOrd="1" presId="urn:microsoft.com/office/officeart/2005/8/layout/process3"/>
    <dgm:cxn modelId="{2A68ECAA-D413-4A97-B38D-D825722ACF12}" type="presOf" srcId="{202DA3F0-1B92-4F1F-892F-A3318682920F}" destId="{A9B9002E-3C8E-4AB7-9EA0-B3063D546BF7}" srcOrd="0" destOrd="6" presId="urn:microsoft.com/office/officeart/2005/8/layout/process3"/>
    <dgm:cxn modelId="{518ED11A-AC5C-4B47-AE83-1106F440B5C4}" srcId="{3CAFC5A8-192A-4B4B-96A1-66A18D3BC7E4}" destId="{4A97B8E3-9D88-435C-A604-D204FED29677}" srcOrd="6" destOrd="0" parTransId="{8BCB9F6B-76F7-430A-A590-938743A33742}" sibTransId="{FAADB55A-878B-4EEA-B3F4-43D0E931EFE0}"/>
    <dgm:cxn modelId="{7BDE7ED6-AAF0-49D6-AA96-A82D7EBD1366}" type="presOf" srcId="{29A83F10-1BA4-43D5-9C31-F9A99D231B72}" destId="{F0044B76-C4B4-41C8-A5A6-A225A87B54FD}" srcOrd="0" destOrd="4" presId="urn:microsoft.com/office/officeart/2005/8/layout/process3"/>
    <dgm:cxn modelId="{418C5C7C-389C-4347-9EAF-BDDBED113FAD}" type="presOf" srcId="{2D8E16CC-C1A8-459F-8A6D-C4EC6D762710}" destId="{05419056-544F-4B74-A2EC-E66536B0E9CB}" srcOrd="0" destOrd="10" presId="urn:microsoft.com/office/officeart/2005/8/layout/process3"/>
    <dgm:cxn modelId="{482F50FF-795D-4F6D-B7BF-D04D575D2808}" type="presOf" srcId="{621B846C-0A10-4452-A2D4-B3E1CC58A337}" destId="{A9B9002E-3C8E-4AB7-9EA0-B3063D546BF7}" srcOrd="0" destOrd="9" presId="urn:microsoft.com/office/officeart/2005/8/layout/process3"/>
    <dgm:cxn modelId="{5BB729EF-2F9D-4F80-AD5E-B62D6AD58240}" type="presOf" srcId="{0DF2B24C-F17F-4105-AA36-65ECE4A66085}" destId="{A9B9002E-3C8E-4AB7-9EA0-B3063D546BF7}" srcOrd="0" destOrd="2" presId="urn:microsoft.com/office/officeart/2005/8/layout/process3"/>
    <dgm:cxn modelId="{059E9FDD-AE05-4F3A-831E-C76553C058F8}" type="presOf" srcId="{9F7555FB-213E-428F-ACFF-1F2B32BC6B3A}" destId="{F0044B76-C4B4-41C8-A5A6-A225A87B54FD}" srcOrd="0" destOrd="10" presId="urn:microsoft.com/office/officeart/2005/8/layout/process3"/>
    <dgm:cxn modelId="{05220487-C956-4FF6-8D4D-219356A0B9C1}" type="presOf" srcId="{68DEDEFD-C9F0-4363-B42A-A11317D9278D}" destId="{A9B9002E-3C8E-4AB7-9EA0-B3063D546BF7}" srcOrd="0" destOrd="4" presId="urn:microsoft.com/office/officeart/2005/8/layout/process3"/>
    <dgm:cxn modelId="{6321797D-A822-4609-A847-5CCB8002AA94}" type="presOf" srcId="{968C8A7A-A84E-4DF5-9530-EC39EB7E2DFA}" destId="{F0044B76-C4B4-41C8-A5A6-A225A87B54FD}" srcOrd="0" destOrd="3" presId="urn:microsoft.com/office/officeart/2005/8/layout/process3"/>
    <dgm:cxn modelId="{B2AF6F9D-D767-4CBB-885F-13780706BE70}" type="presOf" srcId="{E9954778-B67D-4E82-86A7-59F3112E55A9}" destId="{05419056-544F-4B74-A2EC-E66536B0E9CB}" srcOrd="0" destOrd="9" presId="urn:microsoft.com/office/officeart/2005/8/layout/process3"/>
    <dgm:cxn modelId="{37C69245-9199-4733-AD2A-4E855F102337}" srcId="{3CAFC5A8-192A-4B4B-96A1-66A18D3BC7E4}" destId="{D3DC0AC6-D581-44FE-A65F-C3B447054832}" srcOrd="0" destOrd="0" parTransId="{C95BA26C-EDC0-472C-AEAC-A90A2A14AAD9}" sibTransId="{128607AE-ABA5-43AD-BB5F-2D88DC81E5BB}"/>
    <dgm:cxn modelId="{89B2B242-A9E7-4745-8EA0-313FE03D7EA2}" type="presOf" srcId="{D3DC0AC6-D581-44FE-A65F-C3B447054832}" destId="{4A2727A5-3922-4FB8-886E-DE1754E94F26}" srcOrd="0" destOrd="0" presId="urn:microsoft.com/office/officeart/2005/8/layout/process3"/>
    <dgm:cxn modelId="{11C0D02A-BB13-4B46-8221-909569121B47}" srcId="{A7D07D7A-035A-43D3-9A76-09B885798EA4}" destId="{99B1A786-8656-4C53-824E-D17814B28673}" srcOrd="8" destOrd="0" parTransId="{CC038696-F021-43A8-BC64-7D165C3C933B}" sibTransId="{95048E77-54AF-4516-BC62-3142EA074320}"/>
    <dgm:cxn modelId="{3702706B-0267-4791-9553-C5C0EEAE4974}" type="presOf" srcId="{D00131F9-0C72-4FF5-96D5-67092B20FA82}" destId="{F0044B76-C4B4-41C8-A5A6-A225A87B54FD}" srcOrd="0" destOrd="6" presId="urn:microsoft.com/office/officeart/2005/8/layout/process3"/>
    <dgm:cxn modelId="{11F57BFF-F47D-4820-BF6C-CFE5C344985A}" type="presOf" srcId="{5110CE94-6862-4813-AEFB-94A14C593134}" destId="{F80CB0A4-9A6A-45A7-8135-243F92368161}" srcOrd="0" destOrd="0" presId="urn:microsoft.com/office/officeart/2005/8/layout/process3"/>
    <dgm:cxn modelId="{6762215E-FCB7-4AAE-8A62-3D85143E2FBE}" srcId="{A7D07D7A-035A-43D3-9A76-09B885798EA4}" destId="{20898396-D7C2-42AA-BEA3-24F6CB7C15B6}" srcOrd="5" destOrd="0" parTransId="{0566D38C-EA13-4918-8354-382CC46C6640}" sibTransId="{FEB47D53-8221-4B39-BB7E-BF302E97317E}"/>
    <dgm:cxn modelId="{FF51CFDF-C26C-4CE9-B675-D9A6260BF77E}" type="presOf" srcId="{E7236281-F19D-4E63-9409-01196279B567}" destId="{F0044B76-C4B4-41C8-A5A6-A225A87B54FD}" srcOrd="0" destOrd="9" presId="urn:microsoft.com/office/officeart/2005/8/layout/process3"/>
    <dgm:cxn modelId="{944DA38F-8D60-4D2B-9CC8-20A5BF8F9A3F}" srcId="{94E79DEC-1391-4DB5-BF26-C8D2C35D3C60}" destId="{04CEBE76-FBE5-461A-B8D9-0BD8A3239312}" srcOrd="5" destOrd="0" parTransId="{82D32FCE-9027-4EBB-85AC-2FAE5491CB8B}" sibTransId="{B0CF741E-A060-48BB-97C3-4921DEC87CBE}"/>
    <dgm:cxn modelId="{EBEF1F5E-F82C-44C7-9805-D4CCEDAABE0C}" srcId="{19E2C36B-61A5-4347-B1C6-3BD628CD9E37}" destId="{968C8A7A-A84E-4DF5-9530-EC39EB7E2DFA}" srcOrd="3" destOrd="0" parTransId="{15E2C95C-CFF6-4182-868D-47C44D8082A6}" sibTransId="{1FDCE8EF-5AD1-42DC-88ED-4CAD93A557E6}"/>
    <dgm:cxn modelId="{4B5DADCA-08C2-490C-A428-B3B92577EC2E}" type="presOf" srcId="{90BD27D2-A410-4B86-AC9A-F3BDBD7A4674}" destId="{AE5F0CCD-CC00-44D7-A533-0571E45E2ED1}" srcOrd="0" destOrd="0" presId="urn:microsoft.com/office/officeart/2005/8/layout/process3"/>
    <dgm:cxn modelId="{BB2D7C2D-80E8-4ECE-91A8-2778AE07EBDC}" srcId="{94E79DEC-1391-4DB5-BF26-C8D2C35D3C60}" destId="{A92120A7-24B1-4223-A2C8-65FE9116538C}" srcOrd="8" destOrd="0" parTransId="{0BAACBE4-8AEF-4F4E-9040-24808FDFDDDE}" sibTransId="{36A0E0D7-C1B5-4116-9C01-5FDF4D735DAF}"/>
    <dgm:cxn modelId="{45292DD3-54F6-48E9-AEF4-7FA23E3F8483}" type="presOf" srcId="{83738B9D-D45E-4096-8FBB-4577A8E311C2}" destId="{F0044B76-C4B4-41C8-A5A6-A225A87B54FD}" srcOrd="0" destOrd="2" presId="urn:microsoft.com/office/officeart/2005/8/layout/process3"/>
    <dgm:cxn modelId="{F475A8E2-23E2-4A91-BCB3-ADF818744084}" type="presOf" srcId="{F853A60A-148B-446A-80F1-C92630A17ABC}" destId="{4A2727A5-3922-4FB8-886E-DE1754E94F26}" srcOrd="0" destOrd="1" presId="urn:microsoft.com/office/officeart/2005/8/layout/process3"/>
    <dgm:cxn modelId="{1CAFB34E-7770-4972-B76A-01888B7909EA}" type="presOf" srcId="{19E2C36B-61A5-4347-B1C6-3BD628CD9E37}" destId="{8A0D9D83-C7B4-4A89-B5D0-E33B31353770}" srcOrd="1" destOrd="0" presId="urn:microsoft.com/office/officeart/2005/8/layout/process3"/>
    <dgm:cxn modelId="{0238C606-67B4-4A03-9AE7-8D098214D292}" srcId="{A7D07D7A-035A-43D3-9A76-09B885798EA4}" destId="{A36AD07F-B500-493F-97AF-9A6C5E45C1FE}" srcOrd="7" destOrd="0" parTransId="{90205AEB-58DE-421C-9E05-193E1C640C2F}" sibTransId="{4FE15875-B443-4A67-8EEF-D2B0A21850FD}"/>
    <dgm:cxn modelId="{C0616A28-984C-4BDE-BFFA-1F20BAA657CC}" type="presOf" srcId="{B1D84FE1-EEC4-42F5-9835-63AA17B433E4}" destId="{F0044B76-C4B4-41C8-A5A6-A225A87B54FD}" srcOrd="0" destOrd="5" presId="urn:microsoft.com/office/officeart/2005/8/layout/process3"/>
    <dgm:cxn modelId="{F0625640-32A3-4E02-9C04-52788236EA36}" srcId="{19E2C36B-61A5-4347-B1C6-3BD628CD9E37}" destId="{50A50915-ABB1-4E94-8E97-40C28171ED43}" srcOrd="7" destOrd="0" parTransId="{77D40226-C438-4DF0-B438-26F0E46CF655}" sibTransId="{37A01084-49DE-44D8-AB0F-FE93A0F08795}"/>
    <dgm:cxn modelId="{26F6C77D-3224-4AE2-A52E-D48A644463FB}" type="presOf" srcId="{738E344A-E8A9-4F66-BB6E-9E29C1C81696}" destId="{A9B9002E-3C8E-4AB7-9EA0-B3063D546BF7}" srcOrd="0" destOrd="7" presId="urn:microsoft.com/office/officeart/2005/8/layout/process3"/>
    <dgm:cxn modelId="{0A08101B-4538-4300-B198-1A9BF6577189}" srcId="{19E2C36B-61A5-4347-B1C6-3BD628CD9E37}" destId="{8F120DC6-2BBD-4684-88E2-FB3EFA6C6EAE}" srcOrd="11" destOrd="0" parTransId="{0766E4EA-6100-4100-9D93-C56DDA33C704}" sibTransId="{B6CCA5CD-2BAE-4B75-A0AC-D1A86CAAB5F4}"/>
    <dgm:cxn modelId="{7CBBA563-C161-425D-AB90-7D598B651DFA}" type="presOf" srcId="{7978170A-BCAE-44C2-BA43-F826E223E687}" destId="{05419056-544F-4B74-A2EC-E66536B0E9CB}" srcOrd="0" destOrd="0" presId="urn:microsoft.com/office/officeart/2005/8/layout/process3"/>
    <dgm:cxn modelId="{4E54F375-8E7B-4FC9-B728-6B868AB6571E}" srcId="{3CAFC5A8-192A-4B4B-96A1-66A18D3BC7E4}" destId="{C0FEF4A7-8DC0-49CE-93AF-BA6D299BB76F}" srcOrd="2" destOrd="0" parTransId="{73B87364-0517-4D24-B40C-8056FABC95ED}" sibTransId="{0B49B84B-D41E-4FD1-8199-2340440C72AD}"/>
    <dgm:cxn modelId="{48B6DA1F-00E6-4F5B-9778-86AF0052098A}" type="presOf" srcId="{A213EF1E-B5F0-4A77-A12B-8A00B7DF94AC}" destId="{4A2727A5-3922-4FB8-886E-DE1754E94F26}" srcOrd="0" destOrd="5" presId="urn:microsoft.com/office/officeart/2005/8/layout/process3"/>
    <dgm:cxn modelId="{4B4DFB49-E181-426B-99E8-CE1AF0D02795}" srcId="{A7D07D7A-035A-43D3-9A76-09B885798EA4}" destId="{456FFEDD-8A68-4C0D-B550-F20A21ED2B4A}" srcOrd="1" destOrd="0" parTransId="{3EDCE6B4-422C-4B2C-AA59-87002D921F26}" sibTransId="{8577F8B9-57D8-46EF-A4CD-DAA340F1709A}"/>
    <dgm:cxn modelId="{7ACAD74D-21B2-4ADC-90F4-624BB3F5C73A}" srcId="{A7D07D7A-035A-43D3-9A76-09B885798EA4}" destId="{E9954778-B67D-4E82-86A7-59F3112E55A9}" srcOrd="9" destOrd="0" parTransId="{10C56B37-05AE-46F8-931C-1B15BB2A039E}" sibTransId="{25FAAB7F-6DFF-4DA7-A712-4DC9DAC39481}"/>
    <dgm:cxn modelId="{0A5DF034-76D2-456F-BB2E-419A40902258}" type="presOf" srcId="{F092A60F-0E44-432E-A796-B3B6F4F70E2B}" destId="{A9B9002E-3C8E-4AB7-9EA0-B3063D546BF7}" srcOrd="0" destOrd="1" presId="urn:microsoft.com/office/officeart/2005/8/layout/process3"/>
    <dgm:cxn modelId="{C9333BAB-E859-47EE-B54B-B1533A8A50F2}" type="presOf" srcId="{A7D07D7A-035A-43D3-9A76-09B885798EA4}" destId="{FB9C8298-7EA0-4778-8D3B-CEA72BEBC7A2}" srcOrd="1" destOrd="0" presId="urn:microsoft.com/office/officeart/2005/8/layout/process3"/>
    <dgm:cxn modelId="{4C488F2E-C224-4F11-9911-BC7664AF25D9}" srcId="{19E2C36B-61A5-4347-B1C6-3BD628CD9E37}" destId="{D00131F9-0C72-4FF5-96D5-67092B20FA82}" srcOrd="6" destOrd="0" parTransId="{7D3E518C-AEBF-44BE-B685-BE8369E1098D}" sibTransId="{2CFE3172-173B-40BB-9125-02E81A2F05D6}"/>
    <dgm:cxn modelId="{89A627EC-CDB6-42F0-81D8-1A9DBC0D4CFA}" type="presOf" srcId="{04CEBE76-FBE5-461A-B8D9-0BD8A3239312}" destId="{A9B9002E-3C8E-4AB7-9EA0-B3063D546BF7}" srcOrd="0" destOrd="5" presId="urn:microsoft.com/office/officeart/2005/8/layout/process3"/>
    <dgm:cxn modelId="{8A5009B1-7B57-452A-9C3F-C7A58B980FAA}" srcId="{94E79DEC-1391-4DB5-BF26-C8D2C35D3C60}" destId="{C6A4AEE8-C5B5-4637-AFBA-A36EA9BDF782}" srcOrd="3" destOrd="0" parTransId="{253947AA-50D1-4A30-BF68-1F56ED15D832}" sibTransId="{4EC10F4F-89A7-4446-BFEC-D16669DB0E5B}"/>
    <dgm:cxn modelId="{BD4E610E-E751-403B-B54E-25232F8DDBC0}" type="presOf" srcId="{B10CA6C4-8B85-497B-86AF-46BF1520D604}" destId="{BB476116-BD37-47A7-A030-5E74FBD3F445}" srcOrd="0" destOrd="0" presId="urn:microsoft.com/office/officeart/2005/8/layout/process3"/>
    <dgm:cxn modelId="{6E81CDB4-4FD7-4EA7-AE8A-735A7208E582}" srcId="{19E2C36B-61A5-4347-B1C6-3BD628CD9E37}" destId="{E7236281-F19D-4E63-9409-01196279B567}" srcOrd="9" destOrd="0" parTransId="{099FFDCA-8785-4793-9348-F86FE8DD105F}" sibTransId="{E0B4996D-FBF0-47FC-A89E-F9ACB74EC17B}"/>
    <dgm:cxn modelId="{7365B5C4-7C4A-4588-BA8E-2302AC119B6C}" srcId="{19E2C36B-61A5-4347-B1C6-3BD628CD9E37}" destId="{9F7555FB-213E-428F-ACFF-1F2B32BC6B3A}" srcOrd="10" destOrd="0" parTransId="{9E2D6F20-6DD4-473C-B89D-32181E468FC2}" sibTransId="{FF3467D7-C846-4AA9-8BE0-F3B1A4F98ECF}"/>
    <dgm:cxn modelId="{D286BBEF-855D-46BB-AF40-B4CD0E6FBD50}" type="presOf" srcId="{50A50915-ABB1-4E94-8E97-40C28171ED43}" destId="{F0044B76-C4B4-41C8-A5A6-A225A87B54FD}" srcOrd="0" destOrd="7" presId="urn:microsoft.com/office/officeart/2005/8/layout/process3"/>
    <dgm:cxn modelId="{6B80C335-6B68-4FEC-9DA2-07C33C527CDA}" srcId="{A7D07D7A-035A-43D3-9A76-09B885798EA4}" destId="{968E34AC-7DE7-4829-B75B-CBED40E3E20C}" srcOrd="4" destOrd="0" parTransId="{363BE288-C489-4D62-A807-40B3F5747D4C}" sibTransId="{FB0E12B7-ED22-4E91-8382-139A6599A9B6}"/>
    <dgm:cxn modelId="{E6A82309-E0F5-46A6-8FD7-FCE243889024}" srcId="{19E2C36B-61A5-4347-B1C6-3BD628CD9E37}" destId="{6407E58E-1651-4B33-AD20-B2695CD789B1}" srcOrd="8" destOrd="0" parTransId="{C6DEA618-4B60-44F9-9804-B19D3D67F5A3}" sibTransId="{401D8531-93BD-4884-B945-DC5FD53A7121}"/>
    <dgm:cxn modelId="{0A397FE5-BE2B-4A13-BAFB-3285AE8969FA}" type="presOf" srcId="{4A97B8E3-9D88-435C-A604-D204FED29677}" destId="{4A2727A5-3922-4FB8-886E-DE1754E94F26}" srcOrd="0" destOrd="6" presId="urn:microsoft.com/office/officeart/2005/8/layout/process3"/>
    <dgm:cxn modelId="{A88412EF-D60E-45FC-8498-A048765EFCF3}" srcId="{3CAFC5A8-192A-4B4B-96A1-66A18D3BC7E4}" destId="{A213EF1E-B5F0-4A77-A12B-8A00B7DF94AC}" srcOrd="5" destOrd="0" parTransId="{00E6428E-5500-4405-89E2-FD0964CA38F8}" sibTransId="{931F087F-A94D-42E7-A106-F0E2DAA174FE}"/>
    <dgm:cxn modelId="{A5F63F90-9C39-4CCB-879B-5739437038CA}" type="presOf" srcId="{6407E58E-1651-4B33-AD20-B2695CD789B1}" destId="{F0044B76-C4B4-41C8-A5A6-A225A87B54FD}" srcOrd="0" destOrd="8" presId="urn:microsoft.com/office/officeart/2005/8/layout/process3"/>
    <dgm:cxn modelId="{653BEC16-79C1-4757-BDD5-BA77D972CECD}" srcId="{A7D07D7A-035A-43D3-9A76-09B885798EA4}" destId="{4ACC2B1F-746A-48A4-A954-E26219207E9C}" srcOrd="11" destOrd="0" parTransId="{B5904273-73A3-4134-8192-662754A80ACD}" sibTransId="{C1E77EB9-113F-4469-977B-BDD8C6FF0280}"/>
    <dgm:cxn modelId="{5A1835B0-6D81-4C00-A418-013B93C79EC3}" srcId="{19E2C36B-61A5-4347-B1C6-3BD628CD9E37}" destId="{B1D84FE1-EEC4-42F5-9835-63AA17B433E4}" srcOrd="5" destOrd="0" parTransId="{61F7A594-9B54-4EE4-9CCD-71AFA07EEFA9}" sibTransId="{7CD5E1C1-4B99-4EEF-AF7E-2FC31BC377F7}"/>
    <dgm:cxn modelId="{48AE04C3-922B-4125-9FED-EDB6A933BA1E}" type="presOf" srcId="{D497D75D-F4BD-4521-AB72-2197665F08E5}" destId="{05419056-544F-4B74-A2EC-E66536B0E9CB}" srcOrd="0" destOrd="2" presId="urn:microsoft.com/office/officeart/2005/8/layout/process3"/>
    <dgm:cxn modelId="{E772E12C-6984-4831-9EE2-36AC21A1B4B9}" srcId="{5110CE94-6862-4813-AEFB-94A14C593134}" destId="{3CAFC5A8-192A-4B4B-96A1-66A18D3BC7E4}" srcOrd="1" destOrd="0" parTransId="{E80AA92F-4C1F-4D46-9790-55D61A3BE76B}" sibTransId="{BD7321CE-49C9-44DC-9A24-2FA7276D0BD3}"/>
    <dgm:cxn modelId="{D376B013-3856-4667-BEB8-1E164BB99C3C}" srcId="{19E2C36B-61A5-4347-B1C6-3BD628CD9E37}" destId="{83738B9D-D45E-4096-8FBB-4577A8E311C2}" srcOrd="2" destOrd="0" parTransId="{AFB06088-23E6-416E-929A-6C9D5244A3A8}" sibTransId="{1207B0E3-4E36-4A45-9C3B-87F62EBD6083}"/>
    <dgm:cxn modelId="{23891EB5-FFC1-4CB2-88FF-63C5C23DB885}" srcId="{5110CE94-6862-4813-AEFB-94A14C593134}" destId="{19E2C36B-61A5-4347-B1C6-3BD628CD9E37}" srcOrd="0" destOrd="0" parTransId="{72D4D89E-BF84-4501-9EB6-AB51391B5A78}" sibTransId="{90BD27D2-A410-4B86-AC9A-F3BDBD7A4674}"/>
    <dgm:cxn modelId="{99066A94-AE4F-4C96-AE89-603B25271159}" srcId="{3CAFC5A8-192A-4B4B-96A1-66A18D3BC7E4}" destId="{91855355-8084-4A86-BE71-A487DD64948C}" srcOrd="3" destOrd="0" parTransId="{E9F033FB-5E00-4EE7-9ABF-B2ED926475BB}" sibTransId="{38E33774-A44C-48BD-9867-7C06A29AEADD}"/>
    <dgm:cxn modelId="{EB5A3DAA-3030-463D-9FDF-94CAE85C11EF}" type="presOf" srcId="{C0FEF4A7-8DC0-49CE-93AF-BA6D299BB76F}" destId="{4A2727A5-3922-4FB8-886E-DE1754E94F26}" srcOrd="0" destOrd="2" presId="urn:microsoft.com/office/officeart/2005/8/layout/process3"/>
    <dgm:cxn modelId="{34E02425-7DDD-47D8-BBB3-30D4BD430F03}" srcId="{A7D07D7A-035A-43D3-9A76-09B885798EA4}" destId="{2D8E16CC-C1A8-459F-8A6D-C4EC6D762710}" srcOrd="10" destOrd="0" parTransId="{47B58F0C-195E-4BEF-8F98-7D356189C9D4}" sibTransId="{3CBC82FE-53D8-48D5-9C18-915A0AC7B416}"/>
    <dgm:cxn modelId="{55F8BB05-8ACB-425B-9760-53D8AB59B173}" srcId="{A7D07D7A-035A-43D3-9A76-09B885798EA4}" destId="{7978170A-BCAE-44C2-BA43-F826E223E687}" srcOrd="0" destOrd="0" parTransId="{43CD5D11-7A9B-45D7-B705-1D01604E2577}" sibTransId="{5FA3A93D-0EE2-459B-A685-C8740ECE05ED}"/>
    <dgm:cxn modelId="{9995741B-B5C4-4909-9FDF-02A4BBC7ADFC}" type="presOf" srcId="{8F120DC6-2BBD-4684-88E2-FB3EFA6C6EAE}" destId="{F0044B76-C4B4-41C8-A5A6-A225A87B54FD}" srcOrd="0" destOrd="11" presId="urn:microsoft.com/office/officeart/2005/8/layout/process3"/>
    <dgm:cxn modelId="{FDABC96C-0432-427A-B236-80294C016DC3}" srcId="{5110CE94-6862-4813-AEFB-94A14C593134}" destId="{A7D07D7A-035A-43D3-9A76-09B885798EA4}" srcOrd="3" destOrd="0" parTransId="{C611245E-2989-4381-A569-402887C9CECA}" sibTransId="{0D829493-5DA1-4748-9BDD-F7E82E017867}"/>
    <dgm:cxn modelId="{14863489-4BCB-4F81-A8C3-75723C480EFB}" srcId="{94E79DEC-1391-4DB5-BF26-C8D2C35D3C60}" destId="{68DEDEFD-C9F0-4363-B42A-A11317D9278D}" srcOrd="4" destOrd="0" parTransId="{9D5CD334-3DE7-4AC5-A3A5-8A7A72CCE84E}" sibTransId="{7C0C2B2E-375F-4487-B7E1-AE057DC95F80}"/>
    <dgm:cxn modelId="{49EB137A-DFD2-425A-84B2-309462D1DBEB}" srcId="{94E79DEC-1391-4DB5-BF26-C8D2C35D3C60}" destId="{F092A60F-0E44-432E-A796-B3B6F4F70E2B}" srcOrd="1" destOrd="0" parTransId="{8E6A191E-EC6B-42C1-9AF8-C11442778DA7}" sibTransId="{AB7EB84D-B156-4945-BD04-E3DDBF7C6B76}"/>
    <dgm:cxn modelId="{FE6E3FAE-F273-43B2-A362-3C25114009A2}" srcId="{3CAFC5A8-192A-4B4B-96A1-66A18D3BC7E4}" destId="{1FA4F3C3-FFEB-452F-A722-EA81DD629AF2}" srcOrd="4" destOrd="0" parTransId="{70946B7D-2B7F-4976-93AC-0624A093ECF1}" sibTransId="{20080BFD-ECAD-4C42-A86B-8FAEAEBB28A3}"/>
    <dgm:cxn modelId="{2298EFB1-CA8E-48D1-B9D3-59A6CB64D169}" srcId="{94E79DEC-1391-4DB5-BF26-C8D2C35D3C60}" destId="{738E344A-E8A9-4F66-BB6E-9E29C1C81696}" srcOrd="7" destOrd="0" parTransId="{D2EA13A6-5ECA-4BA5-86EF-09E9277AC80A}" sibTransId="{FA5B0ECF-FA52-401B-89F0-8E6CCCA1D768}"/>
    <dgm:cxn modelId="{40EC903D-6FBE-4C1C-B916-7D0089BFDBF0}" srcId="{94E79DEC-1391-4DB5-BF26-C8D2C35D3C60}" destId="{202DA3F0-1B92-4F1F-892F-A3318682920F}" srcOrd="6" destOrd="0" parTransId="{2A266FF3-BC3D-4325-ACDE-E737302F6859}" sibTransId="{1CCDB454-C385-480A-8810-B6AD5C04EB77}"/>
    <dgm:cxn modelId="{318A3324-1FC6-4FE7-87CA-D82CC36E358C}" srcId="{A7D07D7A-035A-43D3-9A76-09B885798EA4}" destId="{B2A5633A-B54D-434D-9742-478939098FAE}" srcOrd="6" destOrd="0" parTransId="{655386AF-9BE9-48E0-A8A9-4B2E1ED13A9A}" sibTransId="{292C298D-979A-4F81-96F2-4D01E57C060C}"/>
    <dgm:cxn modelId="{3DDCD870-1B5F-42EA-9981-41E6306B41EE}" srcId="{19E2C36B-61A5-4347-B1C6-3BD628CD9E37}" destId="{EDAE9104-C2BA-4580-A939-484077FB9C8B}" srcOrd="0" destOrd="0" parTransId="{4B9CECB1-981D-48BE-B558-E69DC6236F8C}" sibTransId="{8F783693-7716-4DDE-91C4-BFD737210AA8}"/>
    <dgm:cxn modelId="{BDDD05DB-EECC-4F91-9844-3DACEBC947B5}" type="presOf" srcId="{EDAE9104-C2BA-4580-A939-484077FB9C8B}" destId="{F0044B76-C4B4-41C8-A5A6-A225A87B54FD}" srcOrd="0" destOrd="0" presId="urn:microsoft.com/office/officeart/2005/8/layout/process3"/>
    <dgm:cxn modelId="{E99BC723-AA30-4E4D-91D0-10A9CC51C0DA}" type="presOf" srcId="{B2A5633A-B54D-434D-9742-478939098FAE}" destId="{05419056-544F-4B74-A2EC-E66536B0E9CB}" srcOrd="0" destOrd="6" presId="urn:microsoft.com/office/officeart/2005/8/layout/process3"/>
    <dgm:cxn modelId="{5BCC5405-9CB6-4A08-A853-DBE77F779F17}" srcId="{19E2C36B-61A5-4347-B1C6-3BD628CD9E37}" destId="{29A83F10-1BA4-43D5-9C31-F9A99D231B72}" srcOrd="4" destOrd="0" parTransId="{341E1D5B-9CAC-4C1C-8395-44C449933F4B}" sibTransId="{1472F845-2234-40EC-AB5C-222D2E06FD7E}"/>
    <dgm:cxn modelId="{9787E7C4-DA2A-42F1-90FF-F03F84202592}" type="presOf" srcId="{BD7321CE-49C9-44DC-9A24-2FA7276D0BD3}" destId="{2A28D97E-6D59-4E1D-AD18-383452BA6D3F}" srcOrd="0" destOrd="0" presId="urn:microsoft.com/office/officeart/2005/8/layout/process3"/>
    <dgm:cxn modelId="{1EF3193D-73FD-4F2F-94BF-8526A9B4E30E}" srcId="{A7D07D7A-035A-43D3-9A76-09B885798EA4}" destId="{4D960CEF-2883-43B4-AA55-EEEAAA2D73ED}" srcOrd="3" destOrd="0" parTransId="{CD82E151-90FC-4D1E-A462-B031C9EAFA63}" sibTransId="{20457DC2-C84F-4C78-ADAE-04354F4ACB39}"/>
    <dgm:cxn modelId="{EFE7F6BA-A1F6-4705-BBBB-A6AE19AE1E17}" type="presOf" srcId="{3CAFC5A8-192A-4B4B-96A1-66A18D3BC7E4}" destId="{9C6DFA05-8344-4DC8-AA57-8F80B0144A64}" srcOrd="1" destOrd="0" presId="urn:microsoft.com/office/officeart/2005/8/layout/process3"/>
    <dgm:cxn modelId="{570609D6-1AEA-4AC9-B523-85A87D2C1359}" srcId="{94E79DEC-1391-4DB5-BF26-C8D2C35D3C60}" destId="{621B846C-0A10-4452-A2D4-B3E1CC58A337}" srcOrd="9" destOrd="0" parTransId="{18372826-58F2-41D1-B929-5631E3D2FC5D}" sibTransId="{9D6070F8-73AE-42AE-AAC2-7C142E40AAD5}"/>
    <dgm:cxn modelId="{1B46D5AF-864C-4C89-9721-0F583367F6E9}" type="presOf" srcId="{94E79DEC-1391-4DB5-BF26-C8D2C35D3C60}" destId="{FD14CD30-1E60-4E03-B9FD-E425CA0E1B6B}" srcOrd="1" destOrd="0" presId="urn:microsoft.com/office/officeart/2005/8/layout/process3"/>
    <dgm:cxn modelId="{508246A6-AA88-49DF-B966-B0C21A7CC8B8}" type="presOf" srcId="{1FA4F3C3-FFEB-452F-A722-EA81DD629AF2}" destId="{4A2727A5-3922-4FB8-886E-DE1754E94F26}" srcOrd="0" destOrd="4" presId="urn:microsoft.com/office/officeart/2005/8/layout/process3"/>
    <dgm:cxn modelId="{0556DCFE-D6BC-4D0C-B3B7-6C876BC9DDCA}" type="presOf" srcId="{10C9FCDE-11FA-428F-A6C6-6030B1723EE4}" destId="{4A2727A5-3922-4FB8-886E-DE1754E94F26}" srcOrd="0" destOrd="7" presId="urn:microsoft.com/office/officeart/2005/8/layout/process3"/>
    <dgm:cxn modelId="{CCA4B46C-47FA-46CF-9AAD-4BB2E86178FE}" type="presOf" srcId="{94E79DEC-1391-4DB5-BF26-C8D2C35D3C60}" destId="{FE61D98B-F3F1-4C91-8574-DEB288643B97}" srcOrd="0" destOrd="0" presId="urn:microsoft.com/office/officeart/2005/8/layout/process3"/>
    <dgm:cxn modelId="{5985F454-6653-4874-AA1D-A0BE93D70299}" srcId="{19E2C36B-61A5-4347-B1C6-3BD628CD9E37}" destId="{4C26DEA0-C655-48E3-8124-D894E795185C}" srcOrd="1" destOrd="0" parTransId="{9D870E04-B05F-4B68-AE5A-60CDBA7D831C}" sibTransId="{9B047665-1B0F-4247-B84E-3651F622BC8B}"/>
    <dgm:cxn modelId="{391AEA41-8173-42AA-A8CF-7730AA12B869}" srcId="{3CAFC5A8-192A-4B4B-96A1-66A18D3BC7E4}" destId="{F853A60A-148B-446A-80F1-C92630A17ABC}" srcOrd="1" destOrd="0" parTransId="{26ED9274-A4B6-46A3-83E1-32146AB15E2D}" sibTransId="{6A9EA562-DF69-402E-ADAB-133DE3D4824A}"/>
    <dgm:cxn modelId="{03B1BCE7-AF4A-4E8B-A263-81B810EF0836}" type="presOf" srcId="{C6A4AEE8-C5B5-4637-AFBA-A36EA9BDF782}" destId="{A9B9002E-3C8E-4AB7-9EA0-B3063D546BF7}" srcOrd="0" destOrd="3" presId="urn:microsoft.com/office/officeart/2005/8/layout/process3"/>
    <dgm:cxn modelId="{FB5D8C14-6EB2-44E3-9C5B-9B1FA24700CD}" type="presOf" srcId="{4C26DEA0-C655-48E3-8124-D894E795185C}" destId="{F0044B76-C4B4-41C8-A5A6-A225A87B54FD}" srcOrd="0" destOrd="1" presId="urn:microsoft.com/office/officeart/2005/8/layout/process3"/>
    <dgm:cxn modelId="{CADC808F-E2BC-4CBC-9B14-763F6F6BE12F}" type="presOf" srcId="{20898396-D7C2-42AA-BEA3-24F6CB7C15B6}" destId="{05419056-544F-4B74-A2EC-E66536B0E9CB}" srcOrd="0" destOrd="5" presId="urn:microsoft.com/office/officeart/2005/8/layout/process3"/>
    <dgm:cxn modelId="{B4E0D53A-A1DE-46F1-8E6E-E73FE955C074}" type="presOf" srcId="{4ACC2B1F-746A-48A4-A954-E26219207E9C}" destId="{05419056-544F-4B74-A2EC-E66536B0E9CB}" srcOrd="0" destOrd="11" presId="urn:microsoft.com/office/officeart/2005/8/layout/process3"/>
    <dgm:cxn modelId="{4EDDFAEB-E2C3-4054-967A-60B5F930C076}" type="presOf" srcId="{A7D07D7A-035A-43D3-9A76-09B885798EA4}" destId="{BD07AA63-ED5D-451A-8A76-C396D11C90B4}" srcOrd="0" destOrd="0" presId="urn:microsoft.com/office/officeart/2005/8/layout/process3"/>
    <dgm:cxn modelId="{BF14F1C9-0494-4748-820E-BF7B0CB13D29}" srcId="{94E79DEC-1391-4DB5-BF26-C8D2C35D3C60}" destId="{0DF2B24C-F17F-4105-AA36-65ECE4A66085}" srcOrd="2" destOrd="0" parTransId="{DC1A6EAE-4EE6-4761-A87E-152C27BABAA4}" sibTransId="{E3A38BCB-1561-41F1-9489-158F970BA7A8}"/>
    <dgm:cxn modelId="{349DD077-DFE4-4898-A270-3B830C40A328}" type="presOf" srcId="{91855355-8084-4A86-BE71-A487DD64948C}" destId="{4A2727A5-3922-4FB8-886E-DE1754E94F26}" srcOrd="0" destOrd="3" presId="urn:microsoft.com/office/officeart/2005/8/layout/process3"/>
    <dgm:cxn modelId="{DA38ED15-D747-4AC2-ACC4-0BE562BDBCD9}" type="presOf" srcId="{968E34AC-7DE7-4829-B75B-CBED40E3E20C}" destId="{05419056-544F-4B74-A2EC-E66536B0E9CB}" srcOrd="0" destOrd="4" presId="urn:microsoft.com/office/officeart/2005/8/layout/process3"/>
    <dgm:cxn modelId="{94EDEED4-6353-4996-B8B4-D65A40CC96AF}" type="presOf" srcId="{4D960CEF-2883-43B4-AA55-EEEAAA2D73ED}" destId="{05419056-544F-4B74-A2EC-E66536B0E9CB}" srcOrd="0" destOrd="3" presId="urn:microsoft.com/office/officeart/2005/8/layout/process3"/>
    <dgm:cxn modelId="{EDBACACC-6DB6-4C38-B5FD-DD0FFDB01C4C}" type="presOf" srcId="{19E2C36B-61A5-4347-B1C6-3BD628CD9E37}" destId="{0D3E8FA0-232A-4AFE-91B8-B063889A651A}" srcOrd="0" destOrd="0" presId="urn:microsoft.com/office/officeart/2005/8/layout/process3"/>
    <dgm:cxn modelId="{F4B42B30-6891-4108-BC4F-04DAC911F253}" srcId="{5110CE94-6862-4813-AEFB-94A14C593134}" destId="{94E79DEC-1391-4DB5-BF26-C8D2C35D3C60}" srcOrd="2" destOrd="0" parTransId="{131BFBA9-3ED0-4635-9E24-EB3D16FE62DF}" sibTransId="{B10CA6C4-8B85-497B-86AF-46BF1520D604}"/>
    <dgm:cxn modelId="{4C1F7383-DBBC-48FB-A23E-5F02B4FDF95B}" type="presOf" srcId="{A92120A7-24B1-4223-A2C8-65FE9116538C}" destId="{A9B9002E-3C8E-4AB7-9EA0-B3063D546BF7}" srcOrd="0" destOrd="8" presId="urn:microsoft.com/office/officeart/2005/8/layout/process3"/>
    <dgm:cxn modelId="{C5C82BD7-209A-49B9-85D7-38AEE8F3E310}" type="presOf" srcId="{B10CA6C4-8B85-497B-86AF-46BF1520D604}" destId="{531D8918-079D-41F9-8DB1-02429BDBFD28}" srcOrd="1" destOrd="0" presId="urn:microsoft.com/office/officeart/2005/8/layout/process3"/>
    <dgm:cxn modelId="{321E459D-D68C-4377-B27C-C2ECBB74B717}" type="presOf" srcId="{3CAFC5A8-192A-4B4B-96A1-66A18D3BC7E4}" destId="{310F3328-53AA-49DD-B448-9FE884468DF8}" srcOrd="0" destOrd="0" presId="urn:microsoft.com/office/officeart/2005/8/layout/process3"/>
    <dgm:cxn modelId="{5509AAD6-49AB-4FE7-8621-57F08FD3B877}" type="presOf" srcId="{BD7321CE-49C9-44DC-9A24-2FA7276D0BD3}" destId="{42C544DD-E852-44F9-B433-59642F67332A}" srcOrd="1" destOrd="0" presId="urn:microsoft.com/office/officeart/2005/8/layout/process3"/>
    <dgm:cxn modelId="{734B42AC-955C-41D8-A5FA-F3DF888A72AD}" srcId="{94E79DEC-1391-4DB5-BF26-C8D2C35D3C60}" destId="{4ABA161A-5131-4BAA-91B2-209D7A1E539E}" srcOrd="0" destOrd="0" parTransId="{27BFFA3D-48B0-4A42-A707-C39E96615C34}" sibTransId="{0BD8C657-599E-45C2-BD3F-1AAB27610744}"/>
    <dgm:cxn modelId="{6DE9AEC4-F016-4FD7-8316-4F899DB19676}" type="presOf" srcId="{4ABA161A-5131-4BAA-91B2-209D7A1E539E}" destId="{A9B9002E-3C8E-4AB7-9EA0-B3063D546BF7}" srcOrd="0" destOrd="0" presId="urn:microsoft.com/office/officeart/2005/8/layout/process3"/>
    <dgm:cxn modelId="{8BB9534A-6B49-4470-BCCA-662A4CE57C1A}" srcId="{3CAFC5A8-192A-4B4B-96A1-66A18D3BC7E4}" destId="{10C9FCDE-11FA-428F-A6C6-6030B1723EE4}" srcOrd="7" destOrd="0" parTransId="{3814F937-F935-4CBF-8EA7-6E50D0396EF3}" sibTransId="{59E8D66D-7E3D-42BE-A168-5F26D5E7BDD3}"/>
    <dgm:cxn modelId="{846F71CC-E595-4BFD-9D36-971E335BBCFA}" type="presOf" srcId="{90BD27D2-A410-4B86-AC9A-F3BDBD7A4674}" destId="{EFD05834-0A26-4C03-A6A2-FFF1B7D9D8B0}" srcOrd="1" destOrd="0" presId="urn:microsoft.com/office/officeart/2005/8/layout/process3"/>
    <dgm:cxn modelId="{ED99C5CD-5020-4F46-A93F-2C901EE4CE79}" type="presOf" srcId="{A36AD07F-B500-493F-97AF-9A6C5E45C1FE}" destId="{05419056-544F-4B74-A2EC-E66536B0E9CB}" srcOrd="0" destOrd="7" presId="urn:microsoft.com/office/officeart/2005/8/layout/process3"/>
    <dgm:cxn modelId="{624A40B5-0DCE-4796-A593-D713E8376519}" srcId="{A7D07D7A-035A-43D3-9A76-09B885798EA4}" destId="{D497D75D-F4BD-4521-AB72-2197665F08E5}" srcOrd="2" destOrd="0" parTransId="{5955E7D1-DA07-4B56-B71A-20E9255AA6E7}" sibTransId="{D50C9181-5617-403E-83A9-3E917CE64F29}"/>
    <dgm:cxn modelId="{BBB3116F-C7F0-4A68-B481-9271E7FE20E7}" type="presOf" srcId="{99B1A786-8656-4C53-824E-D17814B28673}" destId="{05419056-544F-4B74-A2EC-E66536B0E9CB}" srcOrd="0" destOrd="8" presId="urn:microsoft.com/office/officeart/2005/8/layout/process3"/>
    <dgm:cxn modelId="{8F91A704-8FDB-49F4-87A6-AB590CE45F71}" type="presParOf" srcId="{F80CB0A4-9A6A-45A7-8135-243F92368161}" destId="{618232D8-2CC7-47A1-921E-9F7D72953282}" srcOrd="0" destOrd="0" presId="urn:microsoft.com/office/officeart/2005/8/layout/process3"/>
    <dgm:cxn modelId="{8004F1F0-1452-4450-885E-40E1ABCC7DB4}" type="presParOf" srcId="{618232D8-2CC7-47A1-921E-9F7D72953282}" destId="{0D3E8FA0-232A-4AFE-91B8-B063889A651A}" srcOrd="0" destOrd="0" presId="urn:microsoft.com/office/officeart/2005/8/layout/process3"/>
    <dgm:cxn modelId="{2772008F-CB1C-4DEA-826D-CEE02E2E6B99}" type="presParOf" srcId="{618232D8-2CC7-47A1-921E-9F7D72953282}" destId="{8A0D9D83-C7B4-4A89-B5D0-E33B31353770}" srcOrd="1" destOrd="0" presId="urn:microsoft.com/office/officeart/2005/8/layout/process3"/>
    <dgm:cxn modelId="{C332AE70-A22E-4BA6-8514-3C75D387194F}" type="presParOf" srcId="{618232D8-2CC7-47A1-921E-9F7D72953282}" destId="{F0044B76-C4B4-41C8-A5A6-A225A87B54FD}" srcOrd="2" destOrd="0" presId="urn:microsoft.com/office/officeart/2005/8/layout/process3"/>
    <dgm:cxn modelId="{6B339CFF-F52D-4059-B8A6-36426D155DC8}" type="presParOf" srcId="{F80CB0A4-9A6A-45A7-8135-243F92368161}" destId="{AE5F0CCD-CC00-44D7-A533-0571E45E2ED1}" srcOrd="1" destOrd="0" presId="urn:microsoft.com/office/officeart/2005/8/layout/process3"/>
    <dgm:cxn modelId="{8D44EB9B-599B-4856-9D47-0045B25BEB0D}" type="presParOf" srcId="{AE5F0CCD-CC00-44D7-A533-0571E45E2ED1}" destId="{EFD05834-0A26-4C03-A6A2-FFF1B7D9D8B0}" srcOrd="0" destOrd="0" presId="urn:microsoft.com/office/officeart/2005/8/layout/process3"/>
    <dgm:cxn modelId="{E18DC9DC-930D-4D90-AD80-CC004EA36093}" type="presParOf" srcId="{F80CB0A4-9A6A-45A7-8135-243F92368161}" destId="{B606244D-D4DC-4D5D-A72D-F11FBD815989}" srcOrd="2" destOrd="0" presId="urn:microsoft.com/office/officeart/2005/8/layout/process3"/>
    <dgm:cxn modelId="{E1C41D43-D02F-4B4E-BAA6-53FED3198607}" type="presParOf" srcId="{B606244D-D4DC-4D5D-A72D-F11FBD815989}" destId="{310F3328-53AA-49DD-B448-9FE884468DF8}" srcOrd="0" destOrd="0" presId="urn:microsoft.com/office/officeart/2005/8/layout/process3"/>
    <dgm:cxn modelId="{440988A1-5552-45EE-B7B7-36954A3707EC}" type="presParOf" srcId="{B606244D-D4DC-4D5D-A72D-F11FBD815989}" destId="{9C6DFA05-8344-4DC8-AA57-8F80B0144A64}" srcOrd="1" destOrd="0" presId="urn:microsoft.com/office/officeart/2005/8/layout/process3"/>
    <dgm:cxn modelId="{46FC370E-FF8E-45F1-9F8D-3951D4D09E4C}" type="presParOf" srcId="{B606244D-D4DC-4D5D-A72D-F11FBD815989}" destId="{4A2727A5-3922-4FB8-886E-DE1754E94F26}" srcOrd="2" destOrd="0" presId="urn:microsoft.com/office/officeart/2005/8/layout/process3"/>
    <dgm:cxn modelId="{CA0B293F-31E8-420E-8585-8C40F96C59B2}" type="presParOf" srcId="{F80CB0A4-9A6A-45A7-8135-243F92368161}" destId="{2A28D97E-6D59-4E1D-AD18-383452BA6D3F}" srcOrd="3" destOrd="0" presId="urn:microsoft.com/office/officeart/2005/8/layout/process3"/>
    <dgm:cxn modelId="{90B4AA7E-25D1-4388-9ADA-B1CB31A22D1D}" type="presParOf" srcId="{2A28D97E-6D59-4E1D-AD18-383452BA6D3F}" destId="{42C544DD-E852-44F9-B433-59642F67332A}" srcOrd="0" destOrd="0" presId="urn:microsoft.com/office/officeart/2005/8/layout/process3"/>
    <dgm:cxn modelId="{361B9C1A-D84B-4BC1-A5D5-6B1F8019F7AE}" type="presParOf" srcId="{F80CB0A4-9A6A-45A7-8135-243F92368161}" destId="{CF286065-12E7-4F45-9656-D005A16176A9}" srcOrd="4" destOrd="0" presId="urn:microsoft.com/office/officeart/2005/8/layout/process3"/>
    <dgm:cxn modelId="{D07C1236-61CC-4F2B-AAE9-A141D675C3C6}" type="presParOf" srcId="{CF286065-12E7-4F45-9656-D005A16176A9}" destId="{FE61D98B-F3F1-4C91-8574-DEB288643B97}" srcOrd="0" destOrd="0" presId="urn:microsoft.com/office/officeart/2005/8/layout/process3"/>
    <dgm:cxn modelId="{EA2878E3-EE46-4E6D-8CF4-E8849F4FE4F5}" type="presParOf" srcId="{CF286065-12E7-4F45-9656-D005A16176A9}" destId="{FD14CD30-1E60-4E03-B9FD-E425CA0E1B6B}" srcOrd="1" destOrd="0" presId="urn:microsoft.com/office/officeart/2005/8/layout/process3"/>
    <dgm:cxn modelId="{023A5B54-8B18-4132-9AE9-F911E09708E9}" type="presParOf" srcId="{CF286065-12E7-4F45-9656-D005A16176A9}" destId="{A9B9002E-3C8E-4AB7-9EA0-B3063D546BF7}" srcOrd="2" destOrd="0" presId="urn:microsoft.com/office/officeart/2005/8/layout/process3"/>
    <dgm:cxn modelId="{05DA12BB-8995-4310-8FB7-2A6CBD2120AF}" type="presParOf" srcId="{F80CB0A4-9A6A-45A7-8135-243F92368161}" destId="{BB476116-BD37-47A7-A030-5E74FBD3F445}" srcOrd="5" destOrd="0" presId="urn:microsoft.com/office/officeart/2005/8/layout/process3"/>
    <dgm:cxn modelId="{1168E5FE-5216-42AA-AB75-695E259173D6}" type="presParOf" srcId="{BB476116-BD37-47A7-A030-5E74FBD3F445}" destId="{531D8918-079D-41F9-8DB1-02429BDBFD28}" srcOrd="0" destOrd="0" presId="urn:microsoft.com/office/officeart/2005/8/layout/process3"/>
    <dgm:cxn modelId="{621E9206-0592-4F53-A684-834D2B90ECEC}" type="presParOf" srcId="{F80CB0A4-9A6A-45A7-8135-243F92368161}" destId="{CE3C6B6C-967C-44DF-A94D-0E0ADCF18D36}" srcOrd="6" destOrd="0" presId="urn:microsoft.com/office/officeart/2005/8/layout/process3"/>
    <dgm:cxn modelId="{8FE4FE05-9014-4DC9-81AB-A16E193884C4}" type="presParOf" srcId="{CE3C6B6C-967C-44DF-A94D-0E0ADCF18D36}" destId="{BD07AA63-ED5D-451A-8A76-C396D11C90B4}" srcOrd="0" destOrd="0" presId="urn:microsoft.com/office/officeart/2005/8/layout/process3"/>
    <dgm:cxn modelId="{BE6ECBE4-736B-4636-AE9A-5A0A1CC1E82A}" type="presParOf" srcId="{CE3C6B6C-967C-44DF-A94D-0E0ADCF18D36}" destId="{FB9C8298-7EA0-4778-8D3B-CEA72BEBC7A2}" srcOrd="1" destOrd="0" presId="urn:microsoft.com/office/officeart/2005/8/layout/process3"/>
    <dgm:cxn modelId="{01F55DCA-2F46-4188-8EEA-D3E6E988D911}" type="presParOf" srcId="{CE3C6B6C-967C-44DF-A94D-0E0ADCF18D36}" destId="{05419056-544F-4B74-A2EC-E66536B0E9CB}"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10CE94-6862-4813-AEFB-94A14C593134}" type="doc">
      <dgm:prSet loTypeId="urn:microsoft.com/office/officeart/2005/8/layout/process3" loCatId="process" qsTypeId="urn:microsoft.com/office/officeart/2005/8/quickstyle/simple1" qsCatId="simple" csTypeId="urn:microsoft.com/office/officeart/2005/8/colors/colorful4" csCatId="colorful" phldr="1"/>
      <dgm:spPr/>
      <dgm:t>
        <a:bodyPr/>
        <a:lstStyle/>
        <a:p>
          <a:endParaRPr lang="en-US"/>
        </a:p>
      </dgm:t>
    </dgm:pt>
    <dgm:pt modelId="{19E2C36B-61A5-4347-B1C6-3BD628CD9E37}">
      <dgm:prSet phldrT="[Text]"/>
      <dgm:spPr/>
      <dgm:t>
        <a:bodyPr/>
        <a:lstStyle/>
        <a:p>
          <a:r>
            <a:rPr lang="en-US" dirty="0" smtClean="0"/>
            <a:t>Contextual study </a:t>
          </a:r>
          <a:endParaRPr lang="en-US" dirty="0"/>
        </a:p>
      </dgm:t>
    </dgm:pt>
    <dgm:pt modelId="{72D4D89E-BF84-4501-9EB6-AB51391B5A78}" type="parTrans" cxnId="{23891EB5-FFC1-4CB2-88FF-63C5C23DB885}">
      <dgm:prSet/>
      <dgm:spPr/>
      <dgm:t>
        <a:bodyPr/>
        <a:lstStyle/>
        <a:p>
          <a:endParaRPr lang="en-US"/>
        </a:p>
      </dgm:t>
    </dgm:pt>
    <dgm:pt modelId="{90BD27D2-A410-4B86-AC9A-F3BDBD7A4674}" type="sibTrans" cxnId="{23891EB5-FFC1-4CB2-88FF-63C5C23DB885}">
      <dgm:prSet/>
      <dgm:spPr/>
      <dgm:t>
        <a:bodyPr/>
        <a:lstStyle/>
        <a:p>
          <a:endParaRPr lang="en-US"/>
        </a:p>
      </dgm:t>
    </dgm:pt>
    <dgm:pt modelId="{3CAFC5A8-192A-4B4B-96A1-66A18D3BC7E4}">
      <dgm:prSet phldrT="[Text]"/>
      <dgm:spPr/>
      <dgm:t>
        <a:bodyPr/>
        <a:lstStyle/>
        <a:p>
          <a:r>
            <a:rPr lang="en-US" dirty="0" smtClean="0"/>
            <a:t>Conflict analysis </a:t>
          </a:r>
          <a:endParaRPr lang="en-US" dirty="0"/>
        </a:p>
      </dgm:t>
    </dgm:pt>
    <dgm:pt modelId="{E80AA92F-4C1F-4D46-9790-55D61A3BE76B}" type="parTrans" cxnId="{E772E12C-6984-4831-9EE2-36AC21A1B4B9}">
      <dgm:prSet/>
      <dgm:spPr/>
      <dgm:t>
        <a:bodyPr/>
        <a:lstStyle/>
        <a:p>
          <a:endParaRPr lang="en-US"/>
        </a:p>
      </dgm:t>
    </dgm:pt>
    <dgm:pt modelId="{BD7321CE-49C9-44DC-9A24-2FA7276D0BD3}" type="sibTrans" cxnId="{E772E12C-6984-4831-9EE2-36AC21A1B4B9}">
      <dgm:prSet/>
      <dgm:spPr/>
      <dgm:t>
        <a:bodyPr/>
        <a:lstStyle/>
        <a:p>
          <a:endParaRPr lang="en-US"/>
        </a:p>
      </dgm:t>
    </dgm:pt>
    <dgm:pt modelId="{94E79DEC-1391-4DB5-BF26-C8D2C35D3C60}">
      <dgm:prSet phldrT="[Text]"/>
      <dgm:spPr/>
      <dgm:t>
        <a:bodyPr/>
        <a:lstStyle/>
        <a:p>
          <a:r>
            <a:rPr lang="en-US" dirty="0" smtClean="0"/>
            <a:t>Intervention scope policy formulation</a:t>
          </a:r>
          <a:endParaRPr lang="en-US" dirty="0"/>
        </a:p>
      </dgm:t>
    </dgm:pt>
    <dgm:pt modelId="{131BFBA9-3ED0-4635-9E24-EB3D16FE62DF}" type="parTrans" cxnId="{F4B42B30-6891-4108-BC4F-04DAC911F253}">
      <dgm:prSet/>
      <dgm:spPr/>
      <dgm:t>
        <a:bodyPr/>
        <a:lstStyle/>
        <a:p>
          <a:endParaRPr lang="en-US"/>
        </a:p>
      </dgm:t>
    </dgm:pt>
    <dgm:pt modelId="{B10CA6C4-8B85-497B-86AF-46BF1520D604}" type="sibTrans" cxnId="{F4B42B30-6891-4108-BC4F-04DAC911F253}">
      <dgm:prSet/>
      <dgm:spPr/>
      <dgm:t>
        <a:bodyPr/>
        <a:lstStyle/>
        <a:p>
          <a:endParaRPr lang="en-US"/>
        </a:p>
      </dgm:t>
    </dgm:pt>
    <dgm:pt modelId="{A7D07D7A-035A-43D3-9A76-09B885798EA4}">
      <dgm:prSet phldrT="[Text]"/>
      <dgm:spPr/>
      <dgm:t>
        <a:bodyPr/>
        <a:lstStyle/>
        <a:p>
          <a:r>
            <a:rPr lang="en-US" dirty="0" smtClean="0"/>
            <a:t>Detail design </a:t>
          </a:r>
          <a:endParaRPr lang="en-US" dirty="0"/>
        </a:p>
      </dgm:t>
    </dgm:pt>
    <dgm:pt modelId="{C611245E-2989-4381-A569-402887C9CECA}" type="parTrans" cxnId="{FDABC96C-0432-427A-B236-80294C016DC3}">
      <dgm:prSet/>
      <dgm:spPr/>
      <dgm:t>
        <a:bodyPr/>
        <a:lstStyle/>
        <a:p>
          <a:endParaRPr lang="en-US"/>
        </a:p>
      </dgm:t>
    </dgm:pt>
    <dgm:pt modelId="{0D829493-5DA1-4748-9BDD-F7E82E017867}" type="sibTrans" cxnId="{FDABC96C-0432-427A-B236-80294C016DC3}">
      <dgm:prSet/>
      <dgm:spPr/>
      <dgm:t>
        <a:bodyPr/>
        <a:lstStyle/>
        <a:p>
          <a:endParaRPr lang="en-US"/>
        </a:p>
      </dgm:t>
    </dgm:pt>
    <dgm:pt modelId="{7978170A-BCAE-44C2-BA43-F826E223E687}">
      <dgm:prSet/>
      <dgm:spPr/>
      <dgm:t>
        <a:bodyPr/>
        <a:lstStyle/>
        <a:p>
          <a:r>
            <a:rPr lang="de-DE" smtClean="0"/>
            <a:t>Environmental concern</a:t>
          </a:r>
          <a:endParaRPr lang="en-US" dirty="0"/>
        </a:p>
      </dgm:t>
    </dgm:pt>
    <dgm:pt modelId="{43CD5D11-7A9B-45D7-B705-1D01604E2577}" type="parTrans" cxnId="{55F8BB05-8ACB-425B-9760-53D8AB59B173}">
      <dgm:prSet/>
      <dgm:spPr/>
      <dgm:t>
        <a:bodyPr/>
        <a:lstStyle/>
        <a:p>
          <a:endParaRPr lang="en-US"/>
        </a:p>
      </dgm:t>
    </dgm:pt>
    <dgm:pt modelId="{5FA3A93D-0EE2-459B-A685-C8740ECE05ED}" type="sibTrans" cxnId="{55F8BB05-8ACB-425B-9760-53D8AB59B173}">
      <dgm:prSet/>
      <dgm:spPr/>
      <dgm:t>
        <a:bodyPr/>
        <a:lstStyle/>
        <a:p>
          <a:endParaRPr lang="en-US"/>
        </a:p>
      </dgm:t>
    </dgm:pt>
    <dgm:pt modelId="{456FFEDD-8A68-4C0D-B550-F20A21ED2B4A}">
      <dgm:prSet/>
      <dgm:spPr/>
      <dgm:t>
        <a:bodyPr/>
        <a:lstStyle/>
        <a:p>
          <a:r>
            <a:rPr lang="de-DE" smtClean="0"/>
            <a:t>Sustainable design</a:t>
          </a:r>
          <a:endParaRPr lang="en-US" dirty="0"/>
        </a:p>
      </dgm:t>
    </dgm:pt>
    <dgm:pt modelId="{3EDCE6B4-422C-4B2C-AA59-87002D921F26}" type="parTrans" cxnId="{4B4DFB49-E181-426B-99E8-CE1AF0D02795}">
      <dgm:prSet/>
      <dgm:spPr/>
      <dgm:t>
        <a:bodyPr/>
        <a:lstStyle/>
        <a:p>
          <a:endParaRPr lang="en-US"/>
        </a:p>
      </dgm:t>
    </dgm:pt>
    <dgm:pt modelId="{8577F8B9-57D8-46EF-A4CD-DAA340F1709A}" type="sibTrans" cxnId="{4B4DFB49-E181-426B-99E8-CE1AF0D02795}">
      <dgm:prSet/>
      <dgm:spPr/>
      <dgm:t>
        <a:bodyPr/>
        <a:lstStyle/>
        <a:p>
          <a:endParaRPr lang="en-US"/>
        </a:p>
      </dgm:t>
    </dgm:pt>
    <dgm:pt modelId="{D497D75D-F4BD-4521-AB72-2197665F08E5}">
      <dgm:prSet/>
      <dgm:spPr/>
      <dgm:t>
        <a:bodyPr/>
        <a:lstStyle/>
        <a:p>
          <a:r>
            <a:rPr lang="de-DE" smtClean="0"/>
            <a:t>Public acceptance</a:t>
          </a:r>
          <a:endParaRPr lang="en-US" dirty="0"/>
        </a:p>
      </dgm:t>
    </dgm:pt>
    <dgm:pt modelId="{5955E7D1-DA07-4B56-B71A-20E9255AA6E7}" type="parTrans" cxnId="{624A40B5-0DCE-4796-A593-D713E8376519}">
      <dgm:prSet/>
      <dgm:spPr/>
      <dgm:t>
        <a:bodyPr/>
        <a:lstStyle/>
        <a:p>
          <a:endParaRPr lang="en-US"/>
        </a:p>
      </dgm:t>
    </dgm:pt>
    <dgm:pt modelId="{D50C9181-5617-403E-83A9-3E917CE64F29}" type="sibTrans" cxnId="{624A40B5-0DCE-4796-A593-D713E8376519}">
      <dgm:prSet/>
      <dgm:spPr/>
      <dgm:t>
        <a:bodyPr/>
        <a:lstStyle/>
        <a:p>
          <a:endParaRPr lang="en-US"/>
        </a:p>
      </dgm:t>
    </dgm:pt>
    <dgm:pt modelId="{968E34AC-7DE7-4829-B75B-CBED40E3E20C}">
      <dgm:prSet/>
      <dgm:spPr/>
      <dgm:t>
        <a:bodyPr/>
        <a:lstStyle/>
        <a:p>
          <a:r>
            <a:rPr lang="de-DE" smtClean="0"/>
            <a:t>Public participation </a:t>
          </a:r>
          <a:endParaRPr lang="en-US" dirty="0"/>
        </a:p>
      </dgm:t>
    </dgm:pt>
    <dgm:pt modelId="{363BE288-C489-4D62-A807-40B3F5747D4C}" type="parTrans" cxnId="{6B80C335-6B68-4FEC-9DA2-07C33C527CDA}">
      <dgm:prSet/>
      <dgm:spPr/>
      <dgm:t>
        <a:bodyPr/>
        <a:lstStyle/>
        <a:p>
          <a:endParaRPr lang="en-US"/>
        </a:p>
      </dgm:t>
    </dgm:pt>
    <dgm:pt modelId="{FB0E12B7-ED22-4E91-8382-139A6599A9B6}" type="sibTrans" cxnId="{6B80C335-6B68-4FEC-9DA2-07C33C527CDA}">
      <dgm:prSet/>
      <dgm:spPr/>
      <dgm:t>
        <a:bodyPr/>
        <a:lstStyle/>
        <a:p>
          <a:endParaRPr lang="en-US"/>
        </a:p>
      </dgm:t>
    </dgm:pt>
    <dgm:pt modelId="{20898396-D7C2-42AA-BEA3-24F6CB7C15B6}">
      <dgm:prSet/>
      <dgm:spPr/>
      <dgm:t>
        <a:bodyPr/>
        <a:lstStyle/>
        <a:p>
          <a:r>
            <a:rPr lang="de-DE" smtClean="0"/>
            <a:t>Security concern</a:t>
          </a:r>
          <a:endParaRPr lang="en-US" dirty="0"/>
        </a:p>
      </dgm:t>
    </dgm:pt>
    <dgm:pt modelId="{0566D38C-EA13-4918-8354-382CC46C6640}" type="parTrans" cxnId="{6762215E-FCB7-4AAE-8A62-3D85143E2FBE}">
      <dgm:prSet/>
      <dgm:spPr/>
      <dgm:t>
        <a:bodyPr/>
        <a:lstStyle/>
        <a:p>
          <a:endParaRPr lang="en-US"/>
        </a:p>
      </dgm:t>
    </dgm:pt>
    <dgm:pt modelId="{FEB47D53-8221-4B39-BB7E-BF302E97317E}" type="sibTrans" cxnId="{6762215E-FCB7-4AAE-8A62-3D85143E2FBE}">
      <dgm:prSet/>
      <dgm:spPr/>
      <dgm:t>
        <a:bodyPr/>
        <a:lstStyle/>
        <a:p>
          <a:endParaRPr lang="en-US"/>
        </a:p>
      </dgm:t>
    </dgm:pt>
    <dgm:pt modelId="{B2A5633A-B54D-434D-9742-478939098FAE}">
      <dgm:prSet/>
      <dgm:spPr/>
      <dgm:t>
        <a:bodyPr/>
        <a:lstStyle/>
        <a:p>
          <a:r>
            <a:rPr lang="de-DE" smtClean="0"/>
            <a:t>Revenue generation</a:t>
          </a:r>
          <a:endParaRPr lang="en-US" dirty="0"/>
        </a:p>
      </dgm:t>
    </dgm:pt>
    <dgm:pt modelId="{655386AF-9BE9-48E0-A8A9-4B2E1ED13A9A}" type="parTrans" cxnId="{318A3324-1FC6-4FE7-87CA-D82CC36E358C}">
      <dgm:prSet/>
      <dgm:spPr/>
      <dgm:t>
        <a:bodyPr/>
        <a:lstStyle/>
        <a:p>
          <a:endParaRPr lang="en-US"/>
        </a:p>
      </dgm:t>
    </dgm:pt>
    <dgm:pt modelId="{292C298D-979A-4F81-96F2-4D01E57C060C}" type="sibTrans" cxnId="{318A3324-1FC6-4FE7-87CA-D82CC36E358C}">
      <dgm:prSet/>
      <dgm:spPr/>
      <dgm:t>
        <a:bodyPr/>
        <a:lstStyle/>
        <a:p>
          <a:endParaRPr lang="en-US"/>
        </a:p>
      </dgm:t>
    </dgm:pt>
    <dgm:pt modelId="{4ACC2B1F-746A-48A4-A954-E26219207E9C}">
      <dgm:prSet/>
      <dgm:spPr/>
      <dgm:t>
        <a:bodyPr/>
        <a:lstStyle/>
        <a:p>
          <a:endParaRPr lang="en-US" dirty="0"/>
        </a:p>
      </dgm:t>
    </dgm:pt>
    <dgm:pt modelId="{B5904273-73A3-4134-8192-662754A80ACD}" type="parTrans" cxnId="{653BEC16-79C1-4757-BDD5-BA77D972CECD}">
      <dgm:prSet/>
      <dgm:spPr/>
      <dgm:t>
        <a:bodyPr/>
        <a:lstStyle/>
        <a:p>
          <a:endParaRPr lang="en-US"/>
        </a:p>
      </dgm:t>
    </dgm:pt>
    <dgm:pt modelId="{C1E77EB9-113F-4469-977B-BDD8C6FF0280}" type="sibTrans" cxnId="{653BEC16-79C1-4757-BDD5-BA77D972CECD}">
      <dgm:prSet/>
      <dgm:spPr/>
      <dgm:t>
        <a:bodyPr/>
        <a:lstStyle/>
        <a:p>
          <a:endParaRPr lang="en-US"/>
        </a:p>
      </dgm:t>
    </dgm:pt>
    <dgm:pt modelId="{A36AD07F-B500-493F-97AF-9A6C5E45C1FE}">
      <dgm:prSet/>
      <dgm:spPr/>
      <dgm:t>
        <a:bodyPr/>
        <a:lstStyle/>
        <a:p>
          <a:r>
            <a:rPr lang="en-US" smtClean="0"/>
            <a:t>Legal and policy</a:t>
          </a:r>
          <a:r>
            <a:rPr lang="de-DE" smtClean="0"/>
            <a:t>y framework</a:t>
          </a:r>
          <a:endParaRPr lang="en-US" dirty="0"/>
        </a:p>
      </dgm:t>
    </dgm:pt>
    <dgm:pt modelId="{90205AEB-58DE-421C-9E05-193E1C640C2F}" type="parTrans" cxnId="{0238C606-67B4-4A03-9AE7-8D098214D292}">
      <dgm:prSet/>
      <dgm:spPr/>
      <dgm:t>
        <a:bodyPr/>
        <a:lstStyle/>
        <a:p>
          <a:endParaRPr lang="en-US"/>
        </a:p>
      </dgm:t>
    </dgm:pt>
    <dgm:pt modelId="{4FE15875-B443-4A67-8EEF-D2B0A21850FD}" type="sibTrans" cxnId="{0238C606-67B4-4A03-9AE7-8D098214D292}">
      <dgm:prSet/>
      <dgm:spPr/>
      <dgm:t>
        <a:bodyPr/>
        <a:lstStyle/>
        <a:p>
          <a:endParaRPr lang="en-US"/>
        </a:p>
      </dgm:t>
    </dgm:pt>
    <dgm:pt modelId="{99B1A786-8656-4C53-824E-D17814B28673}">
      <dgm:prSet/>
      <dgm:spPr/>
      <dgm:t>
        <a:bodyPr/>
        <a:lstStyle/>
        <a:p>
          <a:r>
            <a:rPr lang="de-DE" smtClean="0"/>
            <a:t>Playsical planning provision </a:t>
          </a:r>
          <a:endParaRPr lang="en-US" dirty="0"/>
        </a:p>
      </dgm:t>
    </dgm:pt>
    <dgm:pt modelId="{CC038696-F021-43A8-BC64-7D165C3C933B}" type="parTrans" cxnId="{11C0D02A-BB13-4B46-8221-909569121B47}">
      <dgm:prSet/>
      <dgm:spPr/>
      <dgm:t>
        <a:bodyPr/>
        <a:lstStyle/>
        <a:p>
          <a:endParaRPr lang="en-US"/>
        </a:p>
      </dgm:t>
    </dgm:pt>
    <dgm:pt modelId="{95048E77-54AF-4516-BC62-3142EA074320}" type="sibTrans" cxnId="{11C0D02A-BB13-4B46-8221-909569121B47}">
      <dgm:prSet/>
      <dgm:spPr/>
      <dgm:t>
        <a:bodyPr/>
        <a:lstStyle/>
        <a:p>
          <a:endParaRPr lang="en-US"/>
        </a:p>
      </dgm:t>
    </dgm:pt>
    <dgm:pt modelId="{E9954778-B67D-4E82-86A7-59F3112E55A9}">
      <dgm:prSet/>
      <dgm:spPr/>
      <dgm:t>
        <a:bodyPr/>
        <a:lstStyle/>
        <a:p>
          <a:r>
            <a:rPr lang="de-DE" smtClean="0"/>
            <a:t>Rules and regulation</a:t>
          </a:r>
          <a:endParaRPr lang="en-US" dirty="0"/>
        </a:p>
      </dgm:t>
    </dgm:pt>
    <dgm:pt modelId="{10C56B37-05AE-46F8-931C-1B15BB2A039E}" type="parTrans" cxnId="{7ACAD74D-21B2-4ADC-90F4-624BB3F5C73A}">
      <dgm:prSet/>
      <dgm:spPr/>
      <dgm:t>
        <a:bodyPr/>
        <a:lstStyle/>
        <a:p>
          <a:endParaRPr lang="en-US"/>
        </a:p>
      </dgm:t>
    </dgm:pt>
    <dgm:pt modelId="{25FAAB7F-6DFF-4DA7-A712-4DC9DAC39481}" type="sibTrans" cxnId="{7ACAD74D-21B2-4ADC-90F4-624BB3F5C73A}">
      <dgm:prSet/>
      <dgm:spPr/>
      <dgm:t>
        <a:bodyPr/>
        <a:lstStyle/>
        <a:p>
          <a:endParaRPr lang="en-US"/>
        </a:p>
      </dgm:t>
    </dgm:pt>
    <dgm:pt modelId="{2D8E16CC-C1A8-459F-8A6D-C4EC6D762710}">
      <dgm:prSet/>
      <dgm:spPr/>
      <dgm:t>
        <a:bodyPr/>
        <a:lstStyle/>
        <a:p>
          <a:r>
            <a:rPr lang="de-DE" smtClean="0"/>
            <a:t>Earthquake</a:t>
          </a:r>
          <a:endParaRPr lang="en-US" dirty="0"/>
        </a:p>
      </dgm:t>
    </dgm:pt>
    <dgm:pt modelId="{47B58F0C-195E-4BEF-8F98-7D356189C9D4}" type="parTrans" cxnId="{34E02425-7DDD-47D8-BBB3-30D4BD430F03}">
      <dgm:prSet/>
      <dgm:spPr/>
      <dgm:t>
        <a:bodyPr/>
        <a:lstStyle/>
        <a:p>
          <a:endParaRPr lang="en-US"/>
        </a:p>
      </dgm:t>
    </dgm:pt>
    <dgm:pt modelId="{3CBC82FE-53D8-48D5-9C18-915A0AC7B416}" type="sibTrans" cxnId="{34E02425-7DDD-47D8-BBB3-30D4BD430F03}">
      <dgm:prSet/>
      <dgm:spPr/>
      <dgm:t>
        <a:bodyPr/>
        <a:lstStyle/>
        <a:p>
          <a:endParaRPr lang="en-US"/>
        </a:p>
      </dgm:t>
    </dgm:pt>
    <dgm:pt modelId="{8637FA78-94F3-4C61-A84B-6EED170792BD}">
      <dgm:prSet/>
      <dgm:spPr/>
      <dgm:t>
        <a:bodyPr/>
        <a:lstStyle/>
        <a:p>
          <a:r>
            <a:rPr lang="en-US" smtClean="0"/>
            <a:t>Land use</a:t>
          </a:r>
          <a:endParaRPr lang="en-US"/>
        </a:p>
      </dgm:t>
    </dgm:pt>
    <dgm:pt modelId="{C55EA576-85DF-4BAC-A55E-B6330C96A299}" type="parTrans" cxnId="{CAFB9430-F909-4C28-ACFA-E0C5237E9786}">
      <dgm:prSet/>
      <dgm:spPr/>
      <dgm:t>
        <a:bodyPr/>
        <a:lstStyle/>
        <a:p>
          <a:endParaRPr lang="en-US"/>
        </a:p>
      </dgm:t>
    </dgm:pt>
    <dgm:pt modelId="{B50C0E9F-2DCE-4523-9D0F-6712025CF52D}" type="sibTrans" cxnId="{CAFB9430-F909-4C28-ACFA-E0C5237E9786}">
      <dgm:prSet/>
      <dgm:spPr/>
      <dgm:t>
        <a:bodyPr/>
        <a:lstStyle/>
        <a:p>
          <a:endParaRPr lang="en-US"/>
        </a:p>
      </dgm:t>
    </dgm:pt>
    <dgm:pt modelId="{1148BBD0-49D1-479E-8454-17434ABDCFB7}">
      <dgm:prSet/>
      <dgm:spPr/>
      <dgm:t>
        <a:bodyPr/>
        <a:lstStyle/>
        <a:p>
          <a:r>
            <a:rPr lang="en-US" dirty="0" smtClean="0"/>
            <a:t>Infrastructure and</a:t>
          </a:r>
          <a:endParaRPr lang="en-US" dirty="0"/>
        </a:p>
      </dgm:t>
    </dgm:pt>
    <dgm:pt modelId="{3C8C6733-0073-472C-A098-F30487D48EA5}" type="parTrans" cxnId="{63F21912-8553-4441-8921-C17041DBA707}">
      <dgm:prSet/>
      <dgm:spPr/>
      <dgm:t>
        <a:bodyPr/>
        <a:lstStyle/>
        <a:p>
          <a:endParaRPr lang="en-US"/>
        </a:p>
      </dgm:t>
    </dgm:pt>
    <dgm:pt modelId="{AC0096D7-638D-47D6-8DB3-1C1C8084F59D}" type="sibTrans" cxnId="{63F21912-8553-4441-8921-C17041DBA707}">
      <dgm:prSet/>
      <dgm:spPr/>
      <dgm:t>
        <a:bodyPr/>
        <a:lstStyle/>
        <a:p>
          <a:endParaRPr lang="en-US"/>
        </a:p>
      </dgm:t>
    </dgm:pt>
    <dgm:pt modelId="{436A5161-00D6-4E96-82D8-D2F31E9E0C5C}">
      <dgm:prSet/>
      <dgm:spPr/>
      <dgm:t>
        <a:bodyPr/>
        <a:lstStyle/>
        <a:p>
          <a:r>
            <a:rPr lang="en-US" dirty="0" smtClean="0"/>
            <a:t>Transportation, connectivity </a:t>
          </a:r>
          <a:endParaRPr lang="en-US" dirty="0"/>
        </a:p>
      </dgm:t>
    </dgm:pt>
    <dgm:pt modelId="{F36986B8-6EAF-4FFF-86EA-B18953FB6B0C}" type="parTrans" cxnId="{8DE730BC-DC3D-4A19-A318-335EFE30A709}">
      <dgm:prSet/>
      <dgm:spPr/>
      <dgm:t>
        <a:bodyPr/>
        <a:lstStyle/>
        <a:p>
          <a:endParaRPr lang="en-US"/>
        </a:p>
      </dgm:t>
    </dgm:pt>
    <dgm:pt modelId="{93042908-48CC-4C8D-A8AB-3F886423FC73}" type="sibTrans" cxnId="{8DE730BC-DC3D-4A19-A318-335EFE30A709}">
      <dgm:prSet/>
      <dgm:spPr/>
      <dgm:t>
        <a:bodyPr/>
        <a:lstStyle/>
        <a:p>
          <a:endParaRPr lang="en-US"/>
        </a:p>
      </dgm:t>
    </dgm:pt>
    <dgm:pt modelId="{1ED29FD9-4E6B-4D16-A121-67ECD27C6750}">
      <dgm:prSet/>
      <dgm:spPr/>
      <dgm:t>
        <a:bodyPr/>
        <a:lstStyle/>
        <a:p>
          <a:r>
            <a:rPr lang="en-US" dirty="0" smtClean="0"/>
            <a:t>Recreational</a:t>
          </a:r>
          <a:endParaRPr lang="en-US" dirty="0"/>
        </a:p>
      </dgm:t>
    </dgm:pt>
    <dgm:pt modelId="{21EAD426-F8B5-4B50-A2EB-D092CF756353}" type="parTrans" cxnId="{516BDA95-1471-4D62-B7A1-548B2B93C406}">
      <dgm:prSet/>
      <dgm:spPr/>
      <dgm:t>
        <a:bodyPr/>
        <a:lstStyle/>
        <a:p>
          <a:endParaRPr lang="en-US"/>
        </a:p>
      </dgm:t>
    </dgm:pt>
    <dgm:pt modelId="{6A1FB3B9-79F0-438E-9910-4E7711CDC100}" type="sibTrans" cxnId="{516BDA95-1471-4D62-B7A1-548B2B93C406}">
      <dgm:prSet/>
      <dgm:spPr/>
      <dgm:t>
        <a:bodyPr/>
        <a:lstStyle/>
        <a:p>
          <a:endParaRPr lang="en-US"/>
        </a:p>
      </dgm:t>
    </dgm:pt>
    <dgm:pt modelId="{3BE25D34-5322-42BB-9818-049F3C70F954}">
      <dgm:prSet/>
      <dgm:spPr/>
      <dgm:t>
        <a:bodyPr/>
        <a:lstStyle/>
        <a:p>
          <a:r>
            <a:rPr lang="en-US" dirty="0" smtClean="0"/>
            <a:t>Time-space</a:t>
          </a:r>
          <a:endParaRPr lang="en-US" dirty="0"/>
        </a:p>
      </dgm:t>
    </dgm:pt>
    <dgm:pt modelId="{B36ACCC0-4F0B-400C-AF35-42FA5F32AEC9}" type="parTrans" cxnId="{39CED703-A9BA-4071-9DEA-823C9EE94843}">
      <dgm:prSet/>
      <dgm:spPr/>
      <dgm:t>
        <a:bodyPr/>
        <a:lstStyle/>
        <a:p>
          <a:endParaRPr lang="en-US"/>
        </a:p>
      </dgm:t>
    </dgm:pt>
    <dgm:pt modelId="{0E776EF1-5D60-4AF7-A6C4-8E8959075E80}" type="sibTrans" cxnId="{39CED703-A9BA-4071-9DEA-823C9EE94843}">
      <dgm:prSet/>
      <dgm:spPr/>
      <dgm:t>
        <a:bodyPr/>
        <a:lstStyle/>
        <a:p>
          <a:endParaRPr lang="en-US"/>
        </a:p>
      </dgm:t>
    </dgm:pt>
    <dgm:pt modelId="{F0EBE8B3-D772-4F0B-BA3D-4A6E0C53BAFD}">
      <dgm:prSet/>
      <dgm:spPr/>
      <dgm:t>
        <a:bodyPr/>
        <a:lstStyle/>
        <a:p>
          <a:r>
            <a:rPr lang="en-US" dirty="0" smtClean="0"/>
            <a:t>Heritage structures </a:t>
          </a:r>
          <a:endParaRPr lang="en-US" dirty="0"/>
        </a:p>
      </dgm:t>
    </dgm:pt>
    <dgm:pt modelId="{0308DD21-0A5E-4C3B-94EC-1C4D2E3B3EE5}" type="parTrans" cxnId="{11C4702B-0CDE-4B83-86A9-AE3399DAC5BF}">
      <dgm:prSet/>
      <dgm:spPr/>
      <dgm:t>
        <a:bodyPr/>
        <a:lstStyle/>
        <a:p>
          <a:endParaRPr lang="en-US"/>
        </a:p>
      </dgm:t>
    </dgm:pt>
    <dgm:pt modelId="{55E4C20E-B560-4358-93AC-60B74DBB0CD8}" type="sibTrans" cxnId="{11C4702B-0CDE-4B83-86A9-AE3399DAC5BF}">
      <dgm:prSet/>
      <dgm:spPr/>
      <dgm:t>
        <a:bodyPr/>
        <a:lstStyle/>
        <a:p>
          <a:endParaRPr lang="en-US"/>
        </a:p>
      </dgm:t>
    </dgm:pt>
    <dgm:pt modelId="{D583811A-02F0-4F06-BDF9-E80EE9EF5BA7}">
      <dgm:prSet/>
      <dgm:spPr/>
      <dgm:t>
        <a:bodyPr/>
        <a:lstStyle/>
        <a:p>
          <a:r>
            <a:rPr lang="en-US" dirty="0" smtClean="0"/>
            <a:t>Demography</a:t>
          </a:r>
          <a:endParaRPr lang="en-US" dirty="0"/>
        </a:p>
      </dgm:t>
    </dgm:pt>
    <dgm:pt modelId="{9B190288-5295-4680-A1D9-ACF8D62CCA6C}" type="parTrans" cxnId="{18C22F97-6B91-431A-A4DF-5326AC467561}">
      <dgm:prSet/>
      <dgm:spPr/>
      <dgm:t>
        <a:bodyPr/>
        <a:lstStyle/>
        <a:p>
          <a:endParaRPr lang="en-US"/>
        </a:p>
      </dgm:t>
    </dgm:pt>
    <dgm:pt modelId="{07B235D1-AF59-41B9-9FE1-820A0598BCEA}" type="sibTrans" cxnId="{18C22F97-6B91-431A-A4DF-5326AC467561}">
      <dgm:prSet/>
      <dgm:spPr/>
      <dgm:t>
        <a:bodyPr/>
        <a:lstStyle/>
        <a:p>
          <a:endParaRPr lang="en-US"/>
        </a:p>
      </dgm:t>
    </dgm:pt>
    <dgm:pt modelId="{871648B8-E08A-4E31-A871-4B26A0591C4F}">
      <dgm:prSet/>
      <dgm:spPr/>
      <dgm:t>
        <a:bodyPr/>
        <a:lstStyle/>
        <a:p>
          <a:r>
            <a:rPr lang="en-US" dirty="0" smtClean="0"/>
            <a:t>Earthquake</a:t>
          </a:r>
          <a:endParaRPr lang="en-US" dirty="0"/>
        </a:p>
      </dgm:t>
    </dgm:pt>
    <dgm:pt modelId="{7DFD9110-5135-4E5F-8804-96D098353314}" type="parTrans" cxnId="{932C7A91-8E83-4CE1-AB44-D249283C533C}">
      <dgm:prSet/>
      <dgm:spPr/>
      <dgm:t>
        <a:bodyPr/>
        <a:lstStyle/>
        <a:p>
          <a:endParaRPr lang="en-US"/>
        </a:p>
      </dgm:t>
    </dgm:pt>
    <dgm:pt modelId="{97601213-F6BF-4FAA-A7B8-6C80E65CED9E}" type="sibTrans" cxnId="{932C7A91-8E83-4CE1-AB44-D249283C533C}">
      <dgm:prSet/>
      <dgm:spPr/>
      <dgm:t>
        <a:bodyPr/>
        <a:lstStyle/>
        <a:p>
          <a:endParaRPr lang="en-US"/>
        </a:p>
      </dgm:t>
    </dgm:pt>
    <dgm:pt modelId="{576B0920-4BBD-43C9-AA24-F89E5F0D40F7}">
      <dgm:prSet/>
      <dgm:spPr/>
      <dgm:t>
        <a:bodyPr/>
        <a:lstStyle/>
        <a:p>
          <a:r>
            <a:rPr lang="en-US" dirty="0" smtClean="0"/>
            <a:t>Urban services</a:t>
          </a:r>
          <a:endParaRPr lang="en-US" dirty="0"/>
        </a:p>
      </dgm:t>
    </dgm:pt>
    <dgm:pt modelId="{A42E7384-B2B2-404F-B511-97E35D6BBFE2}" type="parTrans" cxnId="{935F914E-A57F-40E8-B9D2-209E237EE4BB}">
      <dgm:prSet/>
      <dgm:spPr/>
      <dgm:t>
        <a:bodyPr/>
        <a:lstStyle/>
        <a:p>
          <a:endParaRPr lang="en-US"/>
        </a:p>
      </dgm:t>
    </dgm:pt>
    <dgm:pt modelId="{9B6329A2-090A-46BD-9F40-7AB659359EA1}" type="sibTrans" cxnId="{935F914E-A57F-40E8-B9D2-209E237EE4BB}">
      <dgm:prSet/>
      <dgm:spPr/>
      <dgm:t>
        <a:bodyPr/>
        <a:lstStyle/>
        <a:p>
          <a:endParaRPr lang="en-US"/>
        </a:p>
      </dgm:t>
    </dgm:pt>
    <dgm:pt modelId="{BFF0A676-0A3F-42BE-886F-D1DE87B3017A}">
      <dgm:prSet/>
      <dgm:spPr/>
      <dgm:t>
        <a:bodyPr/>
        <a:lstStyle/>
        <a:p>
          <a:r>
            <a:rPr lang="de-DE" dirty="0" smtClean="0"/>
            <a:t>Building information</a:t>
          </a:r>
          <a:endParaRPr lang="en-US" dirty="0"/>
        </a:p>
      </dgm:t>
    </dgm:pt>
    <dgm:pt modelId="{C5A931D7-10BA-48A0-B667-779A1D412883}" type="parTrans" cxnId="{F9D755B5-5052-4413-9FA7-64CD3B1F901E}">
      <dgm:prSet/>
      <dgm:spPr/>
      <dgm:t>
        <a:bodyPr/>
        <a:lstStyle/>
        <a:p>
          <a:endParaRPr lang="en-US"/>
        </a:p>
      </dgm:t>
    </dgm:pt>
    <dgm:pt modelId="{DD8DBC9C-DEBA-4CF8-9FA7-5B10E0F5E620}" type="sibTrans" cxnId="{F9D755B5-5052-4413-9FA7-64CD3B1F901E}">
      <dgm:prSet/>
      <dgm:spPr/>
      <dgm:t>
        <a:bodyPr/>
        <a:lstStyle/>
        <a:p>
          <a:endParaRPr lang="en-US"/>
        </a:p>
      </dgm:t>
    </dgm:pt>
    <dgm:pt modelId="{88DAE609-798F-4559-8F77-264A2A08079F}">
      <dgm:prSet/>
      <dgm:spPr/>
      <dgm:t>
        <a:bodyPr/>
        <a:lstStyle/>
        <a:p>
          <a:r>
            <a:rPr lang="de-DE" dirty="0" smtClean="0"/>
            <a:t>Bazar activities</a:t>
          </a:r>
          <a:endParaRPr lang="en-US" dirty="0"/>
        </a:p>
      </dgm:t>
    </dgm:pt>
    <dgm:pt modelId="{95440DB7-F2CF-4A25-B98F-9E02F43AB4BF}" type="parTrans" cxnId="{54CA794B-F293-4535-B1A9-1F6A99D38526}">
      <dgm:prSet/>
      <dgm:spPr/>
      <dgm:t>
        <a:bodyPr/>
        <a:lstStyle/>
        <a:p>
          <a:endParaRPr lang="en-US"/>
        </a:p>
      </dgm:t>
    </dgm:pt>
    <dgm:pt modelId="{10A66C09-8877-49DF-BBE9-A9C1C2681692}" type="sibTrans" cxnId="{54CA794B-F293-4535-B1A9-1F6A99D38526}">
      <dgm:prSet/>
      <dgm:spPr/>
      <dgm:t>
        <a:bodyPr/>
        <a:lstStyle/>
        <a:p>
          <a:endParaRPr lang="en-US"/>
        </a:p>
      </dgm:t>
    </dgm:pt>
    <dgm:pt modelId="{608A384A-7C1C-42E2-9D6E-79AC739EAF4D}">
      <dgm:prSet/>
      <dgm:spPr/>
      <dgm:t>
        <a:bodyPr/>
        <a:lstStyle/>
        <a:p>
          <a:r>
            <a:rPr lang="de-DE" dirty="0" smtClean="0"/>
            <a:t>Trade details and linkage</a:t>
          </a:r>
          <a:endParaRPr lang="en-US" dirty="0"/>
        </a:p>
      </dgm:t>
    </dgm:pt>
    <dgm:pt modelId="{3F02EC85-F52C-4522-B412-F5A390C43ADA}" type="parTrans" cxnId="{B3FE4E2A-8DC8-48CB-B0C6-FFBA0BA1580E}">
      <dgm:prSet/>
      <dgm:spPr/>
      <dgm:t>
        <a:bodyPr/>
        <a:lstStyle/>
        <a:p>
          <a:endParaRPr lang="en-US"/>
        </a:p>
      </dgm:t>
    </dgm:pt>
    <dgm:pt modelId="{220F4235-184F-41C6-8A4B-468753099A4B}" type="sibTrans" cxnId="{B3FE4E2A-8DC8-48CB-B0C6-FFBA0BA1580E}">
      <dgm:prSet/>
      <dgm:spPr/>
      <dgm:t>
        <a:bodyPr/>
        <a:lstStyle/>
        <a:p>
          <a:endParaRPr lang="en-US"/>
        </a:p>
      </dgm:t>
    </dgm:pt>
    <dgm:pt modelId="{0313F802-4187-471E-9C8A-DE4706813CF1}">
      <dgm:prSet/>
      <dgm:spPr/>
      <dgm:t>
        <a:bodyPr/>
        <a:lstStyle/>
        <a:p>
          <a:r>
            <a:rPr lang="de-DE" dirty="0" smtClean="0"/>
            <a:t>Stakeholders  role </a:t>
          </a:r>
          <a:endParaRPr lang="en-US" dirty="0"/>
        </a:p>
      </dgm:t>
    </dgm:pt>
    <dgm:pt modelId="{8AFFC9DE-1D95-41DA-9082-71A610E3CD6F}" type="parTrans" cxnId="{EBDB3AF8-2914-4638-B4C0-2F35CC487B23}">
      <dgm:prSet/>
      <dgm:spPr/>
      <dgm:t>
        <a:bodyPr/>
        <a:lstStyle/>
        <a:p>
          <a:endParaRPr lang="en-US"/>
        </a:p>
      </dgm:t>
    </dgm:pt>
    <dgm:pt modelId="{4AD0E5C4-A9E7-4A85-8DBB-44E1FA269F48}" type="sibTrans" cxnId="{EBDB3AF8-2914-4638-B4C0-2F35CC487B23}">
      <dgm:prSet/>
      <dgm:spPr/>
      <dgm:t>
        <a:bodyPr/>
        <a:lstStyle/>
        <a:p>
          <a:endParaRPr lang="en-US"/>
        </a:p>
      </dgm:t>
    </dgm:pt>
    <dgm:pt modelId="{1C5A7B22-A33E-4F28-98E0-DF88CD83412E}">
      <dgm:prSet/>
      <dgm:spPr/>
      <dgm:t>
        <a:bodyPr/>
        <a:lstStyle/>
        <a:p>
          <a:r>
            <a:rPr lang="en-US" smtClean="0"/>
            <a:t>Land use conflict</a:t>
          </a:r>
          <a:endParaRPr lang="en-US"/>
        </a:p>
      </dgm:t>
    </dgm:pt>
    <dgm:pt modelId="{98F98835-416A-4FED-A9FE-7DB45EFA8438}" type="parTrans" cxnId="{7B029131-04F6-4947-9DB0-74F3FD893453}">
      <dgm:prSet/>
      <dgm:spPr/>
      <dgm:t>
        <a:bodyPr/>
        <a:lstStyle/>
        <a:p>
          <a:endParaRPr lang="en-US"/>
        </a:p>
      </dgm:t>
    </dgm:pt>
    <dgm:pt modelId="{3D358DC9-0367-46D8-A251-AF66D0856179}" type="sibTrans" cxnId="{7B029131-04F6-4947-9DB0-74F3FD893453}">
      <dgm:prSet/>
      <dgm:spPr/>
      <dgm:t>
        <a:bodyPr/>
        <a:lstStyle/>
        <a:p>
          <a:endParaRPr lang="en-US"/>
        </a:p>
      </dgm:t>
    </dgm:pt>
    <dgm:pt modelId="{7CC3092D-339C-4CF3-B979-9630604E8914}">
      <dgm:prSet/>
      <dgm:spPr/>
      <dgm:t>
        <a:bodyPr/>
        <a:lstStyle/>
        <a:p>
          <a:r>
            <a:rPr lang="en-US" dirty="0" smtClean="0"/>
            <a:t>Need/availability  of infrastructure and services</a:t>
          </a:r>
          <a:endParaRPr lang="en-US" dirty="0"/>
        </a:p>
      </dgm:t>
    </dgm:pt>
    <dgm:pt modelId="{0E46ADBA-2D73-4A35-A284-61EC1AEC9DCB}" type="parTrans" cxnId="{E16E639D-68CA-4B37-948C-E7B91834AE26}">
      <dgm:prSet/>
      <dgm:spPr/>
      <dgm:t>
        <a:bodyPr/>
        <a:lstStyle/>
        <a:p>
          <a:endParaRPr lang="en-US"/>
        </a:p>
      </dgm:t>
    </dgm:pt>
    <dgm:pt modelId="{5B56FE0A-EBFB-4950-A4A3-AF5F44FFA0DB}" type="sibTrans" cxnId="{E16E639D-68CA-4B37-948C-E7B91834AE26}">
      <dgm:prSet/>
      <dgm:spPr/>
      <dgm:t>
        <a:bodyPr/>
        <a:lstStyle/>
        <a:p>
          <a:endParaRPr lang="en-US"/>
        </a:p>
      </dgm:t>
    </dgm:pt>
    <dgm:pt modelId="{5B043FA4-53C0-4003-AE76-89D52710C073}">
      <dgm:prSet/>
      <dgm:spPr/>
      <dgm:t>
        <a:bodyPr/>
        <a:lstStyle/>
        <a:p>
          <a:r>
            <a:rPr lang="en-US" dirty="0" smtClean="0"/>
            <a:t>Rules, regulations</a:t>
          </a:r>
          <a:endParaRPr lang="en-US" dirty="0"/>
        </a:p>
      </dgm:t>
    </dgm:pt>
    <dgm:pt modelId="{929795A3-0F39-4F93-8441-2327FC87E4E9}" type="parTrans" cxnId="{90AB50D1-E5DA-4FB0-9B33-2B0B1B2E025F}">
      <dgm:prSet/>
      <dgm:spPr/>
      <dgm:t>
        <a:bodyPr/>
        <a:lstStyle/>
        <a:p>
          <a:endParaRPr lang="en-US"/>
        </a:p>
      </dgm:t>
    </dgm:pt>
    <dgm:pt modelId="{22D7A7B9-088D-4388-9B3E-048DC25DF345}" type="sibTrans" cxnId="{90AB50D1-E5DA-4FB0-9B33-2B0B1B2E025F}">
      <dgm:prSet/>
      <dgm:spPr/>
      <dgm:t>
        <a:bodyPr/>
        <a:lstStyle/>
        <a:p>
          <a:endParaRPr lang="en-US"/>
        </a:p>
      </dgm:t>
    </dgm:pt>
    <dgm:pt modelId="{55F5F4BD-BA5A-4408-B863-7756204936EB}">
      <dgm:prSet/>
      <dgm:spPr/>
      <dgm:t>
        <a:bodyPr/>
        <a:lstStyle/>
        <a:p>
          <a:r>
            <a:rPr lang="en-US" smtClean="0"/>
            <a:t>Residents desire</a:t>
          </a:r>
          <a:endParaRPr lang="en-US" dirty="0"/>
        </a:p>
      </dgm:t>
    </dgm:pt>
    <dgm:pt modelId="{5D6C4ADA-2512-4FA1-B7E4-E70018D50DD4}" type="parTrans" cxnId="{2F742B0B-A49C-4BBD-8F56-6DD247F8E5F4}">
      <dgm:prSet/>
      <dgm:spPr/>
      <dgm:t>
        <a:bodyPr/>
        <a:lstStyle/>
        <a:p>
          <a:endParaRPr lang="en-US"/>
        </a:p>
      </dgm:t>
    </dgm:pt>
    <dgm:pt modelId="{D02279C8-C7BB-47C9-B802-C6DF79692C5C}" type="sibTrans" cxnId="{2F742B0B-A49C-4BBD-8F56-6DD247F8E5F4}">
      <dgm:prSet/>
      <dgm:spPr/>
      <dgm:t>
        <a:bodyPr/>
        <a:lstStyle/>
        <a:p>
          <a:endParaRPr lang="en-US"/>
        </a:p>
      </dgm:t>
    </dgm:pt>
    <dgm:pt modelId="{46B9417E-9817-4C73-A5D2-F1AF73588B7C}">
      <dgm:prSet/>
      <dgm:spPr/>
      <dgm:t>
        <a:bodyPr/>
        <a:lstStyle/>
        <a:p>
          <a:r>
            <a:rPr lang="en-US" smtClean="0"/>
            <a:t>Social/cultural</a:t>
          </a:r>
          <a:endParaRPr lang="en-US" dirty="0"/>
        </a:p>
      </dgm:t>
    </dgm:pt>
    <dgm:pt modelId="{49785466-F325-471E-9D24-9DDCA5FE8488}" type="parTrans" cxnId="{96FCF87A-1746-448C-A16F-C051EC11D0AB}">
      <dgm:prSet/>
      <dgm:spPr/>
      <dgm:t>
        <a:bodyPr/>
        <a:lstStyle/>
        <a:p>
          <a:endParaRPr lang="en-US"/>
        </a:p>
      </dgm:t>
    </dgm:pt>
    <dgm:pt modelId="{1082B483-FAB2-4585-AA40-6B2A4B6519B9}" type="sibTrans" cxnId="{96FCF87A-1746-448C-A16F-C051EC11D0AB}">
      <dgm:prSet/>
      <dgm:spPr/>
      <dgm:t>
        <a:bodyPr/>
        <a:lstStyle/>
        <a:p>
          <a:endParaRPr lang="en-US"/>
        </a:p>
      </dgm:t>
    </dgm:pt>
    <dgm:pt modelId="{F566F745-3ADA-4CB1-A7DA-910DE9119884}">
      <dgm:prSet/>
      <dgm:spPr/>
      <dgm:t>
        <a:bodyPr/>
        <a:lstStyle/>
        <a:p>
          <a:r>
            <a:rPr lang="en-US" dirty="0" smtClean="0"/>
            <a:t>Social/economical</a:t>
          </a:r>
          <a:endParaRPr lang="en-US" dirty="0"/>
        </a:p>
      </dgm:t>
    </dgm:pt>
    <dgm:pt modelId="{ED194166-353E-438A-AB76-80F2F210A673}" type="parTrans" cxnId="{A61D89CB-9CC0-4703-B9E8-6A33FAD8C50F}">
      <dgm:prSet/>
      <dgm:spPr/>
      <dgm:t>
        <a:bodyPr/>
        <a:lstStyle/>
        <a:p>
          <a:endParaRPr lang="en-US"/>
        </a:p>
      </dgm:t>
    </dgm:pt>
    <dgm:pt modelId="{A518CD85-F04F-4BFE-9266-04791FE0111B}" type="sibTrans" cxnId="{A61D89CB-9CC0-4703-B9E8-6A33FAD8C50F}">
      <dgm:prSet/>
      <dgm:spPr/>
      <dgm:t>
        <a:bodyPr/>
        <a:lstStyle/>
        <a:p>
          <a:endParaRPr lang="en-US"/>
        </a:p>
      </dgm:t>
    </dgm:pt>
    <dgm:pt modelId="{7ADF44C2-3BFC-4A23-91DD-AD4FDB177C68}">
      <dgm:prSet/>
      <dgm:spPr/>
      <dgm:t>
        <a:bodyPr/>
        <a:lstStyle/>
        <a:p>
          <a:endParaRPr lang="en-US" dirty="0"/>
        </a:p>
      </dgm:t>
    </dgm:pt>
    <dgm:pt modelId="{ADE2505F-40BD-4686-9E4A-CA8182D437A9}" type="parTrans" cxnId="{7868DFF8-A797-4D52-BC0C-219B5B342F86}">
      <dgm:prSet/>
      <dgm:spPr/>
      <dgm:t>
        <a:bodyPr/>
        <a:lstStyle/>
        <a:p>
          <a:endParaRPr lang="en-US"/>
        </a:p>
      </dgm:t>
    </dgm:pt>
    <dgm:pt modelId="{8DFAA3A4-84E5-40AC-AAE6-2DC5312F7FCA}" type="sibTrans" cxnId="{7868DFF8-A797-4D52-BC0C-219B5B342F86}">
      <dgm:prSet/>
      <dgm:spPr/>
      <dgm:t>
        <a:bodyPr/>
        <a:lstStyle/>
        <a:p>
          <a:endParaRPr lang="en-US"/>
        </a:p>
      </dgm:t>
    </dgm:pt>
    <dgm:pt modelId="{55FF269E-A5E6-45EB-A016-E1874D9DDB02}">
      <dgm:prSet/>
      <dgm:spPr/>
      <dgm:t>
        <a:bodyPr/>
        <a:lstStyle/>
        <a:p>
          <a:r>
            <a:rPr lang="de-DE" smtClean="0"/>
            <a:t>Percieved business problems</a:t>
          </a:r>
          <a:endParaRPr lang="en-US" dirty="0"/>
        </a:p>
      </dgm:t>
    </dgm:pt>
    <dgm:pt modelId="{03892893-3E58-4999-9D1A-B82782257359}" type="parTrans" cxnId="{F9429A61-8B02-4CBE-839A-665DE4E1A125}">
      <dgm:prSet/>
      <dgm:spPr/>
      <dgm:t>
        <a:bodyPr/>
        <a:lstStyle/>
        <a:p>
          <a:endParaRPr lang="en-US"/>
        </a:p>
      </dgm:t>
    </dgm:pt>
    <dgm:pt modelId="{A3F65D06-B600-41C6-8705-DC01C578B9D3}" type="sibTrans" cxnId="{F9429A61-8B02-4CBE-839A-665DE4E1A125}">
      <dgm:prSet/>
      <dgm:spPr/>
      <dgm:t>
        <a:bodyPr/>
        <a:lstStyle/>
        <a:p>
          <a:endParaRPr lang="en-US"/>
        </a:p>
      </dgm:t>
    </dgm:pt>
    <dgm:pt modelId="{4C192B08-30BC-46FD-BC8A-5141555FD139}">
      <dgm:prSet/>
      <dgm:spPr/>
      <dgm:t>
        <a:bodyPr/>
        <a:lstStyle/>
        <a:p>
          <a:r>
            <a:rPr lang="en-US" dirty="0" smtClean="0"/>
            <a:t>Religious, education, health facilities</a:t>
          </a:r>
          <a:endParaRPr lang="en-US" dirty="0"/>
        </a:p>
      </dgm:t>
    </dgm:pt>
    <dgm:pt modelId="{72E97204-ADDB-4A27-82DC-6D23257EB165}" type="parTrans" cxnId="{A9C71801-68AF-42CB-87BC-2E77A44CB609}">
      <dgm:prSet/>
      <dgm:spPr/>
      <dgm:t>
        <a:bodyPr/>
        <a:lstStyle/>
        <a:p>
          <a:endParaRPr lang="en-US"/>
        </a:p>
      </dgm:t>
    </dgm:pt>
    <dgm:pt modelId="{BA6D0C71-57D4-4FB2-AD2D-6A5744504FB7}" type="sibTrans" cxnId="{A9C71801-68AF-42CB-87BC-2E77A44CB609}">
      <dgm:prSet/>
      <dgm:spPr/>
      <dgm:t>
        <a:bodyPr/>
        <a:lstStyle/>
        <a:p>
          <a:endParaRPr lang="en-US"/>
        </a:p>
      </dgm:t>
    </dgm:pt>
    <dgm:pt modelId="{59B9220C-CAAA-4A6C-8CD3-4891ECF6E760}">
      <dgm:prSet/>
      <dgm:spPr/>
      <dgm:t>
        <a:bodyPr/>
        <a:lstStyle/>
        <a:p>
          <a:r>
            <a:rPr lang="de-DE" dirty="0" smtClean="0"/>
            <a:t>Stakeholders‘ interests</a:t>
          </a:r>
          <a:endParaRPr lang="en-US" dirty="0"/>
        </a:p>
      </dgm:t>
    </dgm:pt>
    <dgm:pt modelId="{2A94D1D9-5A85-471F-AFC8-BC3CD3710A58}" type="parTrans" cxnId="{6C51D8D6-0452-4EA7-AB80-F17339B5282C}">
      <dgm:prSet/>
      <dgm:spPr/>
      <dgm:t>
        <a:bodyPr/>
        <a:lstStyle/>
        <a:p>
          <a:endParaRPr lang="en-US"/>
        </a:p>
      </dgm:t>
    </dgm:pt>
    <dgm:pt modelId="{E90E4757-3A3D-41F0-BBBD-6A3DCAA01203}" type="sibTrans" cxnId="{6C51D8D6-0452-4EA7-AB80-F17339B5282C}">
      <dgm:prSet/>
      <dgm:spPr/>
      <dgm:t>
        <a:bodyPr/>
        <a:lstStyle/>
        <a:p>
          <a:endParaRPr lang="en-US"/>
        </a:p>
      </dgm:t>
    </dgm:pt>
    <dgm:pt modelId="{58CCE38E-E2B5-4518-B6C4-F6E3A4AB29AB}">
      <dgm:prSet/>
      <dgm:spPr/>
      <dgm:t>
        <a:bodyPr/>
        <a:lstStyle/>
        <a:p>
          <a:r>
            <a:rPr lang="de-DE" dirty="0" smtClean="0"/>
            <a:t>Informal economy</a:t>
          </a:r>
          <a:endParaRPr lang="en-US" dirty="0"/>
        </a:p>
      </dgm:t>
    </dgm:pt>
    <dgm:pt modelId="{5E690AC0-D3D0-4308-BB2B-74F5B399212F}" type="parTrans" cxnId="{D9A9A555-5589-4D37-95CB-C834EC929C97}">
      <dgm:prSet/>
      <dgm:spPr/>
      <dgm:t>
        <a:bodyPr/>
        <a:lstStyle/>
        <a:p>
          <a:endParaRPr lang="en-US"/>
        </a:p>
      </dgm:t>
    </dgm:pt>
    <dgm:pt modelId="{4F66F497-E2E7-4EA5-B714-73F66236E895}" type="sibTrans" cxnId="{D9A9A555-5589-4D37-95CB-C834EC929C97}">
      <dgm:prSet/>
      <dgm:spPr/>
      <dgm:t>
        <a:bodyPr/>
        <a:lstStyle/>
        <a:p>
          <a:endParaRPr lang="en-US"/>
        </a:p>
      </dgm:t>
    </dgm:pt>
    <dgm:pt modelId="{8A565C9B-562A-45BB-AC1B-7075EE8D8AB7}">
      <dgm:prSet/>
      <dgm:spPr/>
      <dgm:t>
        <a:bodyPr/>
        <a:lstStyle/>
        <a:p>
          <a:r>
            <a:rPr lang="de-DE" dirty="0" smtClean="0"/>
            <a:t>Revenue generation and expenditure  </a:t>
          </a:r>
          <a:endParaRPr lang="en-US" dirty="0"/>
        </a:p>
      </dgm:t>
    </dgm:pt>
    <dgm:pt modelId="{6B71CB1E-6FF6-437D-9B54-7D1AFC349726}" type="parTrans" cxnId="{1A48C715-42C8-4A9E-94CE-28D4FB816B5B}">
      <dgm:prSet/>
      <dgm:spPr/>
      <dgm:t>
        <a:bodyPr/>
        <a:lstStyle/>
        <a:p>
          <a:endParaRPr lang="en-US"/>
        </a:p>
      </dgm:t>
    </dgm:pt>
    <dgm:pt modelId="{10A9392B-0DAF-428C-875E-A24F619230AF}" type="sibTrans" cxnId="{1A48C715-42C8-4A9E-94CE-28D4FB816B5B}">
      <dgm:prSet/>
      <dgm:spPr/>
      <dgm:t>
        <a:bodyPr/>
        <a:lstStyle/>
        <a:p>
          <a:endParaRPr lang="en-US"/>
        </a:p>
      </dgm:t>
    </dgm:pt>
    <dgm:pt modelId="{9D7E522E-693F-41D1-B6E4-832103A8F235}">
      <dgm:prSet/>
      <dgm:spPr/>
      <dgm:t>
        <a:bodyPr/>
        <a:lstStyle/>
        <a:p>
          <a:r>
            <a:rPr lang="de-DE" dirty="0" smtClean="0"/>
            <a:t>Locational sutability</a:t>
          </a:r>
          <a:endParaRPr lang="en-US" dirty="0"/>
        </a:p>
      </dgm:t>
    </dgm:pt>
    <dgm:pt modelId="{3A196ABC-531E-43AA-B3CB-81BECB293464}" type="parTrans" cxnId="{AC91D73A-9592-4E17-B95C-BAA02B3068A9}">
      <dgm:prSet/>
      <dgm:spPr/>
      <dgm:t>
        <a:bodyPr/>
        <a:lstStyle/>
        <a:p>
          <a:endParaRPr lang="en-US"/>
        </a:p>
      </dgm:t>
    </dgm:pt>
    <dgm:pt modelId="{791EC113-F829-4343-AB1D-52FE8ADDAB77}" type="sibTrans" cxnId="{AC91D73A-9592-4E17-B95C-BAA02B3068A9}">
      <dgm:prSet/>
      <dgm:spPr/>
      <dgm:t>
        <a:bodyPr/>
        <a:lstStyle/>
        <a:p>
          <a:endParaRPr lang="en-US"/>
        </a:p>
      </dgm:t>
    </dgm:pt>
    <dgm:pt modelId="{198A4BE1-F464-4EFA-82D8-880F496D606D}">
      <dgm:prSet/>
      <dgm:spPr/>
      <dgm:t>
        <a:bodyPr/>
        <a:lstStyle/>
        <a:p>
          <a:r>
            <a:rPr lang="de-DE" dirty="0" smtClean="0"/>
            <a:t>Feasibility of physical development</a:t>
          </a:r>
          <a:endParaRPr lang="en-US" dirty="0"/>
        </a:p>
      </dgm:t>
    </dgm:pt>
    <dgm:pt modelId="{B785474C-F5B3-4F80-9FE2-328C78A049FE}" type="parTrans" cxnId="{DB6A8557-AF6F-4B2E-BA44-461470AA4425}">
      <dgm:prSet/>
      <dgm:spPr/>
      <dgm:t>
        <a:bodyPr/>
        <a:lstStyle/>
        <a:p>
          <a:endParaRPr lang="en-US"/>
        </a:p>
      </dgm:t>
    </dgm:pt>
    <dgm:pt modelId="{5C6DFFF4-4323-4FD5-AAFE-5E28249F5486}" type="sibTrans" cxnId="{DB6A8557-AF6F-4B2E-BA44-461470AA4425}">
      <dgm:prSet/>
      <dgm:spPr/>
      <dgm:t>
        <a:bodyPr/>
        <a:lstStyle/>
        <a:p>
          <a:endParaRPr lang="en-US"/>
        </a:p>
      </dgm:t>
    </dgm:pt>
    <dgm:pt modelId="{37B5CE31-0F2A-4955-ABEB-053035E5E94E}">
      <dgm:prSet/>
      <dgm:spPr/>
      <dgm:t>
        <a:bodyPr/>
        <a:lstStyle/>
        <a:p>
          <a:r>
            <a:rPr lang="de-DE" dirty="0" smtClean="0"/>
            <a:t>Environmental cnceren</a:t>
          </a:r>
          <a:endParaRPr lang="en-US" dirty="0"/>
        </a:p>
      </dgm:t>
    </dgm:pt>
    <dgm:pt modelId="{1E634C83-32E8-4F42-A8A5-F4F20D3FE559}" type="parTrans" cxnId="{06886729-E492-48DA-AF63-D32C5FCB09C6}">
      <dgm:prSet/>
      <dgm:spPr/>
      <dgm:t>
        <a:bodyPr/>
        <a:lstStyle/>
        <a:p>
          <a:endParaRPr lang="en-US"/>
        </a:p>
      </dgm:t>
    </dgm:pt>
    <dgm:pt modelId="{7EF5B0E5-9E5B-4EDB-83DA-F02470809738}" type="sibTrans" cxnId="{06886729-E492-48DA-AF63-D32C5FCB09C6}">
      <dgm:prSet/>
      <dgm:spPr/>
      <dgm:t>
        <a:bodyPr/>
        <a:lstStyle/>
        <a:p>
          <a:endParaRPr lang="en-US"/>
        </a:p>
      </dgm:t>
    </dgm:pt>
    <dgm:pt modelId="{DB562AC4-DDF7-4594-80FF-AC650019B704}">
      <dgm:prSet/>
      <dgm:spPr/>
      <dgm:t>
        <a:bodyPr/>
        <a:lstStyle/>
        <a:p>
          <a:r>
            <a:rPr lang="de-DE" dirty="0" smtClean="0"/>
            <a:t>Sustainability</a:t>
          </a:r>
          <a:endParaRPr lang="en-US" dirty="0"/>
        </a:p>
      </dgm:t>
    </dgm:pt>
    <dgm:pt modelId="{12DD3A58-A85E-4486-92FD-9AFB37D50FA8}" type="parTrans" cxnId="{3974A07F-4E85-443D-87B2-826C56208865}">
      <dgm:prSet/>
      <dgm:spPr/>
      <dgm:t>
        <a:bodyPr/>
        <a:lstStyle/>
        <a:p>
          <a:endParaRPr lang="en-US"/>
        </a:p>
      </dgm:t>
    </dgm:pt>
    <dgm:pt modelId="{F45AE32A-E1EC-4A7C-80B8-52D4E70BA0FB}" type="sibTrans" cxnId="{3974A07F-4E85-443D-87B2-826C56208865}">
      <dgm:prSet/>
      <dgm:spPr/>
      <dgm:t>
        <a:bodyPr/>
        <a:lstStyle/>
        <a:p>
          <a:endParaRPr lang="en-US"/>
        </a:p>
      </dgm:t>
    </dgm:pt>
    <dgm:pt modelId="{37E27BCD-4D16-44E9-B4D1-DC9276253146}">
      <dgm:prSet/>
      <dgm:spPr/>
      <dgm:t>
        <a:bodyPr/>
        <a:lstStyle/>
        <a:p>
          <a:r>
            <a:rPr lang="de-DE" dirty="0" smtClean="0"/>
            <a:t>Cost and revenue potential</a:t>
          </a:r>
          <a:endParaRPr lang="en-US" dirty="0"/>
        </a:p>
      </dgm:t>
    </dgm:pt>
    <dgm:pt modelId="{364D55DA-CD7F-4238-A985-26C3BD7F714A}" type="parTrans" cxnId="{E624D8E3-F45E-42D5-A992-3185F0473B1D}">
      <dgm:prSet/>
      <dgm:spPr/>
      <dgm:t>
        <a:bodyPr/>
        <a:lstStyle/>
        <a:p>
          <a:endParaRPr lang="en-US"/>
        </a:p>
      </dgm:t>
    </dgm:pt>
    <dgm:pt modelId="{AFB64D20-340E-4A0A-BEF4-6F4E662EE797}" type="sibTrans" cxnId="{E624D8E3-F45E-42D5-A992-3185F0473B1D}">
      <dgm:prSet/>
      <dgm:spPr/>
      <dgm:t>
        <a:bodyPr/>
        <a:lstStyle/>
        <a:p>
          <a:endParaRPr lang="en-US"/>
        </a:p>
      </dgm:t>
    </dgm:pt>
    <dgm:pt modelId="{972979C6-30B6-44C6-8465-86BC2C95898E}">
      <dgm:prSet/>
      <dgm:spPr/>
      <dgm:t>
        <a:bodyPr/>
        <a:lstStyle/>
        <a:p>
          <a:r>
            <a:rPr lang="de-DE" dirty="0" smtClean="0"/>
            <a:t>Peoples acceptance</a:t>
          </a:r>
          <a:endParaRPr lang="en-US" dirty="0"/>
        </a:p>
      </dgm:t>
    </dgm:pt>
    <dgm:pt modelId="{D6BA4F36-E806-4B9D-9B23-F5A05E6A9613}" type="parTrans" cxnId="{4D84EC92-9FEF-4296-AE80-5CA95D93F0CE}">
      <dgm:prSet/>
      <dgm:spPr/>
      <dgm:t>
        <a:bodyPr/>
        <a:lstStyle/>
        <a:p>
          <a:endParaRPr lang="en-US"/>
        </a:p>
      </dgm:t>
    </dgm:pt>
    <dgm:pt modelId="{EC106883-AABD-4423-A913-992C0D2418D9}" type="sibTrans" cxnId="{4D84EC92-9FEF-4296-AE80-5CA95D93F0CE}">
      <dgm:prSet/>
      <dgm:spPr/>
      <dgm:t>
        <a:bodyPr/>
        <a:lstStyle/>
        <a:p>
          <a:endParaRPr lang="en-US"/>
        </a:p>
      </dgm:t>
    </dgm:pt>
    <dgm:pt modelId="{587F622D-B71E-454B-AC95-0A126C5581C4}">
      <dgm:prSet/>
      <dgm:spPr/>
      <dgm:t>
        <a:bodyPr/>
        <a:lstStyle/>
        <a:p>
          <a:r>
            <a:rPr lang="de-DE" dirty="0" smtClean="0"/>
            <a:t>Security concern </a:t>
          </a:r>
          <a:endParaRPr lang="en-US" dirty="0"/>
        </a:p>
      </dgm:t>
    </dgm:pt>
    <dgm:pt modelId="{EC56685E-1CE0-469D-B26E-62B6A7DDE7A7}" type="parTrans" cxnId="{859DD86E-0EAB-462F-B2A4-ED122C658DDD}">
      <dgm:prSet/>
      <dgm:spPr/>
      <dgm:t>
        <a:bodyPr/>
        <a:lstStyle/>
        <a:p>
          <a:endParaRPr lang="en-US"/>
        </a:p>
      </dgm:t>
    </dgm:pt>
    <dgm:pt modelId="{79A27A06-83FD-4708-8150-47FC997EEB0D}" type="sibTrans" cxnId="{859DD86E-0EAB-462F-B2A4-ED122C658DDD}">
      <dgm:prSet/>
      <dgm:spPr/>
      <dgm:t>
        <a:bodyPr/>
        <a:lstStyle/>
        <a:p>
          <a:endParaRPr lang="en-US"/>
        </a:p>
      </dgm:t>
    </dgm:pt>
    <dgm:pt modelId="{28C2F721-7844-46EB-9019-74F3605DE7B8}">
      <dgm:prSet/>
      <dgm:spPr/>
      <dgm:t>
        <a:bodyPr/>
        <a:lstStyle/>
        <a:p>
          <a:r>
            <a:rPr lang="de-DE" dirty="0" smtClean="0"/>
            <a:t>Community involvement </a:t>
          </a:r>
          <a:endParaRPr lang="en-US" dirty="0"/>
        </a:p>
      </dgm:t>
    </dgm:pt>
    <dgm:pt modelId="{F5D633D0-C0D4-4E40-9ED2-C8B82496DD62}" type="parTrans" cxnId="{FABDAF73-BDC8-4274-A042-0A3281E5B1C3}">
      <dgm:prSet/>
      <dgm:spPr/>
      <dgm:t>
        <a:bodyPr/>
        <a:lstStyle/>
        <a:p>
          <a:endParaRPr lang="en-US"/>
        </a:p>
      </dgm:t>
    </dgm:pt>
    <dgm:pt modelId="{54E8FE0D-B240-4211-BCD7-A92D741D9CD9}" type="sibTrans" cxnId="{FABDAF73-BDC8-4274-A042-0A3281E5B1C3}">
      <dgm:prSet/>
      <dgm:spPr/>
      <dgm:t>
        <a:bodyPr/>
        <a:lstStyle/>
        <a:p>
          <a:endParaRPr lang="en-US"/>
        </a:p>
      </dgm:t>
    </dgm:pt>
    <dgm:pt modelId="{321DC872-1E06-4519-8F9A-3EF9F8FBC26C}">
      <dgm:prSet/>
      <dgm:spPr/>
      <dgm:t>
        <a:bodyPr/>
        <a:lstStyle/>
        <a:p>
          <a:r>
            <a:rPr lang="de-DE" dirty="0" smtClean="0"/>
            <a:t>Income generation </a:t>
          </a:r>
          <a:endParaRPr lang="en-US" dirty="0"/>
        </a:p>
      </dgm:t>
    </dgm:pt>
    <dgm:pt modelId="{078F490E-5BC3-4E73-BCBC-DF8200817733}" type="parTrans" cxnId="{14F42AA8-DD28-41BE-AD24-E8CD0AAC630C}">
      <dgm:prSet/>
      <dgm:spPr/>
      <dgm:t>
        <a:bodyPr/>
        <a:lstStyle/>
        <a:p>
          <a:endParaRPr lang="en-US"/>
        </a:p>
      </dgm:t>
    </dgm:pt>
    <dgm:pt modelId="{03C91897-E659-4208-81A0-C13A13F0A4C3}" type="sibTrans" cxnId="{14F42AA8-DD28-41BE-AD24-E8CD0AAC630C}">
      <dgm:prSet/>
      <dgm:spPr/>
      <dgm:t>
        <a:bodyPr/>
        <a:lstStyle/>
        <a:p>
          <a:endParaRPr lang="en-US"/>
        </a:p>
      </dgm:t>
    </dgm:pt>
    <dgm:pt modelId="{067E04E7-45EA-44AE-BB66-5D9BA01E8845}">
      <dgm:prSet/>
      <dgm:spPr/>
      <dgm:t>
        <a:bodyPr/>
        <a:lstStyle/>
        <a:p>
          <a:r>
            <a:rPr lang="de-DE" dirty="0" smtClean="0"/>
            <a:t>Quality of life</a:t>
          </a:r>
          <a:endParaRPr lang="en-US" dirty="0"/>
        </a:p>
      </dgm:t>
    </dgm:pt>
    <dgm:pt modelId="{A710C0D3-06AF-4C2E-8364-74A68DA4E266}" type="parTrans" cxnId="{C401C984-6536-4DD3-B072-933F2C41EF29}">
      <dgm:prSet/>
      <dgm:spPr/>
      <dgm:t>
        <a:bodyPr/>
        <a:lstStyle/>
        <a:p>
          <a:endParaRPr lang="en-US"/>
        </a:p>
      </dgm:t>
    </dgm:pt>
    <dgm:pt modelId="{4596C41B-8CF0-47E6-BFAD-A20FDE9B0D97}" type="sibTrans" cxnId="{C401C984-6536-4DD3-B072-933F2C41EF29}">
      <dgm:prSet/>
      <dgm:spPr/>
      <dgm:t>
        <a:bodyPr/>
        <a:lstStyle/>
        <a:p>
          <a:endParaRPr lang="en-US"/>
        </a:p>
      </dgm:t>
    </dgm:pt>
    <dgm:pt modelId="{D56CD766-C4E1-4AE9-8C71-8ADB68BF959B}">
      <dgm:prSet/>
      <dgm:spPr/>
      <dgm:t>
        <a:bodyPr/>
        <a:lstStyle/>
        <a:p>
          <a:r>
            <a:rPr lang="de-DE" dirty="0" smtClean="0"/>
            <a:t>Implementation strategy  </a:t>
          </a:r>
          <a:endParaRPr lang="en-US" dirty="0"/>
        </a:p>
      </dgm:t>
    </dgm:pt>
    <dgm:pt modelId="{4B23A904-C2C0-4FAA-B033-F2C61CEB4EEF}" type="parTrans" cxnId="{0ACC16B0-EDF5-4B35-A9E3-C1D6EC620966}">
      <dgm:prSet/>
      <dgm:spPr/>
      <dgm:t>
        <a:bodyPr/>
        <a:lstStyle/>
        <a:p>
          <a:endParaRPr lang="en-US"/>
        </a:p>
      </dgm:t>
    </dgm:pt>
    <dgm:pt modelId="{7BCEA6F0-7835-49D4-B3DB-64B4C42546D0}" type="sibTrans" cxnId="{0ACC16B0-EDF5-4B35-A9E3-C1D6EC620966}">
      <dgm:prSet/>
      <dgm:spPr/>
      <dgm:t>
        <a:bodyPr/>
        <a:lstStyle/>
        <a:p>
          <a:endParaRPr lang="en-US"/>
        </a:p>
      </dgm:t>
    </dgm:pt>
    <dgm:pt modelId="{F80CB0A4-9A6A-45A7-8135-243F92368161}" type="pres">
      <dgm:prSet presAssocID="{5110CE94-6862-4813-AEFB-94A14C593134}" presName="linearFlow" presStyleCnt="0">
        <dgm:presLayoutVars>
          <dgm:dir/>
          <dgm:animLvl val="lvl"/>
          <dgm:resizeHandles val="exact"/>
        </dgm:presLayoutVars>
      </dgm:prSet>
      <dgm:spPr/>
      <dgm:t>
        <a:bodyPr/>
        <a:lstStyle/>
        <a:p>
          <a:endParaRPr lang="en-US"/>
        </a:p>
      </dgm:t>
    </dgm:pt>
    <dgm:pt modelId="{618232D8-2CC7-47A1-921E-9F7D72953282}" type="pres">
      <dgm:prSet presAssocID="{19E2C36B-61A5-4347-B1C6-3BD628CD9E37}" presName="composite" presStyleCnt="0"/>
      <dgm:spPr/>
      <dgm:t>
        <a:bodyPr/>
        <a:lstStyle/>
        <a:p>
          <a:endParaRPr lang="en-US"/>
        </a:p>
      </dgm:t>
    </dgm:pt>
    <dgm:pt modelId="{0D3E8FA0-232A-4AFE-91B8-B063889A651A}" type="pres">
      <dgm:prSet presAssocID="{19E2C36B-61A5-4347-B1C6-3BD628CD9E37}" presName="parTx" presStyleLbl="node1" presStyleIdx="0" presStyleCnt="4">
        <dgm:presLayoutVars>
          <dgm:chMax val="0"/>
          <dgm:chPref val="0"/>
          <dgm:bulletEnabled val="1"/>
        </dgm:presLayoutVars>
      </dgm:prSet>
      <dgm:spPr/>
      <dgm:t>
        <a:bodyPr/>
        <a:lstStyle/>
        <a:p>
          <a:endParaRPr lang="en-US"/>
        </a:p>
      </dgm:t>
    </dgm:pt>
    <dgm:pt modelId="{8A0D9D83-C7B4-4A89-B5D0-E33B31353770}" type="pres">
      <dgm:prSet presAssocID="{19E2C36B-61A5-4347-B1C6-3BD628CD9E37}" presName="parSh" presStyleLbl="node1" presStyleIdx="0" presStyleCnt="4"/>
      <dgm:spPr/>
      <dgm:t>
        <a:bodyPr/>
        <a:lstStyle/>
        <a:p>
          <a:endParaRPr lang="en-US"/>
        </a:p>
      </dgm:t>
    </dgm:pt>
    <dgm:pt modelId="{F0044B76-C4B4-41C8-A5A6-A225A87B54FD}" type="pres">
      <dgm:prSet presAssocID="{19E2C36B-61A5-4347-B1C6-3BD628CD9E37}" presName="desTx" presStyleLbl="fgAcc1" presStyleIdx="0" presStyleCnt="4" custScaleX="127099" custLinFactNeighborX="11321">
        <dgm:presLayoutVars>
          <dgm:bulletEnabled val="1"/>
        </dgm:presLayoutVars>
      </dgm:prSet>
      <dgm:spPr/>
      <dgm:t>
        <a:bodyPr/>
        <a:lstStyle/>
        <a:p>
          <a:endParaRPr lang="en-US"/>
        </a:p>
      </dgm:t>
    </dgm:pt>
    <dgm:pt modelId="{AE5F0CCD-CC00-44D7-A533-0571E45E2ED1}" type="pres">
      <dgm:prSet presAssocID="{90BD27D2-A410-4B86-AC9A-F3BDBD7A4674}" presName="sibTrans" presStyleLbl="sibTrans2D1" presStyleIdx="0" presStyleCnt="3"/>
      <dgm:spPr/>
      <dgm:t>
        <a:bodyPr/>
        <a:lstStyle/>
        <a:p>
          <a:endParaRPr lang="en-US"/>
        </a:p>
      </dgm:t>
    </dgm:pt>
    <dgm:pt modelId="{EFD05834-0A26-4C03-A6A2-FFF1B7D9D8B0}" type="pres">
      <dgm:prSet presAssocID="{90BD27D2-A410-4B86-AC9A-F3BDBD7A4674}" presName="connTx" presStyleLbl="sibTrans2D1" presStyleIdx="0" presStyleCnt="3"/>
      <dgm:spPr/>
      <dgm:t>
        <a:bodyPr/>
        <a:lstStyle/>
        <a:p>
          <a:endParaRPr lang="en-US"/>
        </a:p>
      </dgm:t>
    </dgm:pt>
    <dgm:pt modelId="{B606244D-D4DC-4D5D-A72D-F11FBD815989}" type="pres">
      <dgm:prSet presAssocID="{3CAFC5A8-192A-4B4B-96A1-66A18D3BC7E4}" presName="composite" presStyleCnt="0"/>
      <dgm:spPr/>
      <dgm:t>
        <a:bodyPr/>
        <a:lstStyle/>
        <a:p>
          <a:endParaRPr lang="en-US"/>
        </a:p>
      </dgm:t>
    </dgm:pt>
    <dgm:pt modelId="{310F3328-53AA-49DD-B448-9FE884468DF8}" type="pres">
      <dgm:prSet presAssocID="{3CAFC5A8-192A-4B4B-96A1-66A18D3BC7E4}" presName="parTx" presStyleLbl="node1" presStyleIdx="0" presStyleCnt="4">
        <dgm:presLayoutVars>
          <dgm:chMax val="0"/>
          <dgm:chPref val="0"/>
          <dgm:bulletEnabled val="1"/>
        </dgm:presLayoutVars>
      </dgm:prSet>
      <dgm:spPr/>
      <dgm:t>
        <a:bodyPr/>
        <a:lstStyle/>
        <a:p>
          <a:endParaRPr lang="en-US"/>
        </a:p>
      </dgm:t>
    </dgm:pt>
    <dgm:pt modelId="{9C6DFA05-8344-4DC8-AA57-8F80B0144A64}" type="pres">
      <dgm:prSet presAssocID="{3CAFC5A8-192A-4B4B-96A1-66A18D3BC7E4}" presName="parSh" presStyleLbl="node1" presStyleIdx="1" presStyleCnt="4"/>
      <dgm:spPr/>
      <dgm:t>
        <a:bodyPr/>
        <a:lstStyle/>
        <a:p>
          <a:endParaRPr lang="en-US"/>
        </a:p>
      </dgm:t>
    </dgm:pt>
    <dgm:pt modelId="{4A2727A5-3922-4FB8-886E-DE1754E94F26}" type="pres">
      <dgm:prSet presAssocID="{3CAFC5A8-192A-4B4B-96A1-66A18D3BC7E4}" presName="desTx" presStyleLbl="fgAcc1" presStyleIdx="1" presStyleCnt="4" custScaleX="121406" custLinFactNeighborX="2859">
        <dgm:presLayoutVars>
          <dgm:bulletEnabled val="1"/>
        </dgm:presLayoutVars>
      </dgm:prSet>
      <dgm:spPr/>
      <dgm:t>
        <a:bodyPr/>
        <a:lstStyle/>
        <a:p>
          <a:endParaRPr lang="en-US"/>
        </a:p>
      </dgm:t>
    </dgm:pt>
    <dgm:pt modelId="{2A28D97E-6D59-4E1D-AD18-383452BA6D3F}" type="pres">
      <dgm:prSet presAssocID="{BD7321CE-49C9-44DC-9A24-2FA7276D0BD3}" presName="sibTrans" presStyleLbl="sibTrans2D1" presStyleIdx="1" presStyleCnt="3"/>
      <dgm:spPr/>
      <dgm:t>
        <a:bodyPr/>
        <a:lstStyle/>
        <a:p>
          <a:endParaRPr lang="en-US"/>
        </a:p>
      </dgm:t>
    </dgm:pt>
    <dgm:pt modelId="{42C544DD-E852-44F9-B433-59642F67332A}" type="pres">
      <dgm:prSet presAssocID="{BD7321CE-49C9-44DC-9A24-2FA7276D0BD3}" presName="connTx" presStyleLbl="sibTrans2D1" presStyleIdx="1" presStyleCnt="3"/>
      <dgm:spPr/>
      <dgm:t>
        <a:bodyPr/>
        <a:lstStyle/>
        <a:p>
          <a:endParaRPr lang="en-US"/>
        </a:p>
      </dgm:t>
    </dgm:pt>
    <dgm:pt modelId="{CF286065-12E7-4F45-9656-D005A16176A9}" type="pres">
      <dgm:prSet presAssocID="{94E79DEC-1391-4DB5-BF26-C8D2C35D3C60}" presName="composite" presStyleCnt="0"/>
      <dgm:spPr/>
      <dgm:t>
        <a:bodyPr/>
        <a:lstStyle/>
        <a:p>
          <a:endParaRPr lang="en-US"/>
        </a:p>
      </dgm:t>
    </dgm:pt>
    <dgm:pt modelId="{FE61D98B-F3F1-4C91-8574-DEB288643B97}" type="pres">
      <dgm:prSet presAssocID="{94E79DEC-1391-4DB5-BF26-C8D2C35D3C60}" presName="parTx" presStyleLbl="node1" presStyleIdx="1" presStyleCnt="4">
        <dgm:presLayoutVars>
          <dgm:chMax val="0"/>
          <dgm:chPref val="0"/>
          <dgm:bulletEnabled val="1"/>
        </dgm:presLayoutVars>
      </dgm:prSet>
      <dgm:spPr/>
      <dgm:t>
        <a:bodyPr/>
        <a:lstStyle/>
        <a:p>
          <a:endParaRPr lang="en-US"/>
        </a:p>
      </dgm:t>
    </dgm:pt>
    <dgm:pt modelId="{FD14CD30-1E60-4E03-B9FD-E425CA0E1B6B}" type="pres">
      <dgm:prSet presAssocID="{94E79DEC-1391-4DB5-BF26-C8D2C35D3C60}" presName="parSh" presStyleLbl="node1" presStyleIdx="2" presStyleCnt="4"/>
      <dgm:spPr/>
      <dgm:t>
        <a:bodyPr/>
        <a:lstStyle/>
        <a:p>
          <a:endParaRPr lang="en-US"/>
        </a:p>
      </dgm:t>
    </dgm:pt>
    <dgm:pt modelId="{A9B9002E-3C8E-4AB7-9EA0-B3063D546BF7}" type="pres">
      <dgm:prSet presAssocID="{94E79DEC-1391-4DB5-BF26-C8D2C35D3C60}" presName="desTx" presStyleLbl="fgAcc1" presStyleIdx="2" presStyleCnt="4" custScaleX="123289" custLinFactNeighborX="2426">
        <dgm:presLayoutVars>
          <dgm:bulletEnabled val="1"/>
        </dgm:presLayoutVars>
      </dgm:prSet>
      <dgm:spPr/>
      <dgm:t>
        <a:bodyPr/>
        <a:lstStyle/>
        <a:p>
          <a:endParaRPr lang="en-US"/>
        </a:p>
      </dgm:t>
    </dgm:pt>
    <dgm:pt modelId="{BB476116-BD37-47A7-A030-5E74FBD3F445}" type="pres">
      <dgm:prSet presAssocID="{B10CA6C4-8B85-497B-86AF-46BF1520D604}" presName="sibTrans" presStyleLbl="sibTrans2D1" presStyleIdx="2" presStyleCnt="3"/>
      <dgm:spPr/>
      <dgm:t>
        <a:bodyPr/>
        <a:lstStyle/>
        <a:p>
          <a:endParaRPr lang="en-US"/>
        </a:p>
      </dgm:t>
    </dgm:pt>
    <dgm:pt modelId="{531D8918-079D-41F9-8DB1-02429BDBFD28}" type="pres">
      <dgm:prSet presAssocID="{B10CA6C4-8B85-497B-86AF-46BF1520D604}" presName="connTx" presStyleLbl="sibTrans2D1" presStyleIdx="2" presStyleCnt="3"/>
      <dgm:spPr/>
      <dgm:t>
        <a:bodyPr/>
        <a:lstStyle/>
        <a:p>
          <a:endParaRPr lang="en-US"/>
        </a:p>
      </dgm:t>
    </dgm:pt>
    <dgm:pt modelId="{CE3C6B6C-967C-44DF-A94D-0E0ADCF18D36}" type="pres">
      <dgm:prSet presAssocID="{A7D07D7A-035A-43D3-9A76-09B885798EA4}" presName="composite" presStyleCnt="0"/>
      <dgm:spPr/>
      <dgm:t>
        <a:bodyPr/>
        <a:lstStyle/>
        <a:p>
          <a:endParaRPr lang="en-US"/>
        </a:p>
      </dgm:t>
    </dgm:pt>
    <dgm:pt modelId="{BD07AA63-ED5D-451A-8A76-C396D11C90B4}" type="pres">
      <dgm:prSet presAssocID="{A7D07D7A-035A-43D3-9A76-09B885798EA4}" presName="parTx" presStyleLbl="node1" presStyleIdx="2" presStyleCnt="4">
        <dgm:presLayoutVars>
          <dgm:chMax val="0"/>
          <dgm:chPref val="0"/>
          <dgm:bulletEnabled val="1"/>
        </dgm:presLayoutVars>
      </dgm:prSet>
      <dgm:spPr/>
      <dgm:t>
        <a:bodyPr/>
        <a:lstStyle/>
        <a:p>
          <a:endParaRPr lang="en-US"/>
        </a:p>
      </dgm:t>
    </dgm:pt>
    <dgm:pt modelId="{FB9C8298-7EA0-4778-8D3B-CEA72BEBC7A2}" type="pres">
      <dgm:prSet presAssocID="{A7D07D7A-035A-43D3-9A76-09B885798EA4}" presName="parSh" presStyleLbl="node1" presStyleIdx="3" presStyleCnt="4"/>
      <dgm:spPr/>
      <dgm:t>
        <a:bodyPr/>
        <a:lstStyle/>
        <a:p>
          <a:endParaRPr lang="en-US"/>
        </a:p>
      </dgm:t>
    </dgm:pt>
    <dgm:pt modelId="{05419056-544F-4B74-A2EC-E66536B0E9CB}" type="pres">
      <dgm:prSet presAssocID="{A7D07D7A-035A-43D3-9A76-09B885798EA4}" presName="desTx" presStyleLbl="fgAcc1" presStyleIdx="3" presStyleCnt="4" custScaleX="119978">
        <dgm:presLayoutVars>
          <dgm:bulletEnabled val="1"/>
        </dgm:presLayoutVars>
      </dgm:prSet>
      <dgm:spPr/>
      <dgm:t>
        <a:bodyPr/>
        <a:lstStyle/>
        <a:p>
          <a:endParaRPr lang="en-US"/>
        </a:p>
      </dgm:t>
    </dgm:pt>
  </dgm:ptLst>
  <dgm:cxnLst>
    <dgm:cxn modelId="{AC91D73A-9592-4E17-B95C-BAA02B3068A9}" srcId="{94E79DEC-1391-4DB5-BF26-C8D2C35D3C60}" destId="{9D7E522E-693F-41D1-B6E4-832103A8F235}" srcOrd="0" destOrd="0" parTransId="{3A196ABC-531E-43AA-B3CB-81BECB293464}" sibTransId="{791EC113-F829-4343-AB1D-52FE8ADDAB77}"/>
    <dgm:cxn modelId="{76E0B92D-332E-4926-914E-C0631BA00AB5}" type="presOf" srcId="{F566F745-3ADA-4CB1-A7DA-910DE9119884}" destId="{4A2727A5-3922-4FB8-886E-DE1754E94F26}" srcOrd="0" destOrd="5" presId="urn:microsoft.com/office/officeart/2005/8/layout/process3"/>
    <dgm:cxn modelId="{DB6A8557-AF6F-4B2E-BA44-461470AA4425}" srcId="{94E79DEC-1391-4DB5-BF26-C8D2C35D3C60}" destId="{198A4BE1-F464-4EFA-82D8-880F496D606D}" srcOrd="1" destOrd="0" parTransId="{B785474C-F5B3-4F80-9FE2-328C78A049FE}" sibTransId="{5C6DFFF4-4323-4FD5-AAFE-5E28249F5486}"/>
    <dgm:cxn modelId="{935F914E-A57F-40E8-B9D2-209E237EE4BB}" srcId="{19E2C36B-61A5-4347-B1C6-3BD628CD9E37}" destId="{576B0920-4BBD-43C9-AA24-F89E5F0D40F7}" srcOrd="2" destOrd="0" parTransId="{A42E7384-B2B2-404F-B511-97E35D6BBFE2}" sibTransId="{9B6329A2-090A-46BD-9F40-7AB659359EA1}"/>
    <dgm:cxn modelId="{06886729-E492-48DA-AF63-D32C5FCB09C6}" srcId="{94E79DEC-1391-4DB5-BF26-C8D2C35D3C60}" destId="{37B5CE31-0F2A-4955-ABEB-053035E5E94E}" srcOrd="2" destOrd="0" parTransId="{1E634C83-32E8-4F42-A8A5-F4F20D3FE559}" sibTransId="{7EF5B0E5-9E5B-4EDB-83DA-F02470809738}"/>
    <dgm:cxn modelId="{6205D4C0-D9F0-4865-A7E5-C99100BDB98F}" type="presOf" srcId="{D56CD766-C4E1-4AE9-8C71-8ADB68BF959B}" destId="{A9B9002E-3C8E-4AB7-9EA0-B3063D546BF7}" srcOrd="0" destOrd="10" presId="urn:microsoft.com/office/officeart/2005/8/layout/process3"/>
    <dgm:cxn modelId="{E624D8E3-F45E-42D5-A992-3185F0473B1D}" srcId="{94E79DEC-1391-4DB5-BF26-C8D2C35D3C60}" destId="{37E27BCD-4D16-44E9-B4D1-DC9276253146}" srcOrd="4" destOrd="0" parTransId="{364D55DA-CD7F-4238-A985-26C3BD7F714A}" sibTransId="{AFB64D20-340E-4A0A-BEF4-6F4E662EE797}"/>
    <dgm:cxn modelId="{42973379-B721-420D-91D4-DF044FBE9141}" type="presOf" srcId="{BFF0A676-0A3F-42BE-886F-D1DE87B3017A}" destId="{F0044B76-C4B4-41C8-A5A6-A225A87B54FD}" srcOrd="0" destOrd="3" presId="urn:microsoft.com/office/officeart/2005/8/layout/process3"/>
    <dgm:cxn modelId="{52FEC274-FE05-4FD9-B638-7DA255342A63}" type="presOf" srcId="{576B0920-4BBD-43C9-AA24-F89E5F0D40F7}" destId="{F0044B76-C4B4-41C8-A5A6-A225A87B54FD}" srcOrd="0" destOrd="2" presId="urn:microsoft.com/office/officeart/2005/8/layout/process3"/>
    <dgm:cxn modelId="{0ACC16B0-EDF5-4B35-A9E3-C1D6EC620966}" srcId="{94E79DEC-1391-4DB5-BF26-C8D2C35D3C60}" destId="{D56CD766-C4E1-4AE9-8C71-8ADB68BF959B}" srcOrd="10" destOrd="0" parTransId="{4B23A904-C2C0-4FAA-B033-F2C61CEB4EEF}" sibTransId="{7BCEA6F0-7835-49D4-B3DB-64B4C42546D0}"/>
    <dgm:cxn modelId="{44F4073E-66FA-4B38-A0CA-953902A1D656}" type="presOf" srcId="{B10CA6C4-8B85-497B-86AF-46BF1520D604}" destId="{531D8918-079D-41F9-8DB1-02429BDBFD28}" srcOrd="1" destOrd="0" presId="urn:microsoft.com/office/officeart/2005/8/layout/process3"/>
    <dgm:cxn modelId="{AE7F3848-C9F7-49B3-A5B2-8C41AF3D1349}" type="presOf" srcId="{88DAE609-798F-4559-8F77-264A2A08079F}" destId="{F0044B76-C4B4-41C8-A5A6-A225A87B54FD}" srcOrd="0" destOrd="9" presId="urn:microsoft.com/office/officeart/2005/8/layout/process3"/>
    <dgm:cxn modelId="{11C0D02A-BB13-4B46-8221-909569121B47}" srcId="{A7D07D7A-035A-43D3-9A76-09B885798EA4}" destId="{99B1A786-8656-4C53-824E-D17814B28673}" srcOrd="7" destOrd="0" parTransId="{CC038696-F021-43A8-BC64-7D165C3C933B}" sibTransId="{95048E77-54AF-4516-BC62-3142EA074320}"/>
    <dgm:cxn modelId="{ACAB4141-C796-4728-B06A-387BDE48E6C5}" type="presOf" srcId="{A36AD07F-B500-493F-97AF-9A6C5E45C1FE}" destId="{05419056-544F-4B74-A2EC-E66536B0E9CB}" srcOrd="0" destOrd="6" presId="urn:microsoft.com/office/officeart/2005/8/layout/process3"/>
    <dgm:cxn modelId="{1EA764F8-37B8-491F-A40F-75477A729697}" type="presOf" srcId="{99B1A786-8656-4C53-824E-D17814B28673}" destId="{05419056-544F-4B74-A2EC-E66536B0E9CB}" srcOrd="0" destOrd="7" presId="urn:microsoft.com/office/officeart/2005/8/layout/process3"/>
    <dgm:cxn modelId="{6762215E-FCB7-4AAE-8A62-3D85143E2FBE}" srcId="{A7D07D7A-035A-43D3-9A76-09B885798EA4}" destId="{20898396-D7C2-42AA-BEA3-24F6CB7C15B6}" srcOrd="4" destOrd="0" parTransId="{0566D38C-EA13-4918-8354-382CC46C6640}" sibTransId="{FEB47D53-8221-4B39-BB7E-BF302E97317E}"/>
    <dgm:cxn modelId="{8E401D5F-F5FD-450A-8347-E1364017AF85}" type="presOf" srcId="{A7D07D7A-035A-43D3-9A76-09B885798EA4}" destId="{BD07AA63-ED5D-451A-8A76-C396D11C90B4}" srcOrd="0" destOrd="0" presId="urn:microsoft.com/office/officeart/2005/8/layout/process3"/>
    <dgm:cxn modelId="{54CA794B-F293-4535-B1A9-1F6A99D38526}" srcId="{19E2C36B-61A5-4347-B1C6-3BD628CD9E37}" destId="{88DAE609-798F-4559-8F77-264A2A08079F}" srcOrd="9" destOrd="0" parTransId="{95440DB7-F2CF-4A25-B98F-9E02F43AB4BF}" sibTransId="{10A66C09-8877-49DF-BBE9-A9C1C2681692}"/>
    <dgm:cxn modelId="{F038F78D-C432-4612-9D67-B5B690B5DDFB}" type="presOf" srcId="{5110CE94-6862-4813-AEFB-94A14C593134}" destId="{F80CB0A4-9A6A-45A7-8135-243F92368161}" srcOrd="0" destOrd="0" presId="urn:microsoft.com/office/officeart/2005/8/layout/process3"/>
    <dgm:cxn modelId="{96FCF87A-1746-448C-A16F-C051EC11D0AB}" srcId="{3CAFC5A8-192A-4B4B-96A1-66A18D3BC7E4}" destId="{46B9417E-9817-4C73-A5D2-F1AF73588B7C}" srcOrd="4" destOrd="0" parTransId="{49785466-F325-471E-9D24-9DDCA5FE8488}" sibTransId="{1082B483-FAB2-4585-AA40-6B2A4B6519B9}"/>
    <dgm:cxn modelId="{031A8C34-81DB-4178-A0E3-CE80B69E7A9A}" type="presOf" srcId="{968E34AC-7DE7-4829-B75B-CBED40E3E20C}" destId="{05419056-544F-4B74-A2EC-E66536B0E9CB}" srcOrd="0" destOrd="3" presId="urn:microsoft.com/office/officeart/2005/8/layout/process3"/>
    <dgm:cxn modelId="{D78C8C00-BAC2-4DE2-BE70-8607753D8C7E}" type="presOf" srcId="{2D8E16CC-C1A8-459F-8A6D-C4EC6D762710}" destId="{05419056-544F-4B74-A2EC-E66536B0E9CB}" srcOrd="0" destOrd="9" presId="urn:microsoft.com/office/officeart/2005/8/layout/process3"/>
    <dgm:cxn modelId="{C401C984-6536-4DD3-B072-933F2C41EF29}" srcId="{94E79DEC-1391-4DB5-BF26-C8D2C35D3C60}" destId="{067E04E7-45EA-44AE-BB66-5D9BA01E8845}" srcOrd="9" destOrd="0" parTransId="{A710C0D3-06AF-4C2E-8364-74A68DA4E266}" sibTransId="{4596C41B-8CF0-47E6-BFAD-A20FDE9B0D97}"/>
    <dgm:cxn modelId="{7B029131-04F6-4947-9DB0-74F3FD893453}" srcId="{3CAFC5A8-192A-4B4B-96A1-66A18D3BC7E4}" destId="{1C5A7B22-A33E-4F28-98E0-DF88CD83412E}" srcOrd="0" destOrd="0" parTransId="{98F98835-416A-4FED-A9FE-7DB45EFA8438}" sibTransId="{3D358DC9-0367-46D8-A251-AF66D0856179}"/>
    <dgm:cxn modelId="{6A32E7E8-2369-4DEE-B6F1-0EFC2E99EDA8}" type="presOf" srcId="{456FFEDD-8A68-4C0D-B550-F20A21ED2B4A}" destId="{05419056-544F-4B74-A2EC-E66536B0E9CB}" srcOrd="0" destOrd="1" presId="urn:microsoft.com/office/officeart/2005/8/layout/process3"/>
    <dgm:cxn modelId="{0238C606-67B4-4A03-9AE7-8D098214D292}" srcId="{A7D07D7A-035A-43D3-9A76-09B885798EA4}" destId="{A36AD07F-B500-493F-97AF-9A6C5E45C1FE}" srcOrd="6" destOrd="0" parTransId="{90205AEB-58DE-421C-9E05-193E1C640C2F}" sibTransId="{4FE15875-B443-4A67-8EEF-D2B0A21850FD}"/>
    <dgm:cxn modelId="{E16E639D-68CA-4B37-948C-E7B91834AE26}" srcId="{3CAFC5A8-192A-4B4B-96A1-66A18D3BC7E4}" destId="{7CC3092D-339C-4CF3-B979-9630604E8914}" srcOrd="1" destOrd="0" parTransId="{0E46ADBA-2D73-4A35-A284-61EC1AEC9DCB}" sibTransId="{5B56FE0A-EBFB-4950-A4A3-AF5F44FFA0DB}"/>
    <dgm:cxn modelId="{F66F4275-817C-402A-A5C6-634598386B19}" type="presOf" srcId="{58CCE38E-E2B5-4518-B6C4-F6E3A4AB29AB}" destId="{4A2727A5-3922-4FB8-886E-DE1754E94F26}" srcOrd="0" destOrd="8" presId="urn:microsoft.com/office/officeart/2005/8/layout/process3"/>
    <dgm:cxn modelId="{D0AA1807-533F-417D-8AAB-E165035947C2}" type="presOf" srcId="{20898396-D7C2-42AA-BEA3-24F6CB7C15B6}" destId="{05419056-544F-4B74-A2EC-E66536B0E9CB}" srcOrd="0" destOrd="4" presId="urn:microsoft.com/office/officeart/2005/8/layout/process3"/>
    <dgm:cxn modelId="{FD97020C-5B20-4390-B952-C5114010A52C}" type="presOf" srcId="{37E27BCD-4D16-44E9-B4D1-DC9276253146}" destId="{A9B9002E-3C8E-4AB7-9EA0-B3063D546BF7}" srcOrd="0" destOrd="4" presId="urn:microsoft.com/office/officeart/2005/8/layout/process3"/>
    <dgm:cxn modelId="{D9A9A555-5589-4D37-95CB-C834EC929C97}" srcId="{3CAFC5A8-192A-4B4B-96A1-66A18D3BC7E4}" destId="{58CCE38E-E2B5-4518-B6C4-F6E3A4AB29AB}" srcOrd="8" destOrd="0" parTransId="{5E690AC0-D3D0-4308-BB2B-74F5B399212F}" sibTransId="{4F66F497-E2E7-4EA5-B714-73F66236E895}"/>
    <dgm:cxn modelId="{1B6A338A-1CA3-49FB-86A7-889E1874DB73}" type="presOf" srcId="{BD7321CE-49C9-44DC-9A24-2FA7276D0BD3}" destId="{42C544DD-E852-44F9-B433-59642F67332A}" srcOrd="1" destOrd="0" presId="urn:microsoft.com/office/officeart/2005/8/layout/process3"/>
    <dgm:cxn modelId="{4B4DFB49-E181-426B-99E8-CE1AF0D02795}" srcId="{A7D07D7A-035A-43D3-9A76-09B885798EA4}" destId="{456FFEDD-8A68-4C0D-B550-F20A21ED2B4A}" srcOrd="1" destOrd="0" parTransId="{3EDCE6B4-422C-4B2C-AA59-87002D921F26}" sibTransId="{8577F8B9-57D8-46EF-A4CD-DAA340F1709A}"/>
    <dgm:cxn modelId="{B3E1CC56-97B5-4A92-A2A4-7D42F229D6E7}" type="presOf" srcId="{436A5161-00D6-4E96-82D8-D2F31E9E0C5C}" destId="{F0044B76-C4B4-41C8-A5A6-A225A87B54FD}" srcOrd="0" destOrd="4" presId="urn:microsoft.com/office/officeart/2005/8/layout/process3"/>
    <dgm:cxn modelId="{53D3954E-5D91-4357-93F9-2ADC88C7CADF}" type="presOf" srcId="{3CAFC5A8-192A-4B4B-96A1-66A18D3BC7E4}" destId="{9C6DFA05-8344-4DC8-AA57-8F80B0144A64}" srcOrd="1" destOrd="0" presId="urn:microsoft.com/office/officeart/2005/8/layout/process3"/>
    <dgm:cxn modelId="{7ACAD74D-21B2-4ADC-90F4-624BB3F5C73A}" srcId="{A7D07D7A-035A-43D3-9A76-09B885798EA4}" destId="{E9954778-B67D-4E82-86A7-59F3112E55A9}" srcOrd="8" destOrd="0" parTransId="{10C56B37-05AE-46F8-931C-1B15BB2A039E}" sibTransId="{25FAAB7F-6DFF-4DA7-A712-4DC9DAC39481}"/>
    <dgm:cxn modelId="{A9C71801-68AF-42CB-87BC-2E77A44CB609}" srcId="{19E2C36B-61A5-4347-B1C6-3BD628CD9E37}" destId="{4C192B08-30BC-46FD-BC8A-5141555FD139}" srcOrd="6" destOrd="0" parTransId="{72E97204-ADDB-4A27-82DC-6D23257EB165}" sibTransId="{BA6D0C71-57D4-4FB2-AD2D-6A5744504FB7}"/>
    <dgm:cxn modelId="{D7C715A9-58F4-4E84-B432-AE879658B78D}" type="presOf" srcId="{19E2C36B-61A5-4347-B1C6-3BD628CD9E37}" destId="{0D3E8FA0-232A-4AFE-91B8-B063889A651A}" srcOrd="0" destOrd="0" presId="urn:microsoft.com/office/officeart/2005/8/layout/process3"/>
    <dgm:cxn modelId="{14F42AA8-DD28-41BE-AD24-E8CD0AAC630C}" srcId="{94E79DEC-1391-4DB5-BF26-C8D2C35D3C60}" destId="{321DC872-1E06-4519-8F9A-3EF9F8FBC26C}" srcOrd="8" destOrd="0" parTransId="{078F490E-5BC3-4E73-BCBC-DF8200817733}" sibTransId="{03C91897-E659-4208-81A0-C13A13F0A4C3}"/>
    <dgm:cxn modelId="{6A76411D-16FC-45C4-911E-7FD6C313DD5B}" type="presOf" srcId="{7CC3092D-339C-4CF3-B979-9630604E8914}" destId="{4A2727A5-3922-4FB8-886E-DE1754E94F26}" srcOrd="0" destOrd="1" presId="urn:microsoft.com/office/officeart/2005/8/layout/process3"/>
    <dgm:cxn modelId="{D842D62D-8278-4FCF-A827-4435189CC71B}" type="presOf" srcId="{D497D75D-F4BD-4521-AB72-2197665F08E5}" destId="{05419056-544F-4B74-A2EC-E66536B0E9CB}" srcOrd="0" destOrd="2" presId="urn:microsoft.com/office/officeart/2005/8/layout/process3"/>
    <dgm:cxn modelId="{63F21912-8553-4441-8921-C17041DBA707}" srcId="{19E2C36B-61A5-4347-B1C6-3BD628CD9E37}" destId="{1148BBD0-49D1-479E-8454-17434ABDCFB7}" srcOrd="1" destOrd="0" parTransId="{3C8C6733-0073-472C-A098-F30487D48EA5}" sibTransId="{AC0096D7-638D-47D6-8DB3-1C1C8084F59D}"/>
    <dgm:cxn modelId="{8483013B-A299-428B-B09A-A5D5488E1566}" type="presOf" srcId="{90BD27D2-A410-4B86-AC9A-F3BDBD7A4674}" destId="{AE5F0CCD-CC00-44D7-A533-0571E45E2ED1}" srcOrd="0" destOrd="0" presId="urn:microsoft.com/office/officeart/2005/8/layout/process3"/>
    <dgm:cxn modelId="{11C4702B-0CDE-4B83-86A9-AE3399DAC5BF}" srcId="{19E2C36B-61A5-4347-B1C6-3BD628CD9E37}" destId="{F0EBE8B3-D772-4F0B-BA3D-4A6E0C53BAFD}" srcOrd="8" destOrd="0" parTransId="{0308DD21-0A5E-4C3B-94EC-1C4D2E3B3EE5}" sibTransId="{55E4C20E-B560-4358-93AC-60B74DBB0CD8}"/>
    <dgm:cxn modelId="{A089B5BB-E85B-46CB-860A-4876288BB666}" type="presOf" srcId="{1ED29FD9-4E6B-4D16-A121-67ECD27C6750}" destId="{F0044B76-C4B4-41C8-A5A6-A225A87B54FD}" srcOrd="0" destOrd="5" presId="urn:microsoft.com/office/officeart/2005/8/layout/process3"/>
    <dgm:cxn modelId="{F9D755B5-5052-4413-9FA7-64CD3B1F901E}" srcId="{19E2C36B-61A5-4347-B1C6-3BD628CD9E37}" destId="{BFF0A676-0A3F-42BE-886F-D1DE87B3017A}" srcOrd="3" destOrd="0" parTransId="{C5A931D7-10BA-48A0-B667-779A1D412883}" sibTransId="{DD8DBC9C-DEBA-4CF8-9FA7-5B10E0F5E620}"/>
    <dgm:cxn modelId="{6B80C335-6B68-4FEC-9DA2-07C33C527CDA}" srcId="{A7D07D7A-035A-43D3-9A76-09B885798EA4}" destId="{968E34AC-7DE7-4829-B75B-CBED40E3E20C}" srcOrd="3" destOrd="0" parTransId="{363BE288-C489-4D62-A807-40B3F5747D4C}" sibTransId="{FB0E12B7-ED22-4E91-8382-139A6599A9B6}"/>
    <dgm:cxn modelId="{92CF992B-6767-4768-ACF1-D9C26AAB02F0}" type="presOf" srcId="{8637FA78-94F3-4C61-A84B-6EED170792BD}" destId="{F0044B76-C4B4-41C8-A5A6-A225A87B54FD}" srcOrd="0" destOrd="0" presId="urn:microsoft.com/office/officeart/2005/8/layout/process3"/>
    <dgm:cxn modelId="{543705DA-B890-4F37-80B4-012F05B1CE76}" type="presOf" srcId="{4ACC2B1F-746A-48A4-A954-E26219207E9C}" destId="{05419056-544F-4B74-A2EC-E66536B0E9CB}" srcOrd="0" destOrd="10" presId="urn:microsoft.com/office/officeart/2005/8/layout/process3"/>
    <dgm:cxn modelId="{CAFB9430-F909-4C28-ACFA-E0C5237E9786}" srcId="{19E2C36B-61A5-4347-B1C6-3BD628CD9E37}" destId="{8637FA78-94F3-4C61-A84B-6EED170792BD}" srcOrd="0" destOrd="0" parTransId="{C55EA576-85DF-4BAC-A55E-B6330C96A299}" sibTransId="{B50C0E9F-2DCE-4523-9D0F-6712025CF52D}"/>
    <dgm:cxn modelId="{653BEC16-79C1-4757-BDD5-BA77D972CECD}" srcId="{A7D07D7A-035A-43D3-9A76-09B885798EA4}" destId="{4ACC2B1F-746A-48A4-A954-E26219207E9C}" srcOrd="10" destOrd="0" parTransId="{B5904273-73A3-4134-8192-662754A80ACD}" sibTransId="{C1E77EB9-113F-4469-977B-BDD8C6FF0280}"/>
    <dgm:cxn modelId="{7383613B-9E62-4717-89D9-92267DB241D4}" type="presOf" srcId="{1148BBD0-49D1-479E-8454-17434ABDCFB7}" destId="{F0044B76-C4B4-41C8-A5A6-A225A87B54FD}" srcOrd="0" destOrd="1" presId="urn:microsoft.com/office/officeart/2005/8/layout/process3"/>
    <dgm:cxn modelId="{E772E12C-6984-4831-9EE2-36AC21A1B4B9}" srcId="{5110CE94-6862-4813-AEFB-94A14C593134}" destId="{3CAFC5A8-192A-4B4B-96A1-66A18D3BC7E4}" srcOrd="1" destOrd="0" parTransId="{E80AA92F-4C1F-4D46-9790-55D61A3BE76B}" sibTransId="{BD7321CE-49C9-44DC-9A24-2FA7276D0BD3}"/>
    <dgm:cxn modelId="{39CED703-A9BA-4071-9DEA-823C9EE94843}" srcId="{19E2C36B-61A5-4347-B1C6-3BD628CD9E37}" destId="{3BE25D34-5322-42BB-9818-049F3C70F954}" srcOrd="7" destOrd="0" parTransId="{B36ACCC0-4F0B-400C-AF35-42FA5F32AEC9}" sibTransId="{0E776EF1-5D60-4AF7-A6C4-8E8959075E80}"/>
    <dgm:cxn modelId="{22159FD4-C80B-4298-8764-F9A1FFC250F4}" type="presOf" srcId="{321DC872-1E06-4519-8F9A-3EF9F8FBC26C}" destId="{A9B9002E-3C8E-4AB7-9EA0-B3063D546BF7}" srcOrd="0" destOrd="8" presId="urn:microsoft.com/office/officeart/2005/8/layout/process3"/>
    <dgm:cxn modelId="{E0D7B65C-CD11-4A4F-93AB-44572EAC0D32}" type="presOf" srcId="{3CAFC5A8-192A-4B4B-96A1-66A18D3BC7E4}" destId="{310F3328-53AA-49DD-B448-9FE884468DF8}" srcOrd="0" destOrd="0" presId="urn:microsoft.com/office/officeart/2005/8/layout/process3"/>
    <dgm:cxn modelId="{A56DFE97-B824-4E33-B338-8F2E082E725A}" type="presOf" srcId="{198A4BE1-F464-4EFA-82D8-880F496D606D}" destId="{A9B9002E-3C8E-4AB7-9EA0-B3063D546BF7}" srcOrd="0" destOrd="1" presId="urn:microsoft.com/office/officeart/2005/8/layout/process3"/>
    <dgm:cxn modelId="{90AB50D1-E5DA-4FB0-9B33-2B0B1B2E025F}" srcId="{3CAFC5A8-192A-4B4B-96A1-66A18D3BC7E4}" destId="{5B043FA4-53C0-4003-AE76-89D52710C073}" srcOrd="2" destOrd="0" parTransId="{929795A3-0F39-4F93-8441-2327FC87E4E9}" sibTransId="{22D7A7B9-088D-4388-9B3E-048DC25DF345}"/>
    <dgm:cxn modelId="{23891EB5-FFC1-4CB2-88FF-63C5C23DB885}" srcId="{5110CE94-6862-4813-AEFB-94A14C593134}" destId="{19E2C36B-61A5-4347-B1C6-3BD628CD9E37}" srcOrd="0" destOrd="0" parTransId="{72D4D89E-BF84-4501-9EB6-AB51391B5A78}" sibTransId="{90BD27D2-A410-4B86-AC9A-F3BDBD7A4674}"/>
    <dgm:cxn modelId="{34E02425-7DDD-47D8-BBB3-30D4BD430F03}" srcId="{A7D07D7A-035A-43D3-9A76-09B885798EA4}" destId="{2D8E16CC-C1A8-459F-8A6D-C4EC6D762710}" srcOrd="9" destOrd="0" parTransId="{47B58F0C-195E-4BEF-8F98-7D356189C9D4}" sibTransId="{3CBC82FE-53D8-48D5-9C18-915A0AC7B416}"/>
    <dgm:cxn modelId="{55F8BB05-8ACB-425B-9760-53D8AB59B173}" srcId="{A7D07D7A-035A-43D3-9A76-09B885798EA4}" destId="{7978170A-BCAE-44C2-BA43-F826E223E687}" srcOrd="0" destOrd="0" parTransId="{43CD5D11-7A9B-45D7-B705-1D01604E2577}" sibTransId="{5FA3A93D-0EE2-459B-A685-C8740ECE05ED}"/>
    <dgm:cxn modelId="{0F63F2AB-865D-4198-A091-923A1E694081}" type="presOf" srcId="{D583811A-02F0-4F06-BDF9-E80EE9EF5BA7}" destId="{F0044B76-C4B4-41C8-A5A6-A225A87B54FD}" srcOrd="0" destOrd="12" presId="urn:microsoft.com/office/officeart/2005/8/layout/process3"/>
    <dgm:cxn modelId="{4EBED7A5-A6DC-4644-A076-758379794D73}" type="presOf" srcId="{7978170A-BCAE-44C2-BA43-F826E223E687}" destId="{05419056-544F-4B74-A2EC-E66536B0E9CB}" srcOrd="0" destOrd="0" presId="urn:microsoft.com/office/officeart/2005/8/layout/process3"/>
    <dgm:cxn modelId="{FDABC96C-0432-427A-B236-80294C016DC3}" srcId="{5110CE94-6862-4813-AEFB-94A14C593134}" destId="{A7D07D7A-035A-43D3-9A76-09B885798EA4}" srcOrd="3" destOrd="0" parTransId="{C611245E-2989-4381-A569-402887C9CECA}" sibTransId="{0D829493-5DA1-4748-9BDD-F7E82E017867}"/>
    <dgm:cxn modelId="{5AA381EF-3EFD-4F2B-8078-79EF41CD4ED7}" type="presOf" srcId="{9D7E522E-693F-41D1-B6E4-832103A8F235}" destId="{A9B9002E-3C8E-4AB7-9EA0-B3063D546BF7}" srcOrd="0" destOrd="0" presId="urn:microsoft.com/office/officeart/2005/8/layout/process3"/>
    <dgm:cxn modelId="{5A30329D-A60C-42B9-8FC5-A04E95E21921}" type="presOf" srcId="{972979C6-30B6-44C6-8465-86BC2C95898E}" destId="{A9B9002E-3C8E-4AB7-9EA0-B3063D546BF7}" srcOrd="0" destOrd="5" presId="urn:microsoft.com/office/officeart/2005/8/layout/process3"/>
    <dgm:cxn modelId="{AA830B7B-612E-432E-83E4-C97DF926F758}" type="presOf" srcId="{DB562AC4-DDF7-4594-80FF-AC650019B704}" destId="{A9B9002E-3C8E-4AB7-9EA0-B3063D546BF7}" srcOrd="0" destOrd="3" presId="urn:microsoft.com/office/officeart/2005/8/layout/process3"/>
    <dgm:cxn modelId="{E15F2732-26EE-4D6C-8122-B4C3CD32EECE}" type="presOf" srcId="{1C5A7B22-A33E-4F28-98E0-DF88CD83412E}" destId="{4A2727A5-3922-4FB8-886E-DE1754E94F26}" srcOrd="0" destOrd="0" presId="urn:microsoft.com/office/officeart/2005/8/layout/process3"/>
    <dgm:cxn modelId="{18C22F97-6B91-431A-A4DF-5326AC467561}" srcId="{19E2C36B-61A5-4347-B1C6-3BD628CD9E37}" destId="{D583811A-02F0-4F06-BDF9-E80EE9EF5BA7}" srcOrd="12" destOrd="0" parTransId="{9B190288-5295-4680-A1D9-ACF8D62CCA6C}" sibTransId="{07B235D1-AF59-41B9-9FE1-820A0598BCEA}"/>
    <dgm:cxn modelId="{1A48C715-42C8-4A9E-94CE-28D4FB816B5B}" srcId="{3CAFC5A8-192A-4B4B-96A1-66A18D3BC7E4}" destId="{8A565C9B-562A-45BB-AC1B-7075EE8D8AB7}" srcOrd="9" destOrd="0" parTransId="{6B71CB1E-6FF6-437D-9B54-7D1AFC349726}" sibTransId="{10A9392B-0DAF-428C-875E-A24F619230AF}"/>
    <dgm:cxn modelId="{4CF4FA82-4FFC-467B-B802-9D4BFD78AE7D}" type="presOf" srcId="{37B5CE31-0F2A-4955-ABEB-053035E5E94E}" destId="{A9B9002E-3C8E-4AB7-9EA0-B3063D546BF7}" srcOrd="0" destOrd="2" presId="urn:microsoft.com/office/officeart/2005/8/layout/process3"/>
    <dgm:cxn modelId="{FABDAF73-BDC8-4274-A042-0A3281E5B1C3}" srcId="{94E79DEC-1391-4DB5-BF26-C8D2C35D3C60}" destId="{28C2F721-7844-46EB-9019-74F3605DE7B8}" srcOrd="7" destOrd="0" parTransId="{F5D633D0-C0D4-4E40-9ED2-C8B82496DD62}" sibTransId="{54E8FE0D-B240-4211-BCD7-A92D741D9CD9}"/>
    <dgm:cxn modelId="{C60EDA4B-7F5E-4164-9B8D-80B676F6A14C}" type="presOf" srcId="{19E2C36B-61A5-4347-B1C6-3BD628CD9E37}" destId="{8A0D9D83-C7B4-4A89-B5D0-E33B31353770}" srcOrd="1" destOrd="0" presId="urn:microsoft.com/office/officeart/2005/8/layout/process3"/>
    <dgm:cxn modelId="{516BDA95-1471-4D62-B7A1-548B2B93C406}" srcId="{19E2C36B-61A5-4347-B1C6-3BD628CD9E37}" destId="{1ED29FD9-4E6B-4D16-A121-67ECD27C6750}" srcOrd="5" destOrd="0" parTransId="{21EAD426-F8B5-4B50-A2EB-D092CF756353}" sibTransId="{6A1FB3B9-79F0-438E-9910-4E7711CDC100}"/>
    <dgm:cxn modelId="{F7C5F518-BFF7-46DC-A477-AAF2765CD225}" type="presOf" srcId="{B10CA6C4-8B85-497B-86AF-46BF1520D604}" destId="{BB476116-BD37-47A7-A030-5E74FBD3F445}" srcOrd="0" destOrd="0" presId="urn:microsoft.com/office/officeart/2005/8/layout/process3"/>
    <dgm:cxn modelId="{58A31710-5894-4E2B-BAE4-78E661D1F16D}" type="presOf" srcId="{55F5F4BD-BA5A-4408-B863-7756204936EB}" destId="{4A2727A5-3922-4FB8-886E-DE1754E94F26}" srcOrd="0" destOrd="3" presId="urn:microsoft.com/office/officeart/2005/8/layout/process3"/>
    <dgm:cxn modelId="{E7A2D934-6FE0-4A1B-AE10-CBB5DCA46BBF}" type="presOf" srcId="{4C192B08-30BC-46FD-BC8A-5141555FD139}" destId="{F0044B76-C4B4-41C8-A5A6-A225A87B54FD}" srcOrd="0" destOrd="6" presId="urn:microsoft.com/office/officeart/2005/8/layout/process3"/>
    <dgm:cxn modelId="{91287FAF-2D1F-4978-9EAE-32AB1755731E}" type="presOf" srcId="{94E79DEC-1391-4DB5-BF26-C8D2C35D3C60}" destId="{FD14CD30-1E60-4E03-B9FD-E425CA0E1B6B}" srcOrd="1" destOrd="0" presId="urn:microsoft.com/office/officeart/2005/8/layout/process3"/>
    <dgm:cxn modelId="{318A3324-1FC6-4FE7-87CA-D82CC36E358C}" srcId="{A7D07D7A-035A-43D3-9A76-09B885798EA4}" destId="{B2A5633A-B54D-434D-9742-478939098FAE}" srcOrd="5" destOrd="0" parTransId="{655386AF-9BE9-48E0-A8A9-4B2E1ED13A9A}" sibTransId="{292C298D-979A-4F81-96F2-4D01E57C060C}"/>
    <dgm:cxn modelId="{EBDB3AF8-2914-4638-B4C0-2F35CC487B23}" srcId="{19E2C36B-61A5-4347-B1C6-3BD628CD9E37}" destId="{0313F802-4187-471E-9C8A-DE4706813CF1}" srcOrd="11" destOrd="0" parTransId="{8AFFC9DE-1D95-41DA-9082-71A610E3CD6F}" sibTransId="{4AD0E5C4-A9E7-4A85-8DBB-44E1FA269F48}"/>
    <dgm:cxn modelId="{A9ACD1A1-646E-4E90-9147-D8D7FCAA7911}" type="presOf" srcId="{F0EBE8B3-D772-4F0B-BA3D-4A6E0C53BAFD}" destId="{F0044B76-C4B4-41C8-A5A6-A225A87B54FD}" srcOrd="0" destOrd="8" presId="urn:microsoft.com/office/officeart/2005/8/layout/process3"/>
    <dgm:cxn modelId="{FD3C6E58-DF32-4342-B232-B75B8AA01679}" type="presOf" srcId="{587F622D-B71E-454B-AC95-0A126C5581C4}" destId="{A9B9002E-3C8E-4AB7-9EA0-B3063D546BF7}" srcOrd="0" destOrd="6" presId="urn:microsoft.com/office/officeart/2005/8/layout/process3"/>
    <dgm:cxn modelId="{7333F280-92E3-4324-9319-5B0AEB5DED75}" type="presOf" srcId="{55FF269E-A5E6-45EB-A016-E1874D9DDB02}" destId="{4A2727A5-3922-4FB8-886E-DE1754E94F26}" srcOrd="0" destOrd="7" presId="urn:microsoft.com/office/officeart/2005/8/layout/process3"/>
    <dgm:cxn modelId="{A12F8DB1-34AB-414A-AF83-40698CE59733}" type="presOf" srcId="{90BD27D2-A410-4B86-AC9A-F3BDBD7A4674}" destId="{EFD05834-0A26-4C03-A6A2-FFF1B7D9D8B0}" srcOrd="1" destOrd="0" presId="urn:microsoft.com/office/officeart/2005/8/layout/process3"/>
    <dgm:cxn modelId="{BBC97145-C7DD-4776-9E2D-D0260C2E890A}" type="presOf" srcId="{46B9417E-9817-4C73-A5D2-F1AF73588B7C}" destId="{4A2727A5-3922-4FB8-886E-DE1754E94F26}" srcOrd="0" destOrd="4" presId="urn:microsoft.com/office/officeart/2005/8/layout/process3"/>
    <dgm:cxn modelId="{D23BBB88-1E43-43AF-99C9-024728355D3B}" type="presOf" srcId="{067E04E7-45EA-44AE-BB66-5D9BA01E8845}" destId="{A9B9002E-3C8E-4AB7-9EA0-B3063D546BF7}" srcOrd="0" destOrd="9" presId="urn:microsoft.com/office/officeart/2005/8/layout/process3"/>
    <dgm:cxn modelId="{8DE730BC-DC3D-4A19-A318-335EFE30A709}" srcId="{19E2C36B-61A5-4347-B1C6-3BD628CD9E37}" destId="{436A5161-00D6-4E96-82D8-D2F31E9E0C5C}" srcOrd="4" destOrd="0" parTransId="{F36986B8-6EAF-4FFF-86EA-B18953FB6B0C}" sibTransId="{93042908-48CC-4C8D-A8AB-3F886423FC73}"/>
    <dgm:cxn modelId="{1104842D-B98A-4E0E-9284-EFBD8FC10731}" type="presOf" srcId="{B2A5633A-B54D-434D-9742-478939098FAE}" destId="{05419056-544F-4B74-A2EC-E66536B0E9CB}" srcOrd="0" destOrd="5" presId="urn:microsoft.com/office/officeart/2005/8/layout/process3"/>
    <dgm:cxn modelId="{A26B8F5F-7ACB-4495-9DF3-20C25166CBBD}" type="presOf" srcId="{BD7321CE-49C9-44DC-9A24-2FA7276D0BD3}" destId="{2A28D97E-6D59-4E1D-AD18-383452BA6D3F}" srcOrd="0" destOrd="0" presId="urn:microsoft.com/office/officeart/2005/8/layout/process3"/>
    <dgm:cxn modelId="{932C7A91-8E83-4CE1-AB44-D249283C533C}" srcId="{19E2C36B-61A5-4347-B1C6-3BD628CD9E37}" destId="{871648B8-E08A-4E31-A871-4B26A0591C4F}" srcOrd="13" destOrd="0" parTransId="{7DFD9110-5135-4E5F-8804-96D098353314}" sibTransId="{97601213-F6BF-4FAA-A7B8-6C80E65CED9E}"/>
    <dgm:cxn modelId="{B3FE4E2A-8DC8-48CB-B0C6-FFBA0BA1580E}" srcId="{19E2C36B-61A5-4347-B1C6-3BD628CD9E37}" destId="{608A384A-7C1C-42E2-9D6E-79AC739EAF4D}" srcOrd="10" destOrd="0" parTransId="{3F02EC85-F52C-4522-B412-F5A390C43ADA}" sibTransId="{220F4235-184F-41C6-8A4B-468753099A4B}"/>
    <dgm:cxn modelId="{55C0B0FE-3139-435D-B145-EEA93B6734CA}" type="presOf" srcId="{94E79DEC-1391-4DB5-BF26-C8D2C35D3C60}" destId="{FE61D98B-F3F1-4C91-8574-DEB288643B97}" srcOrd="0" destOrd="0" presId="urn:microsoft.com/office/officeart/2005/8/layout/process3"/>
    <dgm:cxn modelId="{328EB553-3D7D-4F5F-928F-DF9C20FF34B8}" type="presOf" srcId="{59B9220C-CAAA-4A6C-8CD3-4891ECF6E760}" destId="{4A2727A5-3922-4FB8-886E-DE1754E94F26}" srcOrd="0" destOrd="6" presId="urn:microsoft.com/office/officeart/2005/8/layout/process3"/>
    <dgm:cxn modelId="{F3FB8348-25D1-4907-8F5F-C3AA1E23A7EA}" type="presOf" srcId="{871648B8-E08A-4E31-A871-4B26A0591C4F}" destId="{F0044B76-C4B4-41C8-A5A6-A225A87B54FD}" srcOrd="0" destOrd="13" presId="urn:microsoft.com/office/officeart/2005/8/layout/process3"/>
    <dgm:cxn modelId="{4548A193-BCFA-429A-A7C8-64C184A11CDF}" type="presOf" srcId="{7ADF44C2-3BFC-4A23-91DD-AD4FDB177C68}" destId="{4A2727A5-3922-4FB8-886E-DE1754E94F26}" srcOrd="0" destOrd="10" presId="urn:microsoft.com/office/officeart/2005/8/layout/process3"/>
    <dgm:cxn modelId="{FD673A2C-B688-4C51-9943-A0A380A9C97F}" type="presOf" srcId="{8A565C9B-562A-45BB-AC1B-7075EE8D8AB7}" destId="{4A2727A5-3922-4FB8-886E-DE1754E94F26}" srcOrd="0" destOrd="9" presId="urn:microsoft.com/office/officeart/2005/8/layout/process3"/>
    <dgm:cxn modelId="{A61D89CB-9CC0-4703-B9E8-6A33FAD8C50F}" srcId="{3CAFC5A8-192A-4B4B-96A1-66A18D3BC7E4}" destId="{F566F745-3ADA-4CB1-A7DA-910DE9119884}" srcOrd="5" destOrd="0" parTransId="{ED194166-353E-438A-AB76-80F2F210A673}" sibTransId="{A518CD85-F04F-4BFE-9266-04791FE0111B}"/>
    <dgm:cxn modelId="{CED278AF-FEB7-48A5-AC2A-CDF4524D0495}" type="presOf" srcId="{28C2F721-7844-46EB-9019-74F3605DE7B8}" destId="{A9B9002E-3C8E-4AB7-9EA0-B3063D546BF7}" srcOrd="0" destOrd="7" presId="urn:microsoft.com/office/officeart/2005/8/layout/process3"/>
    <dgm:cxn modelId="{2F742B0B-A49C-4BBD-8F56-6DD247F8E5F4}" srcId="{3CAFC5A8-192A-4B4B-96A1-66A18D3BC7E4}" destId="{55F5F4BD-BA5A-4408-B863-7756204936EB}" srcOrd="3" destOrd="0" parTransId="{5D6C4ADA-2512-4FA1-B7E4-E70018D50DD4}" sibTransId="{D02279C8-C7BB-47C9-B802-C6DF79692C5C}"/>
    <dgm:cxn modelId="{6C51D8D6-0452-4EA7-AB80-F17339B5282C}" srcId="{3CAFC5A8-192A-4B4B-96A1-66A18D3BC7E4}" destId="{59B9220C-CAAA-4A6C-8CD3-4891ECF6E760}" srcOrd="6" destOrd="0" parTransId="{2A94D1D9-5A85-471F-AFC8-BC3CD3710A58}" sibTransId="{E90E4757-3A3D-41F0-BBBD-6A3DCAA01203}"/>
    <dgm:cxn modelId="{E73A8D7C-BC04-44C6-8110-1ABCFD66FB27}" type="presOf" srcId="{3BE25D34-5322-42BB-9818-049F3C70F954}" destId="{F0044B76-C4B4-41C8-A5A6-A225A87B54FD}" srcOrd="0" destOrd="7" presId="urn:microsoft.com/office/officeart/2005/8/layout/process3"/>
    <dgm:cxn modelId="{F9429A61-8B02-4CBE-839A-665DE4E1A125}" srcId="{3CAFC5A8-192A-4B4B-96A1-66A18D3BC7E4}" destId="{55FF269E-A5E6-45EB-A016-E1874D9DDB02}" srcOrd="7" destOrd="0" parTransId="{03892893-3E58-4999-9D1A-B82782257359}" sibTransId="{A3F65D06-B600-41C6-8705-DC01C578B9D3}"/>
    <dgm:cxn modelId="{3974A07F-4E85-443D-87B2-826C56208865}" srcId="{94E79DEC-1391-4DB5-BF26-C8D2C35D3C60}" destId="{DB562AC4-DDF7-4594-80FF-AC650019B704}" srcOrd="3" destOrd="0" parTransId="{12DD3A58-A85E-4486-92FD-9AFB37D50FA8}" sibTransId="{F45AE32A-E1EC-4A7C-80B8-52D4E70BA0FB}"/>
    <dgm:cxn modelId="{AAA80A2E-6B97-41E5-B9A3-6D457026FB16}" type="presOf" srcId="{A7D07D7A-035A-43D3-9A76-09B885798EA4}" destId="{FB9C8298-7EA0-4778-8D3B-CEA72BEBC7A2}" srcOrd="1" destOrd="0" presId="urn:microsoft.com/office/officeart/2005/8/layout/process3"/>
    <dgm:cxn modelId="{4D84EC92-9FEF-4296-AE80-5CA95D93F0CE}" srcId="{94E79DEC-1391-4DB5-BF26-C8D2C35D3C60}" destId="{972979C6-30B6-44C6-8465-86BC2C95898E}" srcOrd="5" destOrd="0" parTransId="{D6BA4F36-E806-4B9D-9B23-F5A05E6A9613}" sibTransId="{EC106883-AABD-4423-A913-992C0D2418D9}"/>
    <dgm:cxn modelId="{8DE77CEB-D35F-4313-BE9A-FA2C0D6FA646}" type="presOf" srcId="{E9954778-B67D-4E82-86A7-59F3112E55A9}" destId="{05419056-544F-4B74-A2EC-E66536B0E9CB}" srcOrd="0" destOrd="8" presId="urn:microsoft.com/office/officeart/2005/8/layout/process3"/>
    <dgm:cxn modelId="{7007EB65-5AB5-419C-804C-0F54538941AA}" type="presOf" srcId="{608A384A-7C1C-42E2-9D6E-79AC739EAF4D}" destId="{F0044B76-C4B4-41C8-A5A6-A225A87B54FD}" srcOrd="0" destOrd="10" presId="urn:microsoft.com/office/officeart/2005/8/layout/process3"/>
    <dgm:cxn modelId="{F4B42B30-6891-4108-BC4F-04DAC911F253}" srcId="{5110CE94-6862-4813-AEFB-94A14C593134}" destId="{94E79DEC-1391-4DB5-BF26-C8D2C35D3C60}" srcOrd="2" destOrd="0" parTransId="{131BFBA9-3ED0-4635-9E24-EB3D16FE62DF}" sibTransId="{B10CA6C4-8B85-497B-86AF-46BF1520D604}"/>
    <dgm:cxn modelId="{5B800199-8D32-40A9-88A4-FD526B82E325}" type="presOf" srcId="{0313F802-4187-471E-9C8A-DE4706813CF1}" destId="{F0044B76-C4B4-41C8-A5A6-A225A87B54FD}" srcOrd="0" destOrd="11" presId="urn:microsoft.com/office/officeart/2005/8/layout/process3"/>
    <dgm:cxn modelId="{624A40B5-0DCE-4796-A593-D713E8376519}" srcId="{A7D07D7A-035A-43D3-9A76-09B885798EA4}" destId="{D497D75D-F4BD-4521-AB72-2197665F08E5}" srcOrd="2" destOrd="0" parTransId="{5955E7D1-DA07-4B56-B71A-20E9255AA6E7}" sibTransId="{D50C9181-5617-403E-83A9-3E917CE64F29}"/>
    <dgm:cxn modelId="{6F8CDD0B-34B5-4779-9C96-5F5715900B70}" type="presOf" srcId="{5B043FA4-53C0-4003-AE76-89D52710C073}" destId="{4A2727A5-3922-4FB8-886E-DE1754E94F26}" srcOrd="0" destOrd="2" presId="urn:microsoft.com/office/officeart/2005/8/layout/process3"/>
    <dgm:cxn modelId="{7868DFF8-A797-4D52-BC0C-219B5B342F86}" srcId="{3CAFC5A8-192A-4B4B-96A1-66A18D3BC7E4}" destId="{7ADF44C2-3BFC-4A23-91DD-AD4FDB177C68}" srcOrd="10" destOrd="0" parTransId="{ADE2505F-40BD-4686-9E4A-CA8182D437A9}" sibTransId="{8DFAA3A4-84E5-40AC-AAE6-2DC5312F7FCA}"/>
    <dgm:cxn modelId="{859DD86E-0EAB-462F-B2A4-ED122C658DDD}" srcId="{94E79DEC-1391-4DB5-BF26-C8D2C35D3C60}" destId="{587F622D-B71E-454B-AC95-0A126C5581C4}" srcOrd="6" destOrd="0" parTransId="{EC56685E-1CE0-469D-B26E-62B6A7DDE7A7}" sibTransId="{79A27A06-83FD-4708-8150-47FC997EEB0D}"/>
    <dgm:cxn modelId="{EC7D39A1-870D-4176-B9F8-0DA65FF5935F}" type="presParOf" srcId="{F80CB0A4-9A6A-45A7-8135-243F92368161}" destId="{618232D8-2CC7-47A1-921E-9F7D72953282}" srcOrd="0" destOrd="0" presId="urn:microsoft.com/office/officeart/2005/8/layout/process3"/>
    <dgm:cxn modelId="{2CFCCB37-3140-4B4C-A2C5-2647D3E8A2ED}" type="presParOf" srcId="{618232D8-2CC7-47A1-921E-9F7D72953282}" destId="{0D3E8FA0-232A-4AFE-91B8-B063889A651A}" srcOrd="0" destOrd="0" presId="urn:microsoft.com/office/officeart/2005/8/layout/process3"/>
    <dgm:cxn modelId="{8750C163-BA31-47ED-A290-057469AC5C69}" type="presParOf" srcId="{618232D8-2CC7-47A1-921E-9F7D72953282}" destId="{8A0D9D83-C7B4-4A89-B5D0-E33B31353770}" srcOrd="1" destOrd="0" presId="urn:microsoft.com/office/officeart/2005/8/layout/process3"/>
    <dgm:cxn modelId="{15718017-6548-4577-9C70-780E38C7F0D1}" type="presParOf" srcId="{618232D8-2CC7-47A1-921E-9F7D72953282}" destId="{F0044B76-C4B4-41C8-A5A6-A225A87B54FD}" srcOrd="2" destOrd="0" presId="urn:microsoft.com/office/officeart/2005/8/layout/process3"/>
    <dgm:cxn modelId="{D19B0F0D-C9DC-4281-ADC1-B1C69560E010}" type="presParOf" srcId="{F80CB0A4-9A6A-45A7-8135-243F92368161}" destId="{AE5F0CCD-CC00-44D7-A533-0571E45E2ED1}" srcOrd="1" destOrd="0" presId="urn:microsoft.com/office/officeart/2005/8/layout/process3"/>
    <dgm:cxn modelId="{F03DEBF2-6C4E-44FB-BDBB-49FD945F3C18}" type="presParOf" srcId="{AE5F0CCD-CC00-44D7-A533-0571E45E2ED1}" destId="{EFD05834-0A26-4C03-A6A2-FFF1B7D9D8B0}" srcOrd="0" destOrd="0" presId="urn:microsoft.com/office/officeart/2005/8/layout/process3"/>
    <dgm:cxn modelId="{6150E0EA-E161-43D7-99E5-A445384EDB44}" type="presParOf" srcId="{F80CB0A4-9A6A-45A7-8135-243F92368161}" destId="{B606244D-D4DC-4D5D-A72D-F11FBD815989}" srcOrd="2" destOrd="0" presId="urn:microsoft.com/office/officeart/2005/8/layout/process3"/>
    <dgm:cxn modelId="{6F18528E-F972-426A-9D23-83E0609D6719}" type="presParOf" srcId="{B606244D-D4DC-4D5D-A72D-F11FBD815989}" destId="{310F3328-53AA-49DD-B448-9FE884468DF8}" srcOrd="0" destOrd="0" presId="urn:microsoft.com/office/officeart/2005/8/layout/process3"/>
    <dgm:cxn modelId="{2F7F3A50-B5F1-468D-9101-A3244BA85018}" type="presParOf" srcId="{B606244D-D4DC-4D5D-A72D-F11FBD815989}" destId="{9C6DFA05-8344-4DC8-AA57-8F80B0144A64}" srcOrd="1" destOrd="0" presId="urn:microsoft.com/office/officeart/2005/8/layout/process3"/>
    <dgm:cxn modelId="{D16E0C96-837E-4E84-80CF-B4AD80C88E39}" type="presParOf" srcId="{B606244D-D4DC-4D5D-A72D-F11FBD815989}" destId="{4A2727A5-3922-4FB8-886E-DE1754E94F26}" srcOrd="2" destOrd="0" presId="urn:microsoft.com/office/officeart/2005/8/layout/process3"/>
    <dgm:cxn modelId="{8D361180-628A-4FE8-BFB1-B255B0344CF4}" type="presParOf" srcId="{F80CB0A4-9A6A-45A7-8135-243F92368161}" destId="{2A28D97E-6D59-4E1D-AD18-383452BA6D3F}" srcOrd="3" destOrd="0" presId="urn:microsoft.com/office/officeart/2005/8/layout/process3"/>
    <dgm:cxn modelId="{DDD9F580-7E63-408D-B7FC-C4D14C53127C}" type="presParOf" srcId="{2A28D97E-6D59-4E1D-AD18-383452BA6D3F}" destId="{42C544DD-E852-44F9-B433-59642F67332A}" srcOrd="0" destOrd="0" presId="urn:microsoft.com/office/officeart/2005/8/layout/process3"/>
    <dgm:cxn modelId="{2CFC082D-9C1B-4238-8DD0-D0E48AFBDE19}" type="presParOf" srcId="{F80CB0A4-9A6A-45A7-8135-243F92368161}" destId="{CF286065-12E7-4F45-9656-D005A16176A9}" srcOrd="4" destOrd="0" presId="urn:microsoft.com/office/officeart/2005/8/layout/process3"/>
    <dgm:cxn modelId="{BA325D26-C848-4381-BA52-E87F2E369BAF}" type="presParOf" srcId="{CF286065-12E7-4F45-9656-D005A16176A9}" destId="{FE61D98B-F3F1-4C91-8574-DEB288643B97}" srcOrd="0" destOrd="0" presId="urn:microsoft.com/office/officeart/2005/8/layout/process3"/>
    <dgm:cxn modelId="{EAE580BC-0457-498D-B15E-6B20D1D92ACA}" type="presParOf" srcId="{CF286065-12E7-4F45-9656-D005A16176A9}" destId="{FD14CD30-1E60-4E03-B9FD-E425CA0E1B6B}" srcOrd="1" destOrd="0" presId="urn:microsoft.com/office/officeart/2005/8/layout/process3"/>
    <dgm:cxn modelId="{98AE5094-B756-419D-BE73-8CAD810E04F2}" type="presParOf" srcId="{CF286065-12E7-4F45-9656-D005A16176A9}" destId="{A9B9002E-3C8E-4AB7-9EA0-B3063D546BF7}" srcOrd="2" destOrd="0" presId="urn:microsoft.com/office/officeart/2005/8/layout/process3"/>
    <dgm:cxn modelId="{9D2C5AC1-D5C7-4CE4-AC9A-8BDAC8DAE3BA}" type="presParOf" srcId="{F80CB0A4-9A6A-45A7-8135-243F92368161}" destId="{BB476116-BD37-47A7-A030-5E74FBD3F445}" srcOrd="5" destOrd="0" presId="urn:microsoft.com/office/officeart/2005/8/layout/process3"/>
    <dgm:cxn modelId="{A71A2FF5-71C9-4F8A-9309-7D956FDBE73E}" type="presParOf" srcId="{BB476116-BD37-47A7-A030-5E74FBD3F445}" destId="{531D8918-079D-41F9-8DB1-02429BDBFD28}" srcOrd="0" destOrd="0" presId="urn:microsoft.com/office/officeart/2005/8/layout/process3"/>
    <dgm:cxn modelId="{AAAB6611-4B65-42E5-B5CA-562D46BF37BD}" type="presParOf" srcId="{F80CB0A4-9A6A-45A7-8135-243F92368161}" destId="{CE3C6B6C-967C-44DF-A94D-0E0ADCF18D36}" srcOrd="6" destOrd="0" presId="urn:microsoft.com/office/officeart/2005/8/layout/process3"/>
    <dgm:cxn modelId="{EEA81D2E-A2D3-41B5-AF20-ACF015825DFF}" type="presParOf" srcId="{CE3C6B6C-967C-44DF-A94D-0E0ADCF18D36}" destId="{BD07AA63-ED5D-451A-8A76-C396D11C90B4}" srcOrd="0" destOrd="0" presId="urn:microsoft.com/office/officeart/2005/8/layout/process3"/>
    <dgm:cxn modelId="{64E2B1BC-7171-4A80-AF3D-9AA595401CB9}" type="presParOf" srcId="{CE3C6B6C-967C-44DF-A94D-0E0ADCF18D36}" destId="{FB9C8298-7EA0-4778-8D3B-CEA72BEBC7A2}" srcOrd="1" destOrd="0" presId="urn:microsoft.com/office/officeart/2005/8/layout/process3"/>
    <dgm:cxn modelId="{00CAE779-5A7F-4D9B-A0F6-130D2DC7C8B3}" type="presParOf" srcId="{CE3C6B6C-967C-44DF-A94D-0E0ADCF18D36}" destId="{05419056-544F-4B74-A2EC-E66536B0E9CB}"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10CE94-6862-4813-AEFB-94A14C593134}" type="doc">
      <dgm:prSet loTypeId="urn:microsoft.com/office/officeart/2005/8/layout/process3" loCatId="process" qsTypeId="urn:microsoft.com/office/officeart/2005/8/quickstyle/simple1" qsCatId="simple" csTypeId="urn:microsoft.com/office/officeart/2005/8/colors/colorful4" csCatId="colorful" phldr="1"/>
      <dgm:spPr/>
      <dgm:t>
        <a:bodyPr/>
        <a:lstStyle/>
        <a:p>
          <a:endParaRPr lang="en-US"/>
        </a:p>
      </dgm:t>
    </dgm:pt>
    <dgm:pt modelId="{19E2C36B-61A5-4347-B1C6-3BD628CD9E37}">
      <dgm:prSet phldrT="[Text]"/>
      <dgm:spPr/>
      <dgm:t>
        <a:bodyPr/>
        <a:lstStyle/>
        <a:p>
          <a:r>
            <a:rPr lang="en-US" smtClean="0"/>
            <a:t>Contextual study </a:t>
          </a:r>
          <a:endParaRPr lang="en-US" dirty="0"/>
        </a:p>
      </dgm:t>
    </dgm:pt>
    <dgm:pt modelId="{72D4D89E-BF84-4501-9EB6-AB51391B5A78}" type="parTrans" cxnId="{23891EB5-FFC1-4CB2-88FF-63C5C23DB885}">
      <dgm:prSet/>
      <dgm:spPr/>
      <dgm:t>
        <a:bodyPr/>
        <a:lstStyle/>
        <a:p>
          <a:endParaRPr lang="en-US"/>
        </a:p>
      </dgm:t>
    </dgm:pt>
    <dgm:pt modelId="{90BD27D2-A410-4B86-AC9A-F3BDBD7A4674}" type="sibTrans" cxnId="{23891EB5-FFC1-4CB2-88FF-63C5C23DB885}">
      <dgm:prSet/>
      <dgm:spPr/>
      <dgm:t>
        <a:bodyPr/>
        <a:lstStyle/>
        <a:p>
          <a:endParaRPr lang="en-US"/>
        </a:p>
      </dgm:t>
    </dgm:pt>
    <dgm:pt modelId="{3CAFC5A8-192A-4B4B-96A1-66A18D3BC7E4}">
      <dgm:prSet phldrT="[Text]"/>
      <dgm:spPr/>
      <dgm:t>
        <a:bodyPr/>
        <a:lstStyle/>
        <a:p>
          <a:r>
            <a:rPr lang="en-US" smtClean="0"/>
            <a:t>Conflict analysis </a:t>
          </a:r>
          <a:endParaRPr lang="en-US" dirty="0"/>
        </a:p>
      </dgm:t>
    </dgm:pt>
    <dgm:pt modelId="{E80AA92F-4C1F-4D46-9790-55D61A3BE76B}" type="parTrans" cxnId="{E772E12C-6984-4831-9EE2-36AC21A1B4B9}">
      <dgm:prSet/>
      <dgm:spPr/>
      <dgm:t>
        <a:bodyPr/>
        <a:lstStyle/>
        <a:p>
          <a:endParaRPr lang="en-US"/>
        </a:p>
      </dgm:t>
    </dgm:pt>
    <dgm:pt modelId="{BD7321CE-49C9-44DC-9A24-2FA7276D0BD3}" type="sibTrans" cxnId="{E772E12C-6984-4831-9EE2-36AC21A1B4B9}">
      <dgm:prSet/>
      <dgm:spPr/>
      <dgm:t>
        <a:bodyPr/>
        <a:lstStyle/>
        <a:p>
          <a:endParaRPr lang="en-US"/>
        </a:p>
      </dgm:t>
    </dgm:pt>
    <dgm:pt modelId="{94E79DEC-1391-4DB5-BF26-C8D2C35D3C60}">
      <dgm:prSet phldrT="[Text]"/>
      <dgm:spPr/>
      <dgm:t>
        <a:bodyPr/>
        <a:lstStyle/>
        <a:p>
          <a:r>
            <a:rPr lang="en-US" smtClean="0"/>
            <a:t>Intervention scope policy formulation</a:t>
          </a:r>
          <a:endParaRPr lang="en-US" dirty="0"/>
        </a:p>
      </dgm:t>
    </dgm:pt>
    <dgm:pt modelId="{131BFBA9-3ED0-4635-9E24-EB3D16FE62DF}" type="parTrans" cxnId="{F4B42B30-6891-4108-BC4F-04DAC911F253}">
      <dgm:prSet/>
      <dgm:spPr/>
      <dgm:t>
        <a:bodyPr/>
        <a:lstStyle/>
        <a:p>
          <a:endParaRPr lang="en-US"/>
        </a:p>
      </dgm:t>
    </dgm:pt>
    <dgm:pt modelId="{B10CA6C4-8B85-497B-86AF-46BF1520D604}" type="sibTrans" cxnId="{F4B42B30-6891-4108-BC4F-04DAC911F253}">
      <dgm:prSet/>
      <dgm:spPr/>
      <dgm:t>
        <a:bodyPr/>
        <a:lstStyle/>
        <a:p>
          <a:endParaRPr lang="en-US"/>
        </a:p>
      </dgm:t>
    </dgm:pt>
    <dgm:pt modelId="{A7D07D7A-035A-43D3-9A76-09B885798EA4}">
      <dgm:prSet phldrT="[Text]"/>
      <dgm:spPr/>
      <dgm:t>
        <a:bodyPr/>
        <a:lstStyle/>
        <a:p>
          <a:r>
            <a:rPr lang="en-US" smtClean="0"/>
            <a:t>Detail design </a:t>
          </a:r>
          <a:endParaRPr lang="en-US" dirty="0"/>
        </a:p>
      </dgm:t>
    </dgm:pt>
    <dgm:pt modelId="{C611245E-2989-4381-A569-402887C9CECA}" type="parTrans" cxnId="{FDABC96C-0432-427A-B236-80294C016DC3}">
      <dgm:prSet/>
      <dgm:spPr/>
      <dgm:t>
        <a:bodyPr/>
        <a:lstStyle/>
        <a:p>
          <a:endParaRPr lang="en-US"/>
        </a:p>
      </dgm:t>
    </dgm:pt>
    <dgm:pt modelId="{0D829493-5DA1-4748-9BDD-F7E82E017867}" type="sibTrans" cxnId="{FDABC96C-0432-427A-B236-80294C016DC3}">
      <dgm:prSet/>
      <dgm:spPr/>
      <dgm:t>
        <a:bodyPr/>
        <a:lstStyle/>
        <a:p>
          <a:endParaRPr lang="en-US"/>
        </a:p>
      </dgm:t>
    </dgm:pt>
    <dgm:pt modelId="{7978170A-BCAE-44C2-BA43-F826E223E687}">
      <dgm:prSet/>
      <dgm:spPr/>
      <dgm:t>
        <a:bodyPr/>
        <a:lstStyle/>
        <a:p>
          <a:r>
            <a:rPr lang="de-DE" smtClean="0"/>
            <a:t>Environmental concern</a:t>
          </a:r>
          <a:endParaRPr lang="en-US" dirty="0"/>
        </a:p>
      </dgm:t>
    </dgm:pt>
    <dgm:pt modelId="{43CD5D11-7A9B-45D7-B705-1D01604E2577}" type="parTrans" cxnId="{55F8BB05-8ACB-425B-9760-53D8AB59B173}">
      <dgm:prSet/>
      <dgm:spPr/>
      <dgm:t>
        <a:bodyPr/>
        <a:lstStyle/>
        <a:p>
          <a:endParaRPr lang="en-US"/>
        </a:p>
      </dgm:t>
    </dgm:pt>
    <dgm:pt modelId="{5FA3A93D-0EE2-459B-A685-C8740ECE05ED}" type="sibTrans" cxnId="{55F8BB05-8ACB-425B-9760-53D8AB59B173}">
      <dgm:prSet/>
      <dgm:spPr/>
      <dgm:t>
        <a:bodyPr/>
        <a:lstStyle/>
        <a:p>
          <a:endParaRPr lang="en-US"/>
        </a:p>
      </dgm:t>
    </dgm:pt>
    <dgm:pt modelId="{456FFEDD-8A68-4C0D-B550-F20A21ED2B4A}">
      <dgm:prSet/>
      <dgm:spPr/>
      <dgm:t>
        <a:bodyPr/>
        <a:lstStyle/>
        <a:p>
          <a:r>
            <a:rPr lang="de-DE" smtClean="0"/>
            <a:t>Sustainable design</a:t>
          </a:r>
          <a:endParaRPr lang="en-US" dirty="0"/>
        </a:p>
      </dgm:t>
    </dgm:pt>
    <dgm:pt modelId="{3EDCE6B4-422C-4B2C-AA59-87002D921F26}" type="parTrans" cxnId="{4B4DFB49-E181-426B-99E8-CE1AF0D02795}">
      <dgm:prSet/>
      <dgm:spPr/>
      <dgm:t>
        <a:bodyPr/>
        <a:lstStyle/>
        <a:p>
          <a:endParaRPr lang="en-US"/>
        </a:p>
      </dgm:t>
    </dgm:pt>
    <dgm:pt modelId="{8577F8B9-57D8-46EF-A4CD-DAA340F1709A}" type="sibTrans" cxnId="{4B4DFB49-E181-426B-99E8-CE1AF0D02795}">
      <dgm:prSet/>
      <dgm:spPr/>
      <dgm:t>
        <a:bodyPr/>
        <a:lstStyle/>
        <a:p>
          <a:endParaRPr lang="en-US"/>
        </a:p>
      </dgm:t>
    </dgm:pt>
    <dgm:pt modelId="{D497D75D-F4BD-4521-AB72-2197665F08E5}">
      <dgm:prSet/>
      <dgm:spPr/>
      <dgm:t>
        <a:bodyPr/>
        <a:lstStyle/>
        <a:p>
          <a:r>
            <a:rPr lang="de-DE" smtClean="0"/>
            <a:t>Public acceptance</a:t>
          </a:r>
          <a:endParaRPr lang="en-US" dirty="0"/>
        </a:p>
      </dgm:t>
    </dgm:pt>
    <dgm:pt modelId="{5955E7D1-DA07-4B56-B71A-20E9255AA6E7}" type="parTrans" cxnId="{624A40B5-0DCE-4796-A593-D713E8376519}">
      <dgm:prSet/>
      <dgm:spPr/>
      <dgm:t>
        <a:bodyPr/>
        <a:lstStyle/>
        <a:p>
          <a:endParaRPr lang="en-US"/>
        </a:p>
      </dgm:t>
    </dgm:pt>
    <dgm:pt modelId="{D50C9181-5617-403E-83A9-3E917CE64F29}" type="sibTrans" cxnId="{624A40B5-0DCE-4796-A593-D713E8376519}">
      <dgm:prSet/>
      <dgm:spPr/>
      <dgm:t>
        <a:bodyPr/>
        <a:lstStyle/>
        <a:p>
          <a:endParaRPr lang="en-US"/>
        </a:p>
      </dgm:t>
    </dgm:pt>
    <dgm:pt modelId="{968E34AC-7DE7-4829-B75B-CBED40E3E20C}">
      <dgm:prSet/>
      <dgm:spPr/>
      <dgm:t>
        <a:bodyPr/>
        <a:lstStyle/>
        <a:p>
          <a:r>
            <a:rPr lang="de-DE" smtClean="0"/>
            <a:t>Public participation </a:t>
          </a:r>
          <a:endParaRPr lang="en-US" dirty="0"/>
        </a:p>
      </dgm:t>
    </dgm:pt>
    <dgm:pt modelId="{363BE288-C489-4D62-A807-40B3F5747D4C}" type="parTrans" cxnId="{6B80C335-6B68-4FEC-9DA2-07C33C527CDA}">
      <dgm:prSet/>
      <dgm:spPr/>
      <dgm:t>
        <a:bodyPr/>
        <a:lstStyle/>
        <a:p>
          <a:endParaRPr lang="en-US"/>
        </a:p>
      </dgm:t>
    </dgm:pt>
    <dgm:pt modelId="{FB0E12B7-ED22-4E91-8382-139A6599A9B6}" type="sibTrans" cxnId="{6B80C335-6B68-4FEC-9DA2-07C33C527CDA}">
      <dgm:prSet/>
      <dgm:spPr/>
      <dgm:t>
        <a:bodyPr/>
        <a:lstStyle/>
        <a:p>
          <a:endParaRPr lang="en-US"/>
        </a:p>
      </dgm:t>
    </dgm:pt>
    <dgm:pt modelId="{20898396-D7C2-42AA-BEA3-24F6CB7C15B6}">
      <dgm:prSet/>
      <dgm:spPr/>
      <dgm:t>
        <a:bodyPr/>
        <a:lstStyle/>
        <a:p>
          <a:r>
            <a:rPr lang="de-DE" smtClean="0"/>
            <a:t>Security concern</a:t>
          </a:r>
          <a:endParaRPr lang="en-US" dirty="0"/>
        </a:p>
      </dgm:t>
    </dgm:pt>
    <dgm:pt modelId="{0566D38C-EA13-4918-8354-382CC46C6640}" type="parTrans" cxnId="{6762215E-FCB7-4AAE-8A62-3D85143E2FBE}">
      <dgm:prSet/>
      <dgm:spPr/>
      <dgm:t>
        <a:bodyPr/>
        <a:lstStyle/>
        <a:p>
          <a:endParaRPr lang="en-US"/>
        </a:p>
      </dgm:t>
    </dgm:pt>
    <dgm:pt modelId="{FEB47D53-8221-4B39-BB7E-BF302E97317E}" type="sibTrans" cxnId="{6762215E-FCB7-4AAE-8A62-3D85143E2FBE}">
      <dgm:prSet/>
      <dgm:spPr/>
      <dgm:t>
        <a:bodyPr/>
        <a:lstStyle/>
        <a:p>
          <a:endParaRPr lang="en-US"/>
        </a:p>
      </dgm:t>
    </dgm:pt>
    <dgm:pt modelId="{B2A5633A-B54D-434D-9742-478939098FAE}">
      <dgm:prSet/>
      <dgm:spPr/>
      <dgm:t>
        <a:bodyPr/>
        <a:lstStyle/>
        <a:p>
          <a:r>
            <a:rPr lang="de-DE" smtClean="0"/>
            <a:t>Revenue generation</a:t>
          </a:r>
          <a:endParaRPr lang="en-US" dirty="0"/>
        </a:p>
      </dgm:t>
    </dgm:pt>
    <dgm:pt modelId="{655386AF-9BE9-48E0-A8A9-4B2E1ED13A9A}" type="parTrans" cxnId="{318A3324-1FC6-4FE7-87CA-D82CC36E358C}">
      <dgm:prSet/>
      <dgm:spPr/>
      <dgm:t>
        <a:bodyPr/>
        <a:lstStyle/>
        <a:p>
          <a:endParaRPr lang="en-US"/>
        </a:p>
      </dgm:t>
    </dgm:pt>
    <dgm:pt modelId="{292C298D-979A-4F81-96F2-4D01E57C060C}" type="sibTrans" cxnId="{318A3324-1FC6-4FE7-87CA-D82CC36E358C}">
      <dgm:prSet/>
      <dgm:spPr/>
      <dgm:t>
        <a:bodyPr/>
        <a:lstStyle/>
        <a:p>
          <a:endParaRPr lang="en-US"/>
        </a:p>
      </dgm:t>
    </dgm:pt>
    <dgm:pt modelId="{4ACC2B1F-746A-48A4-A954-E26219207E9C}">
      <dgm:prSet/>
      <dgm:spPr/>
      <dgm:t>
        <a:bodyPr/>
        <a:lstStyle/>
        <a:p>
          <a:endParaRPr lang="en-US" dirty="0"/>
        </a:p>
      </dgm:t>
    </dgm:pt>
    <dgm:pt modelId="{B5904273-73A3-4134-8192-662754A80ACD}" type="parTrans" cxnId="{653BEC16-79C1-4757-BDD5-BA77D972CECD}">
      <dgm:prSet/>
      <dgm:spPr/>
      <dgm:t>
        <a:bodyPr/>
        <a:lstStyle/>
        <a:p>
          <a:endParaRPr lang="en-US"/>
        </a:p>
      </dgm:t>
    </dgm:pt>
    <dgm:pt modelId="{C1E77EB9-113F-4469-977B-BDD8C6FF0280}" type="sibTrans" cxnId="{653BEC16-79C1-4757-BDD5-BA77D972CECD}">
      <dgm:prSet/>
      <dgm:spPr/>
      <dgm:t>
        <a:bodyPr/>
        <a:lstStyle/>
        <a:p>
          <a:endParaRPr lang="en-US"/>
        </a:p>
      </dgm:t>
    </dgm:pt>
    <dgm:pt modelId="{A36AD07F-B500-493F-97AF-9A6C5E45C1FE}">
      <dgm:prSet/>
      <dgm:spPr/>
      <dgm:t>
        <a:bodyPr/>
        <a:lstStyle/>
        <a:p>
          <a:r>
            <a:rPr lang="en-US" smtClean="0"/>
            <a:t>Legal and policy</a:t>
          </a:r>
          <a:r>
            <a:rPr lang="de-DE" smtClean="0"/>
            <a:t>y framework</a:t>
          </a:r>
          <a:endParaRPr lang="en-US" dirty="0"/>
        </a:p>
      </dgm:t>
    </dgm:pt>
    <dgm:pt modelId="{90205AEB-58DE-421C-9E05-193E1C640C2F}" type="parTrans" cxnId="{0238C606-67B4-4A03-9AE7-8D098214D292}">
      <dgm:prSet/>
      <dgm:spPr/>
      <dgm:t>
        <a:bodyPr/>
        <a:lstStyle/>
        <a:p>
          <a:endParaRPr lang="en-US"/>
        </a:p>
      </dgm:t>
    </dgm:pt>
    <dgm:pt modelId="{4FE15875-B443-4A67-8EEF-D2B0A21850FD}" type="sibTrans" cxnId="{0238C606-67B4-4A03-9AE7-8D098214D292}">
      <dgm:prSet/>
      <dgm:spPr/>
      <dgm:t>
        <a:bodyPr/>
        <a:lstStyle/>
        <a:p>
          <a:endParaRPr lang="en-US"/>
        </a:p>
      </dgm:t>
    </dgm:pt>
    <dgm:pt modelId="{99B1A786-8656-4C53-824E-D17814B28673}">
      <dgm:prSet/>
      <dgm:spPr/>
      <dgm:t>
        <a:bodyPr/>
        <a:lstStyle/>
        <a:p>
          <a:r>
            <a:rPr lang="de-DE" smtClean="0"/>
            <a:t>Playsical planning provision </a:t>
          </a:r>
          <a:endParaRPr lang="en-US" dirty="0"/>
        </a:p>
      </dgm:t>
    </dgm:pt>
    <dgm:pt modelId="{CC038696-F021-43A8-BC64-7D165C3C933B}" type="parTrans" cxnId="{11C0D02A-BB13-4B46-8221-909569121B47}">
      <dgm:prSet/>
      <dgm:spPr/>
      <dgm:t>
        <a:bodyPr/>
        <a:lstStyle/>
        <a:p>
          <a:endParaRPr lang="en-US"/>
        </a:p>
      </dgm:t>
    </dgm:pt>
    <dgm:pt modelId="{95048E77-54AF-4516-BC62-3142EA074320}" type="sibTrans" cxnId="{11C0D02A-BB13-4B46-8221-909569121B47}">
      <dgm:prSet/>
      <dgm:spPr/>
      <dgm:t>
        <a:bodyPr/>
        <a:lstStyle/>
        <a:p>
          <a:endParaRPr lang="en-US"/>
        </a:p>
      </dgm:t>
    </dgm:pt>
    <dgm:pt modelId="{E9954778-B67D-4E82-86A7-59F3112E55A9}">
      <dgm:prSet/>
      <dgm:spPr/>
      <dgm:t>
        <a:bodyPr/>
        <a:lstStyle/>
        <a:p>
          <a:r>
            <a:rPr lang="de-DE" dirty="0" smtClean="0"/>
            <a:t>Rules and regulation</a:t>
          </a:r>
          <a:endParaRPr lang="en-US" dirty="0"/>
        </a:p>
      </dgm:t>
    </dgm:pt>
    <dgm:pt modelId="{10C56B37-05AE-46F8-931C-1B15BB2A039E}" type="parTrans" cxnId="{7ACAD74D-21B2-4ADC-90F4-624BB3F5C73A}">
      <dgm:prSet/>
      <dgm:spPr/>
      <dgm:t>
        <a:bodyPr/>
        <a:lstStyle/>
        <a:p>
          <a:endParaRPr lang="en-US"/>
        </a:p>
      </dgm:t>
    </dgm:pt>
    <dgm:pt modelId="{25FAAB7F-6DFF-4DA7-A712-4DC9DAC39481}" type="sibTrans" cxnId="{7ACAD74D-21B2-4ADC-90F4-624BB3F5C73A}">
      <dgm:prSet/>
      <dgm:spPr/>
      <dgm:t>
        <a:bodyPr/>
        <a:lstStyle/>
        <a:p>
          <a:endParaRPr lang="en-US"/>
        </a:p>
      </dgm:t>
    </dgm:pt>
    <dgm:pt modelId="{2D8E16CC-C1A8-459F-8A6D-C4EC6D762710}">
      <dgm:prSet/>
      <dgm:spPr/>
      <dgm:t>
        <a:bodyPr/>
        <a:lstStyle/>
        <a:p>
          <a:r>
            <a:rPr lang="de-DE" dirty="0" smtClean="0"/>
            <a:t>Earthquake</a:t>
          </a:r>
          <a:endParaRPr lang="en-US" dirty="0"/>
        </a:p>
      </dgm:t>
    </dgm:pt>
    <dgm:pt modelId="{47B58F0C-195E-4BEF-8F98-7D356189C9D4}" type="parTrans" cxnId="{34E02425-7DDD-47D8-BBB3-30D4BD430F03}">
      <dgm:prSet/>
      <dgm:spPr/>
      <dgm:t>
        <a:bodyPr/>
        <a:lstStyle/>
        <a:p>
          <a:endParaRPr lang="en-US"/>
        </a:p>
      </dgm:t>
    </dgm:pt>
    <dgm:pt modelId="{3CBC82FE-53D8-48D5-9C18-915A0AC7B416}" type="sibTrans" cxnId="{34E02425-7DDD-47D8-BBB3-30D4BD430F03}">
      <dgm:prSet/>
      <dgm:spPr/>
      <dgm:t>
        <a:bodyPr/>
        <a:lstStyle/>
        <a:p>
          <a:endParaRPr lang="en-US"/>
        </a:p>
      </dgm:t>
    </dgm:pt>
    <dgm:pt modelId="{8637FA78-94F3-4C61-A84B-6EED170792BD}">
      <dgm:prSet/>
      <dgm:spPr/>
      <dgm:t>
        <a:bodyPr/>
        <a:lstStyle/>
        <a:p>
          <a:r>
            <a:rPr lang="en-US" dirty="0" smtClean="0"/>
            <a:t>Land use</a:t>
          </a:r>
          <a:endParaRPr lang="en-US" dirty="0"/>
        </a:p>
      </dgm:t>
    </dgm:pt>
    <dgm:pt modelId="{C55EA576-85DF-4BAC-A55E-B6330C96A299}" type="parTrans" cxnId="{CAFB9430-F909-4C28-ACFA-E0C5237E9786}">
      <dgm:prSet/>
      <dgm:spPr/>
      <dgm:t>
        <a:bodyPr/>
        <a:lstStyle/>
        <a:p>
          <a:endParaRPr lang="en-US"/>
        </a:p>
      </dgm:t>
    </dgm:pt>
    <dgm:pt modelId="{B50C0E9F-2DCE-4523-9D0F-6712025CF52D}" type="sibTrans" cxnId="{CAFB9430-F909-4C28-ACFA-E0C5237E9786}">
      <dgm:prSet/>
      <dgm:spPr/>
      <dgm:t>
        <a:bodyPr/>
        <a:lstStyle/>
        <a:p>
          <a:endParaRPr lang="en-US"/>
        </a:p>
      </dgm:t>
    </dgm:pt>
    <dgm:pt modelId="{1148BBD0-49D1-479E-8454-17434ABDCFB7}">
      <dgm:prSet/>
      <dgm:spPr/>
      <dgm:t>
        <a:bodyPr/>
        <a:lstStyle/>
        <a:p>
          <a:r>
            <a:rPr lang="en-US" dirty="0" smtClean="0"/>
            <a:t>Infrastructure and</a:t>
          </a:r>
          <a:endParaRPr lang="en-US" dirty="0"/>
        </a:p>
      </dgm:t>
    </dgm:pt>
    <dgm:pt modelId="{3C8C6733-0073-472C-A098-F30487D48EA5}" type="parTrans" cxnId="{63F21912-8553-4441-8921-C17041DBA707}">
      <dgm:prSet/>
      <dgm:spPr/>
      <dgm:t>
        <a:bodyPr/>
        <a:lstStyle/>
        <a:p>
          <a:endParaRPr lang="en-US"/>
        </a:p>
      </dgm:t>
    </dgm:pt>
    <dgm:pt modelId="{AC0096D7-638D-47D6-8DB3-1C1C8084F59D}" type="sibTrans" cxnId="{63F21912-8553-4441-8921-C17041DBA707}">
      <dgm:prSet/>
      <dgm:spPr/>
      <dgm:t>
        <a:bodyPr/>
        <a:lstStyle/>
        <a:p>
          <a:endParaRPr lang="en-US"/>
        </a:p>
      </dgm:t>
    </dgm:pt>
    <dgm:pt modelId="{436A5161-00D6-4E96-82D8-D2F31E9E0C5C}">
      <dgm:prSet/>
      <dgm:spPr/>
      <dgm:t>
        <a:bodyPr/>
        <a:lstStyle/>
        <a:p>
          <a:r>
            <a:rPr lang="en-US" dirty="0" smtClean="0"/>
            <a:t>Transportation, connectivity </a:t>
          </a:r>
          <a:endParaRPr lang="en-US" dirty="0"/>
        </a:p>
      </dgm:t>
    </dgm:pt>
    <dgm:pt modelId="{F36986B8-6EAF-4FFF-86EA-B18953FB6B0C}" type="parTrans" cxnId="{8DE730BC-DC3D-4A19-A318-335EFE30A709}">
      <dgm:prSet/>
      <dgm:spPr/>
      <dgm:t>
        <a:bodyPr/>
        <a:lstStyle/>
        <a:p>
          <a:endParaRPr lang="en-US"/>
        </a:p>
      </dgm:t>
    </dgm:pt>
    <dgm:pt modelId="{93042908-48CC-4C8D-A8AB-3F886423FC73}" type="sibTrans" cxnId="{8DE730BC-DC3D-4A19-A318-335EFE30A709}">
      <dgm:prSet/>
      <dgm:spPr/>
      <dgm:t>
        <a:bodyPr/>
        <a:lstStyle/>
        <a:p>
          <a:endParaRPr lang="en-US"/>
        </a:p>
      </dgm:t>
    </dgm:pt>
    <dgm:pt modelId="{1ED29FD9-4E6B-4D16-A121-67ECD27C6750}">
      <dgm:prSet/>
      <dgm:spPr/>
      <dgm:t>
        <a:bodyPr/>
        <a:lstStyle/>
        <a:p>
          <a:r>
            <a:rPr lang="en-US" smtClean="0"/>
            <a:t>Recreational</a:t>
          </a:r>
          <a:endParaRPr lang="en-US" dirty="0"/>
        </a:p>
      </dgm:t>
    </dgm:pt>
    <dgm:pt modelId="{21EAD426-F8B5-4B50-A2EB-D092CF756353}" type="parTrans" cxnId="{516BDA95-1471-4D62-B7A1-548B2B93C406}">
      <dgm:prSet/>
      <dgm:spPr/>
      <dgm:t>
        <a:bodyPr/>
        <a:lstStyle/>
        <a:p>
          <a:endParaRPr lang="en-US"/>
        </a:p>
      </dgm:t>
    </dgm:pt>
    <dgm:pt modelId="{6A1FB3B9-79F0-438E-9910-4E7711CDC100}" type="sibTrans" cxnId="{516BDA95-1471-4D62-B7A1-548B2B93C406}">
      <dgm:prSet/>
      <dgm:spPr/>
      <dgm:t>
        <a:bodyPr/>
        <a:lstStyle/>
        <a:p>
          <a:endParaRPr lang="en-US"/>
        </a:p>
      </dgm:t>
    </dgm:pt>
    <dgm:pt modelId="{3BE25D34-5322-42BB-9818-049F3C70F954}">
      <dgm:prSet/>
      <dgm:spPr/>
      <dgm:t>
        <a:bodyPr/>
        <a:lstStyle/>
        <a:p>
          <a:r>
            <a:rPr lang="en-US" dirty="0" smtClean="0"/>
            <a:t>Time-space</a:t>
          </a:r>
          <a:endParaRPr lang="en-US" dirty="0"/>
        </a:p>
      </dgm:t>
    </dgm:pt>
    <dgm:pt modelId="{B36ACCC0-4F0B-400C-AF35-42FA5F32AEC9}" type="parTrans" cxnId="{39CED703-A9BA-4071-9DEA-823C9EE94843}">
      <dgm:prSet/>
      <dgm:spPr/>
      <dgm:t>
        <a:bodyPr/>
        <a:lstStyle/>
        <a:p>
          <a:endParaRPr lang="en-US"/>
        </a:p>
      </dgm:t>
    </dgm:pt>
    <dgm:pt modelId="{0E776EF1-5D60-4AF7-A6C4-8E8959075E80}" type="sibTrans" cxnId="{39CED703-A9BA-4071-9DEA-823C9EE94843}">
      <dgm:prSet/>
      <dgm:spPr/>
      <dgm:t>
        <a:bodyPr/>
        <a:lstStyle/>
        <a:p>
          <a:endParaRPr lang="en-US"/>
        </a:p>
      </dgm:t>
    </dgm:pt>
    <dgm:pt modelId="{F0EBE8B3-D772-4F0B-BA3D-4A6E0C53BAFD}">
      <dgm:prSet/>
      <dgm:spPr/>
      <dgm:t>
        <a:bodyPr/>
        <a:lstStyle/>
        <a:p>
          <a:r>
            <a:rPr lang="en-US" dirty="0" smtClean="0"/>
            <a:t>Heritage structures </a:t>
          </a:r>
          <a:endParaRPr lang="en-US" dirty="0"/>
        </a:p>
      </dgm:t>
    </dgm:pt>
    <dgm:pt modelId="{0308DD21-0A5E-4C3B-94EC-1C4D2E3B3EE5}" type="parTrans" cxnId="{11C4702B-0CDE-4B83-86A9-AE3399DAC5BF}">
      <dgm:prSet/>
      <dgm:spPr/>
      <dgm:t>
        <a:bodyPr/>
        <a:lstStyle/>
        <a:p>
          <a:endParaRPr lang="en-US"/>
        </a:p>
      </dgm:t>
    </dgm:pt>
    <dgm:pt modelId="{55E4C20E-B560-4358-93AC-60B74DBB0CD8}" type="sibTrans" cxnId="{11C4702B-0CDE-4B83-86A9-AE3399DAC5BF}">
      <dgm:prSet/>
      <dgm:spPr/>
      <dgm:t>
        <a:bodyPr/>
        <a:lstStyle/>
        <a:p>
          <a:endParaRPr lang="en-US"/>
        </a:p>
      </dgm:t>
    </dgm:pt>
    <dgm:pt modelId="{D583811A-02F0-4F06-BDF9-E80EE9EF5BA7}">
      <dgm:prSet/>
      <dgm:spPr/>
      <dgm:t>
        <a:bodyPr/>
        <a:lstStyle/>
        <a:p>
          <a:r>
            <a:rPr lang="en-US" dirty="0" smtClean="0"/>
            <a:t>Demographic info</a:t>
          </a:r>
          <a:endParaRPr lang="en-US" dirty="0"/>
        </a:p>
      </dgm:t>
    </dgm:pt>
    <dgm:pt modelId="{9B190288-5295-4680-A1D9-ACF8D62CCA6C}" type="parTrans" cxnId="{18C22F97-6B91-431A-A4DF-5326AC467561}">
      <dgm:prSet/>
      <dgm:spPr/>
      <dgm:t>
        <a:bodyPr/>
        <a:lstStyle/>
        <a:p>
          <a:endParaRPr lang="en-US"/>
        </a:p>
      </dgm:t>
    </dgm:pt>
    <dgm:pt modelId="{07B235D1-AF59-41B9-9FE1-820A0598BCEA}" type="sibTrans" cxnId="{18C22F97-6B91-431A-A4DF-5326AC467561}">
      <dgm:prSet/>
      <dgm:spPr/>
      <dgm:t>
        <a:bodyPr/>
        <a:lstStyle/>
        <a:p>
          <a:endParaRPr lang="en-US"/>
        </a:p>
      </dgm:t>
    </dgm:pt>
    <dgm:pt modelId="{871648B8-E08A-4E31-A871-4B26A0591C4F}">
      <dgm:prSet/>
      <dgm:spPr/>
      <dgm:t>
        <a:bodyPr/>
        <a:lstStyle/>
        <a:p>
          <a:r>
            <a:rPr lang="en-US" dirty="0" smtClean="0"/>
            <a:t>Earthquake</a:t>
          </a:r>
          <a:endParaRPr lang="en-US" dirty="0"/>
        </a:p>
      </dgm:t>
    </dgm:pt>
    <dgm:pt modelId="{7DFD9110-5135-4E5F-8804-96D098353314}" type="parTrans" cxnId="{932C7A91-8E83-4CE1-AB44-D249283C533C}">
      <dgm:prSet/>
      <dgm:spPr/>
      <dgm:t>
        <a:bodyPr/>
        <a:lstStyle/>
        <a:p>
          <a:endParaRPr lang="en-US"/>
        </a:p>
      </dgm:t>
    </dgm:pt>
    <dgm:pt modelId="{97601213-F6BF-4FAA-A7B8-6C80E65CED9E}" type="sibTrans" cxnId="{932C7A91-8E83-4CE1-AB44-D249283C533C}">
      <dgm:prSet/>
      <dgm:spPr/>
      <dgm:t>
        <a:bodyPr/>
        <a:lstStyle/>
        <a:p>
          <a:endParaRPr lang="en-US"/>
        </a:p>
      </dgm:t>
    </dgm:pt>
    <dgm:pt modelId="{576B0920-4BBD-43C9-AA24-F89E5F0D40F7}">
      <dgm:prSet/>
      <dgm:spPr/>
      <dgm:t>
        <a:bodyPr/>
        <a:lstStyle/>
        <a:p>
          <a:r>
            <a:rPr lang="en-US" dirty="0" smtClean="0"/>
            <a:t>Urban services</a:t>
          </a:r>
          <a:endParaRPr lang="en-US" dirty="0"/>
        </a:p>
      </dgm:t>
    </dgm:pt>
    <dgm:pt modelId="{A42E7384-B2B2-404F-B511-97E35D6BBFE2}" type="parTrans" cxnId="{935F914E-A57F-40E8-B9D2-209E237EE4BB}">
      <dgm:prSet/>
      <dgm:spPr/>
      <dgm:t>
        <a:bodyPr/>
        <a:lstStyle/>
        <a:p>
          <a:endParaRPr lang="en-US"/>
        </a:p>
      </dgm:t>
    </dgm:pt>
    <dgm:pt modelId="{9B6329A2-090A-46BD-9F40-7AB659359EA1}" type="sibTrans" cxnId="{935F914E-A57F-40E8-B9D2-209E237EE4BB}">
      <dgm:prSet/>
      <dgm:spPr/>
      <dgm:t>
        <a:bodyPr/>
        <a:lstStyle/>
        <a:p>
          <a:endParaRPr lang="en-US"/>
        </a:p>
      </dgm:t>
    </dgm:pt>
    <dgm:pt modelId="{BFF0A676-0A3F-42BE-886F-D1DE87B3017A}">
      <dgm:prSet/>
      <dgm:spPr/>
      <dgm:t>
        <a:bodyPr/>
        <a:lstStyle/>
        <a:p>
          <a:r>
            <a:rPr lang="de-DE" dirty="0" smtClean="0"/>
            <a:t>Building information</a:t>
          </a:r>
          <a:endParaRPr lang="en-US" dirty="0"/>
        </a:p>
      </dgm:t>
    </dgm:pt>
    <dgm:pt modelId="{C5A931D7-10BA-48A0-B667-779A1D412883}" type="parTrans" cxnId="{F9D755B5-5052-4413-9FA7-64CD3B1F901E}">
      <dgm:prSet/>
      <dgm:spPr/>
      <dgm:t>
        <a:bodyPr/>
        <a:lstStyle/>
        <a:p>
          <a:endParaRPr lang="en-US"/>
        </a:p>
      </dgm:t>
    </dgm:pt>
    <dgm:pt modelId="{DD8DBC9C-DEBA-4CF8-9FA7-5B10E0F5E620}" type="sibTrans" cxnId="{F9D755B5-5052-4413-9FA7-64CD3B1F901E}">
      <dgm:prSet/>
      <dgm:spPr/>
      <dgm:t>
        <a:bodyPr/>
        <a:lstStyle/>
        <a:p>
          <a:endParaRPr lang="en-US"/>
        </a:p>
      </dgm:t>
    </dgm:pt>
    <dgm:pt modelId="{0313F802-4187-471E-9C8A-DE4706813CF1}">
      <dgm:prSet/>
      <dgm:spPr/>
      <dgm:t>
        <a:bodyPr/>
        <a:lstStyle/>
        <a:p>
          <a:r>
            <a:rPr lang="de-DE" dirty="0" smtClean="0"/>
            <a:t>Stakeholders  role </a:t>
          </a:r>
          <a:endParaRPr lang="en-US" dirty="0"/>
        </a:p>
      </dgm:t>
    </dgm:pt>
    <dgm:pt modelId="{8AFFC9DE-1D95-41DA-9082-71A610E3CD6F}" type="parTrans" cxnId="{EBDB3AF8-2914-4638-B4C0-2F35CC487B23}">
      <dgm:prSet/>
      <dgm:spPr/>
      <dgm:t>
        <a:bodyPr/>
        <a:lstStyle/>
        <a:p>
          <a:endParaRPr lang="en-US"/>
        </a:p>
      </dgm:t>
    </dgm:pt>
    <dgm:pt modelId="{4AD0E5C4-A9E7-4A85-8DBB-44E1FA269F48}" type="sibTrans" cxnId="{EBDB3AF8-2914-4638-B4C0-2F35CC487B23}">
      <dgm:prSet/>
      <dgm:spPr/>
      <dgm:t>
        <a:bodyPr/>
        <a:lstStyle/>
        <a:p>
          <a:endParaRPr lang="en-US"/>
        </a:p>
      </dgm:t>
    </dgm:pt>
    <dgm:pt modelId="{1C5A7B22-A33E-4F28-98E0-DF88CD83412E}">
      <dgm:prSet/>
      <dgm:spPr/>
      <dgm:t>
        <a:bodyPr/>
        <a:lstStyle/>
        <a:p>
          <a:r>
            <a:rPr lang="en-US" smtClean="0"/>
            <a:t>Land use conflict</a:t>
          </a:r>
          <a:endParaRPr lang="en-US"/>
        </a:p>
      </dgm:t>
    </dgm:pt>
    <dgm:pt modelId="{98F98835-416A-4FED-A9FE-7DB45EFA8438}" type="parTrans" cxnId="{7B029131-04F6-4947-9DB0-74F3FD893453}">
      <dgm:prSet/>
      <dgm:spPr/>
      <dgm:t>
        <a:bodyPr/>
        <a:lstStyle/>
        <a:p>
          <a:endParaRPr lang="en-US"/>
        </a:p>
      </dgm:t>
    </dgm:pt>
    <dgm:pt modelId="{3D358DC9-0367-46D8-A251-AF66D0856179}" type="sibTrans" cxnId="{7B029131-04F6-4947-9DB0-74F3FD893453}">
      <dgm:prSet/>
      <dgm:spPr/>
      <dgm:t>
        <a:bodyPr/>
        <a:lstStyle/>
        <a:p>
          <a:endParaRPr lang="en-US"/>
        </a:p>
      </dgm:t>
    </dgm:pt>
    <dgm:pt modelId="{7CC3092D-339C-4CF3-B979-9630604E8914}">
      <dgm:prSet/>
      <dgm:spPr/>
      <dgm:t>
        <a:bodyPr/>
        <a:lstStyle/>
        <a:p>
          <a:r>
            <a:rPr lang="en-US" smtClean="0"/>
            <a:t>Need/availability  of infrastructure and services</a:t>
          </a:r>
          <a:endParaRPr lang="en-US" dirty="0"/>
        </a:p>
      </dgm:t>
    </dgm:pt>
    <dgm:pt modelId="{0E46ADBA-2D73-4A35-A284-61EC1AEC9DCB}" type="parTrans" cxnId="{E16E639D-68CA-4B37-948C-E7B91834AE26}">
      <dgm:prSet/>
      <dgm:spPr/>
      <dgm:t>
        <a:bodyPr/>
        <a:lstStyle/>
        <a:p>
          <a:endParaRPr lang="en-US"/>
        </a:p>
      </dgm:t>
    </dgm:pt>
    <dgm:pt modelId="{5B56FE0A-EBFB-4950-A4A3-AF5F44FFA0DB}" type="sibTrans" cxnId="{E16E639D-68CA-4B37-948C-E7B91834AE26}">
      <dgm:prSet/>
      <dgm:spPr/>
      <dgm:t>
        <a:bodyPr/>
        <a:lstStyle/>
        <a:p>
          <a:endParaRPr lang="en-US"/>
        </a:p>
      </dgm:t>
    </dgm:pt>
    <dgm:pt modelId="{050AC51C-A76E-4E03-B843-D5D13BCE613D}">
      <dgm:prSet/>
      <dgm:spPr/>
      <dgm:t>
        <a:bodyPr/>
        <a:lstStyle/>
        <a:p>
          <a:r>
            <a:rPr lang="en-US" dirty="0" smtClean="0"/>
            <a:t>Stakeholders' interest</a:t>
          </a:r>
          <a:endParaRPr lang="en-US" dirty="0"/>
        </a:p>
      </dgm:t>
    </dgm:pt>
    <dgm:pt modelId="{318640AF-298B-4E4F-8A5A-E0365BA65071}" type="parTrans" cxnId="{9B0C3116-E97D-4C1B-840B-FBABE9913E6A}">
      <dgm:prSet/>
      <dgm:spPr/>
      <dgm:t>
        <a:bodyPr/>
        <a:lstStyle/>
        <a:p>
          <a:endParaRPr lang="en-US"/>
        </a:p>
      </dgm:t>
    </dgm:pt>
    <dgm:pt modelId="{7C893AEC-DE0A-426C-BFE9-10D6A18AEEC8}" type="sibTrans" cxnId="{9B0C3116-E97D-4C1B-840B-FBABE9913E6A}">
      <dgm:prSet/>
      <dgm:spPr/>
      <dgm:t>
        <a:bodyPr/>
        <a:lstStyle/>
        <a:p>
          <a:endParaRPr lang="en-US"/>
        </a:p>
      </dgm:t>
    </dgm:pt>
    <dgm:pt modelId="{5B043FA4-53C0-4003-AE76-89D52710C073}">
      <dgm:prSet/>
      <dgm:spPr/>
      <dgm:t>
        <a:bodyPr/>
        <a:lstStyle/>
        <a:p>
          <a:r>
            <a:rPr lang="en-US" dirty="0" smtClean="0"/>
            <a:t>Rules, regulations</a:t>
          </a:r>
          <a:endParaRPr lang="en-US" dirty="0"/>
        </a:p>
      </dgm:t>
    </dgm:pt>
    <dgm:pt modelId="{929795A3-0F39-4F93-8441-2327FC87E4E9}" type="parTrans" cxnId="{90AB50D1-E5DA-4FB0-9B33-2B0B1B2E025F}">
      <dgm:prSet/>
      <dgm:spPr/>
      <dgm:t>
        <a:bodyPr/>
        <a:lstStyle/>
        <a:p>
          <a:endParaRPr lang="en-US"/>
        </a:p>
      </dgm:t>
    </dgm:pt>
    <dgm:pt modelId="{22D7A7B9-088D-4388-9B3E-048DC25DF345}" type="sibTrans" cxnId="{90AB50D1-E5DA-4FB0-9B33-2B0B1B2E025F}">
      <dgm:prSet/>
      <dgm:spPr/>
      <dgm:t>
        <a:bodyPr/>
        <a:lstStyle/>
        <a:p>
          <a:endParaRPr lang="en-US"/>
        </a:p>
      </dgm:t>
    </dgm:pt>
    <dgm:pt modelId="{55F5F4BD-BA5A-4408-B863-7756204936EB}">
      <dgm:prSet/>
      <dgm:spPr/>
      <dgm:t>
        <a:bodyPr/>
        <a:lstStyle/>
        <a:p>
          <a:r>
            <a:rPr lang="en-US" smtClean="0"/>
            <a:t>Residents desire</a:t>
          </a:r>
          <a:endParaRPr lang="en-US" dirty="0"/>
        </a:p>
      </dgm:t>
    </dgm:pt>
    <dgm:pt modelId="{5D6C4ADA-2512-4FA1-B7E4-E70018D50DD4}" type="parTrans" cxnId="{2F742B0B-A49C-4BBD-8F56-6DD247F8E5F4}">
      <dgm:prSet/>
      <dgm:spPr/>
      <dgm:t>
        <a:bodyPr/>
        <a:lstStyle/>
        <a:p>
          <a:endParaRPr lang="en-US"/>
        </a:p>
      </dgm:t>
    </dgm:pt>
    <dgm:pt modelId="{D02279C8-C7BB-47C9-B802-C6DF79692C5C}" type="sibTrans" cxnId="{2F742B0B-A49C-4BBD-8F56-6DD247F8E5F4}">
      <dgm:prSet/>
      <dgm:spPr/>
      <dgm:t>
        <a:bodyPr/>
        <a:lstStyle/>
        <a:p>
          <a:endParaRPr lang="en-US"/>
        </a:p>
      </dgm:t>
    </dgm:pt>
    <dgm:pt modelId="{46B9417E-9817-4C73-A5D2-F1AF73588B7C}">
      <dgm:prSet/>
      <dgm:spPr/>
      <dgm:t>
        <a:bodyPr/>
        <a:lstStyle/>
        <a:p>
          <a:r>
            <a:rPr lang="en-US" smtClean="0"/>
            <a:t>Social/cultural/</a:t>
          </a:r>
          <a:endParaRPr lang="en-US" dirty="0"/>
        </a:p>
      </dgm:t>
    </dgm:pt>
    <dgm:pt modelId="{49785466-F325-471E-9D24-9DDCA5FE8488}" type="parTrans" cxnId="{96FCF87A-1746-448C-A16F-C051EC11D0AB}">
      <dgm:prSet/>
      <dgm:spPr/>
      <dgm:t>
        <a:bodyPr/>
        <a:lstStyle/>
        <a:p>
          <a:endParaRPr lang="en-US"/>
        </a:p>
      </dgm:t>
    </dgm:pt>
    <dgm:pt modelId="{1082B483-FAB2-4585-AA40-6B2A4B6519B9}" type="sibTrans" cxnId="{96FCF87A-1746-448C-A16F-C051EC11D0AB}">
      <dgm:prSet/>
      <dgm:spPr/>
      <dgm:t>
        <a:bodyPr/>
        <a:lstStyle/>
        <a:p>
          <a:endParaRPr lang="en-US"/>
        </a:p>
      </dgm:t>
    </dgm:pt>
    <dgm:pt modelId="{7ADF44C2-3BFC-4A23-91DD-AD4FDB177C68}">
      <dgm:prSet/>
      <dgm:spPr/>
      <dgm:t>
        <a:bodyPr/>
        <a:lstStyle/>
        <a:p>
          <a:endParaRPr lang="en-US" dirty="0"/>
        </a:p>
      </dgm:t>
    </dgm:pt>
    <dgm:pt modelId="{ADE2505F-40BD-4686-9E4A-CA8182D437A9}" type="parTrans" cxnId="{7868DFF8-A797-4D52-BC0C-219B5B342F86}">
      <dgm:prSet/>
      <dgm:spPr/>
      <dgm:t>
        <a:bodyPr/>
        <a:lstStyle/>
        <a:p>
          <a:endParaRPr lang="en-US"/>
        </a:p>
      </dgm:t>
    </dgm:pt>
    <dgm:pt modelId="{8DFAA3A4-84E5-40AC-AAE6-2DC5312F7FCA}" type="sibTrans" cxnId="{7868DFF8-A797-4D52-BC0C-219B5B342F86}">
      <dgm:prSet/>
      <dgm:spPr/>
      <dgm:t>
        <a:bodyPr/>
        <a:lstStyle/>
        <a:p>
          <a:endParaRPr lang="en-US"/>
        </a:p>
      </dgm:t>
    </dgm:pt>
    <dgm:pt modelId="{4C192B08-30BC-46FD-BC8A-5141555FD139}">
      <dgm:prSet/>
      <dgm:spPr/>
      <dgm:t>
        <a:bodyPr/>
        <a:lstStyle/>
        <a:p>
          <a:r>
            <a:rPr lang="en-US" dirty="0" smtClean="0"/>
            <a:t>Religious, education, health facilities</a:t>
          </a:r>
          <a:endParaRPr lang="en-US" dirty="0"/>
        </a:p>
      </dgm:t>
    </dgm:pt>
    <dgm:pt modelId="{72E97204-ADDB-4A27-82DC-6D23257EB165}" type="parTrans" cxnId="{A9C71801-68AF-42CB-87BC-2E77A44CB609}">
      <dgm:prSet/>
      <dgm:spPr/>
      <dgm:t>
        <a:bodyPr/>
        <a:lstStyle/>
        <a:p>
          <a:endParaRPr lang="en-US"/>
        </a:p>
      </dgm:t>
    </dgm:pt>
    <dgm:pt modelId="{BA6D0C71-57D4-4FB2-AD2D-6A5744504FB7}" type="sibTrans" cxnId="{A9C71801-68AF-42CB-87BC-2E77A44CB609}">
      <dgm:prSet/>
      <dgm:spPr/>
      <dgm:t>
        <a:bodyPr/>
        <a:lstStyle/>
        <a:p>
          <a:endParaRPr lang="en-US"/>
        </a:p>
      </dgm:t>
    </dgm:pt>
    <dgm:pt modelId="{8A565C9B-562A-45BB-AC1B-7075EE8D8AB7}">
      <dgm:prSet/>
      <dgm:spPr/>
      <dgm:t>
        <a:bodyPr/>
        <a:lstStyle/>
        <a:p>
          <a:r>
            <a:rPr lang="de-DE" dirty="0" smtClean="0"/>
            <a:t>Revenue generation and expenditure  </a:t>
          </a:r>
          <a:endParaRPr lang="en-US" dirty="0"/>
        </a:p>
      </dgm:t>
    </dgm:pt>
    <dgm:pt modelId="{6B71CB1E-6FF6-437D-9B54-7D1AFC349726}" type="parTrans" cxnId="{1A48C715-42C8-4A9E-94CE-28D4FB816B5B}">
      <dgm:prSet/>
      <dgm:spPr/>
      <dgm:t>
        <a:bodyPr/>
        <a:lstStyle/>
        <a:p>
          <a:endParaRPr lang="en-US"/>
        </a:p>
      </dgm:t>
    </dgm:pt>
    <dgm:pt modelId="{10A9392B-0DAF-428C-875E-A24F619230AF}" type="sibTrans" cxnId="{1A48C715-42C8-4A9E-94CE-28D4FB816B5B}">
      <dgm:prSet/>
      <dgm:spPr/>
      <dgm:t>
        <a:bodyPr/>
        <a:lstStyle/>
        <a:p>
          <a:endParaRPr lang="en-US"/>
        </a:p>
      </dgm:t>
    </dgm:pt>
    <dgm:pt modelId="{9D7E522E-693F-41D1-B6E4-832103A8F235}">
      <dgm:prSet/>
      <dgm:spPr/>
      <dgm:t>
        <a:bodyPr/>
        <a:lstStyle/>
        <a:p>
          <a:r>
            <a:rPr lang="de-DE" dirty="0" smtClean="0"/>
            <a:t>Locational sutability</a:t>
          </a:r>
          <a:endParaRPr lang="en-US" dirty="0"/>
        </a:p>
      </dgm:t>
    </dgm:pt>
    <dgm:pt modelId="{3A196ABC-531E-43AA-B3CB-81BECB293464}" type="parTrans" cxnId="{AC91D73A-9592-4E17-B95C-BAA02B3068A9}">
      <dgm:prSet/>
      <dgm:spPr/>
      <dgm:t>
        <a:bodyPr/>
        <a:lstStyle/>
        <a:p>
          <a:endParaRPr lang="en-US"/>
        </a:p>
      </dgm:t>
    </dgm:pt>
    <dgm:pt modelId="{791EC113-F829-4343-AB1D-52FE8ADDAB77}" type="sibTrans" cxnId="{AC91D73A-9592-4E17-B95C-BAA02B3068A9}">
      <dgm:prSet/>
      <dgm:spPr/>
      <dgm:t>
        <a:bodyPr/>
        <a:lstStyle/>
        <a:p>
          <a:endParaRPr lang="en-US"/>
        </a:p>
      </dgm:t>
    </dgm:pt>
    <dgm:pt modelId="{DB562AC4-DDF7-4594-80FF-AC650019B704}">
      <dgm:prSet/>
      <dgm:spPr/>
      <dgm:t>
        <a:bodyPr/>
        <a:lstStyle/>
        <a:p>
          <a:r>
            <a:rPr lang="de-DE" dirty="0" smtClean="0"/>
            <a:t>Sustainability</a:t>
          </a:r>
          <a:endParaRPr lang="en-US" dirty="0"/>
        </a:p>
      </dgm:t>
    </dgm:pt>
    <dgm:pt modelId="{12DD3A58-A85E-4486-92FD-9AFB37D50FA8}" type="parTrans" cxnId="{3974A07F-4E85-443D-87B2-826C56208865}">
      <dgm:prSet/>
      <dgm:spPr/>
      <dgm:t>
        <a:bodyPr/>
        <a:lstStyle/>
        <a:p>
          <a:endParaRPr lang="en-US"/>
        </a:p>
      </dgm:t>
    </dgm:pt>
    <dgm:pt modelId="{F45AE32A-E1EC-4A7C-80B8-52D4E70BA0FB}" type="sibTrans" cxnId="{3974A07F-4E85-443D-87B2-826C56208865}">
      <dgm:prSet/>
      <dgm:spPr/>
      <dgm:t>
        <a:bodyPr/>
        <a:lstStyle/>
        <a:p>
          <a:endParaRPr lang="en-US"/>
        </a:p>
      </dgm:t>
    </dgm:pt>
    <dgm:pt modelId="{37E27BCD-4D16-44E9-B4D1-DC9276253146}">
      <dgm:prSet/>
      <dgm:spPr/>
      <dgm:t>
        <a:bodyPr/>
        <a:lstStyle/>
        <a:p>
          <a:r>
            <a:rPr lang="de-DE" dirty="0" smtClean="0"/>
            <a:t>Cost and revenue potential</a:t>
          </a:r>
          <a:endParaRPr lang="en-US" dirty="0"/>
        </a:p>
      </dgm:t>
    </dgm:pt>
    <dgm:pt modelId="{364D55DA-CD7F-4238-A985-26C3BD7F714A}" type="parTrans" cxnId="{E624D8E3-F45E-42D5-A992-3185F0473B1D}">
      <dgm:prSet/>
      <dgm:spPr/>
      <dgm:t>
        <a:bodyPr/>
        <a:lstStyle/>
        <a:p>
          <a:endParaRPr lang="en-US"/>
        </a:p>
      </dgm:t>
    </dgm:pt>
    <dgm:pt modelId="{AFB64D20-340E-4A0A-BEF4-6F4E662EE797}" type="sibTrans" cxnId="{E624D8E3-F45E-42D5-A992-3185F0473B1D}">
      <dgm:prSet/>
      <dgm:spPr/>
      <dgm:t>
        <a:bodyPr/>
        <a:lstStyle/>
        <a:p>
          <a:endParaRPr lang="en-US"/>
        </a:p>
      </dgm:t>
    </dgm:pt>
    <dgm:pt modelId="{972979C6-30B6-44C6-8465-86BC2C95898E}">
      <dgm:prSet/>
      <dgm:spPr/>
      <dgm:t>
        <a:bodyPr/>
        <a:lstStyle/>
        <a:p>
          <a:r>
            <a:rPr lang="de-DE" dirty="0" smtClean="0"/>
            <a:t>Peoples acceptance</a:t>
          </a:r>
          <a:endParaRPr lang="en-US" dirty="0"/>
        </a:p>
      </dgm:t>
    </dgm:pt>
    <dgm:pt modelId="{D6BA4F36-E806-4B9D-9B23-F5A05E6A9613}" type="parTrans" cxnId="{4D84EC92-9FEF-4296-AE80-5CA95D93F0CE}">
      <dgm:prSet/>
      <dgm:spPr/>
      <dgm:t>
        <a:bodyPr/>
        <a:lstStyle/>
        <a:p>
          <a:endParaRPr lang="en-US"/>
        </a:p>
      </dgm:t>
    </dgm:pt>
    <dgm:pt modelId="{EC106883-AABD-4423-A913-992C0D2418D9}" type="sibTrans" cxnId="{4D84EC92-9FEF-4296-AE80-5CA95D93F0CE}">
      <dgm:prSet/>
      <dgm:spPr/>
      <dgm:t>
        <a:bodyPr/>
        <a:lstStyle/>
        <a:p>
          <a:endParaRPr lang="en-US"/>
        </a:p>
      </dgm:t>
    </dgm:pt>
    <dgm:pt modelId="{587F622D-B71E-454B-AC95-0A126C5581C4}">
      <dgm:prSet/>
      <dgm:spPr/>
      <dgm:t>
        <a:bodyPr/>
        <a:lstStyle/>
        <a:p>
          <a:r>
            <a:rPr lang="de-DE" dirty="0" smtClean="0"/>
            <a:t>Security concern </a:t>
          </a:r>
          <a:endParaRPr lang="en-US" dirty="0"/>
        </a:p>
      </dgm:t>
    </dgm:pt>
    <dgm:pt modelId="{EC56685E-1CE0-469D-B26E-62B6A7DDE7A7}" type="parTrans" cxnId="{859DD86E-0EAB-462F-B2A4-ED122C658DDD}">
      <dgm:prSet/>
      <dgm:spPr/>
      <dgm:t>
        <a:bodyPr/>
        <a:lstStyle/>
        <a:p>
          <a:endParaRPr lang="en-US"/>
        </a:p>
      </dgm:t>
    </dgm:pt>
    <dgm:pt modelId="{79A27A06-83FD-4708-8150-47FC997EEB0D}" type="sibTrans" cxnId="{859DD86E-0EAB-462F-B2A4-ED122C658DDD}">
      <dgm:prSet/>
      <dgm:spPr/>
      <dgm:t>
        <a:bodyPr/>
        <a:lstStyle/>
        <a:p>
          <a:endParaRPr lang="en-US"/>
        </a:p>
      </dgm:t>
    </dgm:pt>
    <dgm:pt modelId="{28C2F721-7844-46EB-9019-74F3605DE7B8}">
      <dgm:prSet/>
      <dgm:spPr/>
      <dgm:t>
        <a:bodyPr/>
        <a:lstStyle/>
        <a:p>
          <a:r>
            <a:rPr lang="de-DE" dirty="0" smtClean="0"/>
            <a:t>Community involvement and belongingness  </a:t>
          </a:r>
          <a:endParaRPr lang="en-US" dirty="0"/>
        </a:p>
      </dgm:t>
    </dgm:pt>
    <dgm:pt modelId="{F5D633D0-C0D4-4E40-9ED2-C8B82496DD62}" type="parTrans" cxnId="{FABDAF73-BDC8-4274-A042-0A3281E5B1C3}">
      <dgm:prSet/>
      <dgm:spPr/>
      <dgm:t>
        <a:bodyPr/>
        <a:lstStyle/>
        <a:p>
          <a:endParaRPr lang="en-US"/>
        </a:p>
      </dgm:t>
    </dgm:pt>
    <dgm:pt modelId="{54E8FE0D-B240-4211-BCD7-A92D741D9CD9}" type="sibTrans" cxnId="{FABDAF73-BDC8-4274-A042-0A3281E5B1C3}">
      <dgm:prSet/>
      <dgm:spPr/>
      <dgm:t>
        <a:bodyPr/>
        <a:lstStyle/>
        <a:p>
          <a:endParaRPr lang="en-US"/>
        </a:p>
      </dgm:t>
    </dgm:pt>
    <dgm:pt modelId="{321DC872-1E06-4519-8F9A-3EF9F8FBC26C}">
      <dgm:prSet/>
      <dgm:spPr/>
      <dgm:t>
        <a:bodyPr/>
        <a:lstStyle/>
        <a:p>
          <a:r>
            <a:rPr lang="de-DE" dirty="0" smtClean="0"/>
            <a:t>Income generation </a:t>
          </a:r>
          <a:endParaRPr lang="en-US" dirty="0"/>
        </a:p>
      </dgm:t>
    </dgm:pt>
    <dgm:pt modelId="{078F490E-5BC3-4E73-BCBC-DF8200817733}" type="parTrans" cxnId="{14F42AA8-DD28-41BE-AD24-E8CD0AAC630C}">
      <dgm:prSet/>
      <dgm:spPr/>
      <dgm:t>
        <a:bodyPr/>
        <a:lstStyle/>
        <a:p>
          <a:endParaRPr lang="en-US"/>
        </a:p>
      </dgm:t>
    </dgm:pt>
    <dgm:pt modelId="{03C91897-E659-4208-81A0-C13A13F0A4C3}" type="sibTrans" cxnId="{14F42AA8-DD28-41BE-AD24-E8CD0AAC630C}">
      <dgm:prSet/>
      <dgm:spPr/>
      <dgm:t>
        <a:bodyPr/>
        <a:lstStyle/>
        <a:p>
          <a:endParaRPr lang="en-US"/>
        </a:p>
      </dgm:t>
    </dgm:pt>
    <dgm:pt modelId="{D56CD766-C4E1-4AE9-8C71-8ADB68BF959B}">
      <dgm:prSet/>
      <dgm:spPr/>
      <dgm:t>
        <a:bodyPr/>
        <a:lstStyle/>
        <a:p>
          <a:r>
            <a:rPr lang="de-DE" dirty="0" smtClean="0"/>
            <a:t>Implementation strategy  </a:t>
          </a:r>
          <a:endParaRPr lang="en-US" dirty="0"/>
        </a:p>
      </dgm:t>
    </dgm:pt>
    <dgm:pt modelId="{4B23A904-C2C0-4FAA-B033-F2C61CEB4EEF}" type="parTrans" cxnId="{0ACC16B0-EDF5-4B35-A9E3-C1D6EC620966}">
      <dgm:prSet/>
      <dgm:spPr/>
      <dgm:t>
        <a:bodyPr/>
        <a:lstStyle/>
        <a:p>
          <a:endParaRPr lang="en-US"/>
        </a:p>
      </dgm:t>
    </dgm:pt>
    <dgm:pt modelId="{7BCEA6F0-7835-49D4-B3DB-64B4C42546D0}" type="sibTrans" cxnId="{0ACC16B0-EDF5-4B35-A9E3-C1D6EC620966}">
      <dgm:prSet/>
      <dgm:spPr/>
      <dgm:t>
        <a:bodyPr/>
        <a:lstStyle/>
        <a:p>
          <a:endParaRPr lang="en-US"/>
        </a:p>
      </dgm:t>
    </dgm:pt>
    <dgm:pt modelId="{B72F5E1B-26C6-463B-A32F-4137CE9916D3}">
      <dgm:prSet/>
      <dgm:spPr/>
      <dgm:t>
        <a:bodyPr/>
        <a:lstStyle/>
        <a:p>
          <a:r>
            <a:rPr lang="de-DE" dirty="0" smtClean="0"/>
            <a:t>Ownership </a:t>
          </a:r>
          <a:endParaRPr lang="en-US" dirty="0"/>
        </a:p>
      </dgm:t>
    </dgm:pt>
    <dgm:pt modelId="{89950A26-E1FC-44E0-9A50-9DE569C054AE}" type="parTrans" cxnId="{B8F38C54-548A-42C1-B7DF-4A6C18107E7E}">
      <dgm:prSet/>
      <dgm:spPr/>
      <dgm:t>
        <a:bodyPr/>
        <a:lstStyle/>
        <a:p>
          <a:endParaRPr lang="en-US"/>
        </a:p>
      </dgm:t>
    </dgm:pt>
    <dgm:pt modelId="{98477037-7031-453E-B6F2-152C959668DA}" type="sibTrans" cxnId="{B8F38C54-548A-42C1-B7DF-4A6C18107E7E}">
      <dgm:prSet/>
      <dgm:spPr/>
      <dgm:t>
        <a:bodyPr/>
        <a:lstStyle/>
        <a:p>
          <a:endParaRPr lang="en-US"/>
        </a:p>
      </dgm:t>
    </dgm:pt>
    <dgm:pt modelId="{E0629F29-D630-41C7-AFFC-3C4CA4F42B8E}">
      <dgm:prSet/>
      <dgm:spPr/>
      <dgm:t>
        <a:bodyPr/>
        <a:lstStyle/>
        <a:p>
          <a:r>
            <a:rPr lang="de-DE" dirty="0" smtClean="0"/>
            <a:t>Designed and current use</a:t>
          </a:r>
          <a:endParaRPr lang="en-US" dirty="0"/>
        </a:p>
      </dgm:t>
    </dgm:pt>
    <dgm:pt modelId="{922140A7-3F8D-4BE3-BB2C-3ED0806CD528}" type="parTrans" cxnId="{89564EF8-BEB4-462F-AED2-CEF29C66B9F5}">
      <dgm:prSet/>
      <dgm:spPr/>
      <dgm:t>
        <a:bodyPr/>
        <a:lstStyle/>
        <a:p>
          <a:endParaRPr lang="en-US"/>
        </a:p>
      </dgm:t>
    </dgm:pt>
    <dgm:pt modelId="{A19171FE-E869-4D46-BD03-B787BC08C7FC}" type="sibTrans" cxnId="{89564EF8-BEB4-462F-AED2-CEF29C66B9F5}">
      <dgm:prSet/>
      <dgm:spPr/>
      <dgm:t>
        <a:bodyPr/>
        <a:lstStyle/>
        <a:p>
          <a:endParaRPr lang="en-US"/>
        </a:p>
      </dgm:t>
    </dgm:pt>
    <dgm:pt modelId="{03DB7D67-6337-489E-972E-E301FA987BEB}">
      <dgm:prSet/>
      <dgm:spPr/>
      <dgm:t>
        <a:bodyPr/>
        <a:lstStyle/>
        <a:p>
          <a:r>
            <a:rPr lang="de-DE" dirty="0" smtClean="0"/>
            <a:t>Use and public access</a:t>
          </a:r>
          <a:endParaRPr lang="en-US" dirty="0"/>
        </a:p>
      </dgm:t>
    </dgm:pt>
    <dgm:pt modelId="{215DEDCE-0B5A-467C-A3A0-EF3EB5DE291E}" type="parTrans" cxnId="{A7C525D6-04B5-414A-A115-1BD15DF87F66}">
      <dgm:prSet/>
      <dgm:spPr/>
      <dgm:t>
        <a:bodyPr/>
        <a:lstStyle/>
        <a:p>
          <a:endParaRPr lang="en-US"/>
        </a:p>
      </dgm:t>
    </dgm:pt>
    <dgm:pt modelId="{5125338C-618B-48C6-9C58-30F63D8192B5}" type="sibTrans" cxnId="{A7C525D6-04B5-414A-A115-1BD15DF87F66}">
      <dgm:prSet/>
      <dgm:spPr/>
      <dgm:t>
        <a:bodyPr/>
        <a:lstStyle/>
        <a:p>
          <a:endParaRPr lang="en-US"/>
        </a:p>
      </dgm:t>
    </dgm:pt>
    <dgm:pt modelId="{6E01629B-E8D9-48A8-AE01-DA6FC349F1F5}">
      <dgm:prSet/>
      <dgm:spPr/>
      <dgm:t>
        <a:bodyPr/>
        <a:lstStyle/>
        <a:p>
          <a:r>
            <a:rPr lang="en-US" dirty="0" smtClean="0"/>
            <a:t>economic</a:t>
          </a:r>
          <a:endParaRPr lang="en-US" dirty="0"/>
        </a:p>
      </dgm:t>
    </dgm:pt>
    <dgm:pt modelId="{D3A7BA59-841F-4013-AA79-EAD1C7B53B7A}" type="sibTrans" cxnId="{891924D9-1955-43E1-8ADD-F5CAE8327A42}">
      <dgm:prSet/>
      <dgm:spPr/>
      <dgm:t>
        <a:bodyPr/>
        <a:lstStyle/>
        <a:p>
          <a:endParaRPr lang="en-US"/>
        </a:p>
      </dgm:t>
    </dgm:pt>
    <dgm:pt modelId="{8C832FFA-8615-483A-AF67-0A6D00B36C6C}" type="parTrans" cxnId="{891924D9-1955-43E1-8ADD-F5CAE8327A42}">
      <dgm:prSet/>
      <dgm:spPr/>
      <dgm:t>
        <a:bodyPr/>
        <a:lstStyle/>
        <a:p>
          <a:endParaRPr lang="en-US"/>
        </a:p>
      </dgm:t>
    </dgm:pt>
    <dgm:pt modelId="{D255BAC2-3953-4EB0-AD61-2CC46592F678}">
      <dgm:prSet/>
      <dgm:spPr/>
      <dgm:t>
        <a:bodyPr/>
        <a:lstStyle/>
        <a:p>
          <a:r>
            <a:rPr lang="en-US" dirty="0" smtClean="0"/>
            <a:t>Target group of tourists</a:t>
          </a:r>
          <a:endParaRPr lang="en-US" dirty="0"/>
        </a:p>
      </dgm:t>
    </dgm:pt>
    <dgm:pt modelId="{3353AF38-FCFC-40FD-A955-C97C9BC95AE6}" type="parTrans" cxnId="{48E7A412-D763-441D-81CD-82D5C45D2434}">
      <dgm:prSet/>
      <dgm:spPr/>
      <dgm:t>
        <a:bodyPr/>
        <a:lstStyle/>
        <a:p>
          <a:endParaRPr lang="en-US"/>
        </a:p>
      </dgm:t>
    </dgm:pt>
    <dgm:pt modelId="{E6A0915B-FDAF-4CB9-B580-1240986E0FAA}" type="sibTrans" cxnId="{48E7A412-D763-441D-81CD-82D5C45D2434}">
      <dgm:prSet/>
      <dgm:spPr/>
      <dgm:t>
        <a:bodyPr/>
        <a:lstStyle/>
        <a:p>
          <a:endParaRPr lang="en-US"/>
        </a:p>
      </dgm:t>
    </dgm:pt>
    <dgm:pt modelId="{C44EA907-5DED-45EB-B6ED-A9800476020E}">
      <dgm:prSet/>
      <dgm:spPr/>
      <dgm:t>
        <a:bodyPr/>
        <a:lstStyle/>
        <a:p>
          <a:r>
            <a:rPr lang="en-US" dirty="0" smtClean="0"/>
            <a:t>Hospitality </a:t>
          </a:r>
          <a:endParaRPr lang="en-US" dirty="0"/>
        </a:p>
      </dgm:t>
    </dgm:pt>
    <dgm:pt modelId="{35C00F68-0D97-4501-B03D-95C0E92D921A}" type="parTrans" cxnId="{F5A30DD3-BC46-4212-90A3-9A9421820305}">
      <dgm:prSet/>
      <dgm:spPr/>
      <dgm:t>
        <a:bodyPr/>
        <a:lstStyle/>
        <a:p>
          <a:endParaRPr lang="en-US"/>
        </a:p>
      </dgm:t>
    </dgm:pt>
    <dgm:pt modelId="{DA4CC9C6-A217-4E1F-A7B8-2C7525D885D6}" type="sibTrans" cxnId="{F5A30DD3-BC46-4212-90A3-9A9421820305}">
      <dgm:prSet/>
      <dgm:spPr/>
      <dgm:t>
        <a:bodyPr/>
        <a:lstStyle/>
        <a:p>
          <a:endParaRPr lang="en-US"/>
        </a:p>
      </dgm:t>
    </dgm:pt>
    <dgm:pt modelId="{59B9220C-CAAA-4A6C-8CD3-4891ECF6E760}">
      <dgm:prSet/>
      <dgm:spPr/>
      <dgm:t>
        <a:bodyPr/>
        <a:lstStyle/>
        <a:p>
          <a:r>
            <a:rPr lang="de-DE" dirty="0" smtClean="0"/>
            <a:t>Stakeholders‘ interests</a:t>
          </a:r>
          <a:endParaRPr lang="en-US" dirty="0"/>
        </a:p>
      </dgm:t>
    </dgm:pt>
    <dgm:pt modelId="{E90E4757-3A3D-41F0-BBBD-6A3DCAA01203}" type="sibTrans" cxnId="{6C51D8D6-0452-4EA7-AB80-F17339B5282C}">
      <dgm:prSet/>
      <dgm:spPr/>
      <dgm:t>
        <a:bodyPr/>
        <a:lstStyle/>
        <a:p>
          <a:endParaRPr lang="en-US"/>
        </a:p>
      </dgm:t>
    </dgm:pt>
    <dgm:pt modelId="{2A94D1D9-5A85-471F-AFC8-BC3CD3710A58}" type="parTrans" cxnId="{6C51D8D6-0452-4EA7-AB80-F17339B5282C}">
      <dgm:prSet/>
      <dgm:spPr/>
      <dgm:t>
        <a:bodyPr/>
        <a:lstStyle/>
        <a:p>
          <a:endParaRPr lang="en-US"/>
        </a:p>
      </dgm:t>
    </dgm:pt>
    <dgm:pt modelId="{C644E187-E434-4A66-B86C-0A5393262C4D}">
      <dgm:prSet/>
      <dgm:spPr/>
      <dgm:t>
        <a:bodyPr/>
        <a:lstStyle/>
        <a:p>
          <a:r>
            <a:rPr lang="en-US" dirty="0" smtClean="0"/>
            <a:t>Conservation/restoration </a:t>
          </a:r>
          <a:endParaRPr lang="en-US" dirty="0"/>
        </a:p>
      </dgm:t>
    </dgm:pt>
    <dgm:pt modelId="{24008EA4-0F09-4E7D-92C8-F3C0E285ADCA}" type="parTrans" cxnId="{CF85B86A-DBDC-46C1-9CF4-F33F81F2D912}">
      <dgm:prSet/>
      <dgm:spPr/>
      <dgm:t>
        <a:bodyPr/>
        <a:lstStyle/>
        <a:p>
          <a:endParaRPr lang="en-US"/>
        </a:p>
      </dgm:t>
    </dgm:pt>
    <dgm:pt modelId="{C6240FB3-2F83-4D8E-9B95-BA3BF3515FF2}" type="sibTrans" cxnId="{CF85B86A-DBDC-46C1-9CF4-F33F81F2D912}">
      <dgm:prSet/>
      <dgm:spPr/>
      <dgm:t>
        <a:bodyPr/>
        <a:lstStyle/>
        <a:p>
          <a:endParaRPr lang="en-US"/>
        </a:p>
      </dgm:t>
    </dgm:pt>
    <dgm:pt modelId="{37B5CE31-0F2A-4955-ABEB-053035E5E94E}">
      <dgm:prSet/>
      <dgm:spPr/>
      <dgm:t>
        <a:bodyPr/>
        <a:lstStyle/>
        <a:p>
          <a:r>
            <a:rPr lang="de-DE" dirty="0" smtClean="0"/>
            <a:t>Environmental cnceren</a:t>
          </a:r>
          <a:endParaRPr lang="en-US" dirty="0"/>
        </a:p>
      </dgm:t>
    </dgm:pt>
    <dgm:pt modelId="{7EF5B0E5-9E5B-4EDB-83DA-F02470809738}" type="sibTrans" cxnId="{06886729-E492-48DA-AF63-D32C5FCB09C6}">
      <dgm:prSet/>
      <dgm:spPr/>
      <dgm:t>
        <a:bodyPr/>
        <a:lstStyle/>
        <a:p>
          <a:endParaRPr lang="en-US"/>
        </a:p>
      </dgm:t>
    </dgm:pt>
    <dgm:pt modelId="{1E634C83-32E8-4F42-A8A5-F4F20D3FE559}" type="parTrans" cxnId="{06886729-E492-48DA-AF63-D32C5FCB09C6}">
      <dgm:prSet/>
      <dgm:spPr/>
      <dgm:t>
        <a:bodyPr/>
        <a:lstStyle/>
        <a:p>
          <a:endParaRPr lang="en-US"/>
        </a:p>
      </dgm:t>
    </dgm:pt>
    <dgm:pt modelId="{F80CB0A4-9A6A-45A7-8135-243F92368161}" type="pres">
      <dgm:prSet presAssocID="{5110CE94-6862-4813-AEFB-94A14C593134}" presName="linearFlow" presStyleCnt="0">
        <dgm:presLayoutVars>
          <dgm:dir/>
          <dgm:animLvl val="lvl"/>
          <dgm:resizeHandles val="exact"/>
        </dgm:presLayoutVars>
      </dgm:prSet>
      <dgm:spPr/>
      <dgm:t>
        <a:bodyPr/>
        <a:lstStyle/>
        <a:p>
          <a:endParaRPr lang="en-US"/>
        </a:p>
      </dgm:t>
    </dgm:pt>
    <dgm:pt modelId="{618232D8-2CC7-47A1-921E-9F7D72953282}" type="pres">
      <dgm:prSet presAssocID="{19E2C36B-61A5-4347-B1C6-3BD628CD9E37}" presName="composite" presStyleCnt="0"/>
      <dgm:spPr/>
      <dgm:t>
        <a:bodyPr/>
        <a:lstStyle/>
        <a:p>
          <a:endParaRPr lang="en-US"/>
        </a:p>
      </dgm:t>
    </dgm:pt>
    <dgm:pt modelId="{0D3E8FA0-232A-4AFE-91B8-B063889A651A}" type="pres">
      <dgm:prSet presAssocID="{19E2C36B-61A5-4347-B1C6-3BD628CD9E37}" presName="parTx" presStyleLbl="node1" presStyleIdx="0" presStyleCnt="4">
        <dgm:presLayoutVars>
          <dgm:chMax val="0"/>
          <dgm:chPref val="0"/>
          <dgm:bulletEnabled val="1"/>
        </dgm:presLayoutVars>
      </dgm:prSet>
      <dgm:spPr/>
      <dgm:t>
        <a:bodyPr/>
        <a:lstStyle/>
        <a:p>
          <a:endParaRPr lang="en-US"/>
        </a:p>
      </dgm:t>
    </dgm:pt>
    <dgm:pt modelId="{8A0D9D83-C7B4-4A89-B5D0-E33B31353770}" type="pres">
      <dgm:prSet presAssocID="{19E2C36B-61A5-4347-B1C6-3BD628CD9E37}" presName="parSh" presStyleLbl="node1" presStyleIdx="0" presStyleCnt="4"/>
      <dgm:spPr/>
      <dgm:t>
        <a:bodyPr/>
        <a:lstStyle/>
        <a:p>
          <a:endParaRPr lang="en-US"/>
        </a:p>
      </dgm:t>
    </dgm:pt>
    <dgm:pt modelId="{F0044B76-C4B4-41C8-A5A6-A225A87B54FD}" type="pres">
      <dgm:prSet presAssocID="{19E2C36B-61A5-4347-B1C6-3BD628CD9E37}" presName="desTx" presStyleLbl="fgAcc1" presStyleIdx="0" presStyleCnt="4" custScaleX="120883">
        <dgm:presLayoutVars>
          <dgm:bulletEnabled val="1"/>
        </dgm:presLayoutVars>
      </dgm:prSet>
      <dgm:spPr/>
      <dgm:t>
        <a:bodyPr/>
        <a:lstStyle/>
        <a:p>
          <a:endParaRPr lang="en-US"/>
        </a:p>
      </dgm:t>
    </dgm:pt>
    <dgm:pt modelId="{AE5F0CCD-CC00-44D7-A533-0571E45E2ED1}" type="pres">
      <dgm:prSet presAssocID="{90BD27D2-A410-4B86-AC9A-F3BDBD7A4674}" presName="sibTrans" presStyleLbl="sibTrans2D1" presStyleIdx="0" presStyleCnt="3"/>
      <dgm:spPr/>
      <dgm:t>
        <a:bodyPr/>
        <a:lstStyle/>
        <a:p>
          <a:endParaRPr lang="en-US"/>
        </a:p>
      </dgm:t>
    </dgm:pt>
    <dgm:pt modelId="{EFD05834-0A26-4C03-A6A2-FFF1B7D9D8B0}" type="pres">
      <dgm:prSet presAssocID="{90BD27D2-A410-4B86-AC9A-F3BDBD7A4674}" presName="connTx" presStyleLbl="sibTrans2D1" presStyleIdx="0" presStyleCnt="3"/>
      <dgm:spPr/>
      <dgm:t>
        <a:bodyPr/>
        <a:lstStyle/>
        <a:p>
          <a:endParaRPr lang="en-US"/>
        </a:p>
      </dgm:t>
    </dgm:pt>
    <dgm:pt modelId="{B606244D-D4DC-4D5D-A72D-F11FBD815989}" type="pres">
      <dgm:prSet presAssocID="{3CAFC5A8-192A-4B4B-96A1-66A18D3BC7E4}" presName="composite" presStyleCnt="0"/>
      <dgm:spPr/>
      <dgm:t>
        <a:bodyPr/>
        <a:lstStyle/>
        <a:p>
          <a:endParaRPr lang="en-US"/>
        </a:p>
      </dgm:t>
    </dgm:pt>
    <dgm:pt modelId="{310F3328-53AA-49DD-B448-9FE884468DF8}" type="pres">
      <dgm:prSet presAssocID="{3CAFC5A8-192A-4B4B-96A1-66A18D3BC7E4}" presName="parTx" presStyleLbl="node1" presStyleIdx="0" presStyleCnt="4">
        <dgm:presLayoutVars>
          <dgm:chMax val="0"/>
          <dgm:chPref val="0"/>
          <dgm:bulletEnabled val="1"/>
        </dgm:presLayoutVars>
      </dgm:prSet>
      <dgm:spPr/>
      <dgm:t>
        <a:bodyPr/>
        <a:lstStyle/>
        <a:p>
          <a:endParaRPr lang="en-US"/>
        </a:p>
      </dgm:t>
    </dgm:pt>
    <dgm:pt modelId="{9C6DFA05-8344-4DC8-AA57-8F80B0144A64}" type="pres">
      <dgm:prSet presAssocID="{3CAFC5A8-192A-4B4B-96A1-66A18D3BC7E4}" presName="parSh" presStyleLbl="node1" presStyleIdx="1" presStyleCnt="4"/>
      <dgm:spPr/>
      <dgm:t>
        <a:bodyPr/>
        <a:lstStyle/>
        <a:p>
          <a:endParaRPr lang="en-US"/>
        </a:p>
      </dgm:t>
    </dgm:pt>
    <dgm:pt modelId="{4A2727A5-3922-4FB8-886E-DE1754E94F26}" type="pres">
      <dgm:prSet presAssocID="{3CAFC5A8-192A-4B4B-96A1-66A18D3BC7E4}" presName="desTx" presStyleLbl="fgAcc1" presStyleIdx="1" presStyleCnt="4">
        <dgm:presLayoutVars>
          <dgm:bulletEnabled val="1"/>
        </dgm:presLayoutVars>
      </dgm:prSet>
      <dgm:spPr/>
      <dgm:t>
        <a:bodyPr/>
        <a:lstStyle/>
        <a:p>
          <a:endParaRPr lang="en-US"/>
        </a:p>
      </dgm:t>
    </dgm:pt>
    <dgm:pt modelId="{2A28D97E-6D59-4E1D-AD18-383452BA6D3F}" type="pres">
      <dgm:prSet presAssocID="{BD7321CE-49C9-44DC-9A24-2FA7276D0BD3}" presName="sibTrans" presStyleLbl="sibTrans2D1" presStyleIdx="1" presStyleCnt="3"/>
      <dgm:spPr/>
      <dgm:t>
        <a:bodyPr/>
        <a:lstStyle/>
        <a:p>
          <a:endParaRPr lang="en-US"/>
        </a:p>
      </dgm:t>
    </dgm:pt>
    <dgm:pt modelId="{42C544DD-E852-44F9-B433-59642F67332A}" type="pres">
      <dgm:prSet presAssocID="{BD7321CE-49C9-44DC-9A24-2FA7276D0BD3}" presName="connTx" presStyleLbl="sibTrans2D1" presStyleIdx="1" presStyleCnt="3"/>
      <dgm:spPr/>
      <dgm:t>
        <a:bodyPr/>
        <a:lstStyle/>
        <a:p>
          <a:endParaRPr lang="en-US"/>
        </a:p>
      </dgm:t>
    </dgm:pt>
    <dgm:pt modelId="{CF286065-12E7-4F45-9656-D005A16176A9}" type="pres">
      <dgm:prSet presAssocID="{94E79DEC-1391-4DB5-BF26-C8D2C35D3C60}" presName="composite" presStyleCnt="0"/>
      <dgm:spPr/>
      <dgm:t>
        <a:bodyPr/>
        <a:lstStyle/>
        <a:p>
          <a:endParaRPr lang="en-US"/>
        </a:p>
      </dgm:t>
    </dgm:pt>
    <dgm:pt modelId="{FE61D98B-F3F1-4C91-8574-DEB288643B97}" type="pres">
      <dgm:prSet presAssocID="{94E79DEC-1391-4DB5-BF26-C8D2C35D3C60}" presName="parTx" presStyleLbl="node1" presStyleIdx="1" presStyleCnt="4">
        <dgm:presLayoutVars>
          <dgm:chMax val="0"/>
          <dgm:chPref val="0"/>
          <dgm:bulletEnabled val="1"/>
        </dgm:presLayoutVars>
      </dgm:prSet>
      <dgm:spPr/>
      <dgm:t>
        <a:bodyPr/>
        <a:lstStyle/>
        <a:p>
          <a:endParaRPr lang="en-US"/>
        </a:p>
      </dgm:t>
    </dgm:pt>
    <dgm:pt modelId="{FD14CD30-1E60-4E03-B9FD-E425CA0E1B6B}" type="pres">
      <dgm:prSet presAssocID="{94E79DEC-1391-4DB5-BF26-C8D2C35D3C60}" presName="parSh" presStyleLbl="node1" presStyleIdx="2" presStyleCnt="4"/>
      <dgm:spPr/>
      <dgm:t>
        <a:bodyPr/>
        <a:lstStyle/>
        <a:p>
          <a:endParaRPr lang="en-US"/>
        </a:p>
      </dgm:t>
    </dgm:pt>
    <dgm:pt modelId="{A9B9002E-3C8E-4AB7-9EA0-B3063D546BF7}" type="pres">
      <dgm:prSet presAssocID="{94E79DEC-1391-4DB5-BF26-C8D2C35D3C60}" presName="desTx" presStyleLbl="fgAcc1" presStyleIdx="2" presStyleCnt="4">
        <dgm:presLayoutVars>
          <dgm:bulletEnabled val="1"/>
        </dgm:presLayoutVars>
      </dgm:prSet>
      <dgm:spPr/>
      <dgm:t>
        <a:bodyPr/>
        <a:lstStyle/>
        <a:p>
          <a:endParaRPr lang="en-US"/>
        </a:p>
      </dgm:t>
    </dgm:pt>
    <dgm:pt modelId="{BB476116-BD37-47A7-A030-5E74FBD3F445}" type="pres">
      <dgm:prSet presAssocID="{B10CA6C4-8B85-497B-86AF-46BF1520D604}" presName="sibTrans" presStyleLbl="sibTrans2D1" presStyleIdx="2" presStyleCnt="3"/>
      <dgm:spPr/>
      <dgm:t>
        <a:bodyPr/>
        <a:lstStyle/>
        <a:p>
          <a:endParaRPr lang="en-US"/>
        </a:p>
      </dgm:t>
    </dgm:pt>
    <dgm:pt modelId="{531D8918-079D-41F9-8DB1-02429BDBFD28}" type="pres">
      <dgm:prSet presAssocID="{B10CA6C4-8B85-497B-86AF-46BF1520D604}" presName="connTx" presStyleLbl="sibTrans2D1" presStyleIdx="2" presStyleCnt="3"/>
      <dgm:spPr/>
      <dgm:t>
        <a:bodyPr/>
        <a:lstStyle/>
        <a:p>
          <a:endParaRPr lang="en-US"/>
        </a:p>
      </dgm:t>
    </dgm:pt>
    <dgm:pt modelId="{CE3C6B6C-967C-44DF-A94D-0E0ADCF18D36}" type="pres">
      <dgm:prSet presAssocID="{A7D07D7A-035A-43D3-9A76-09B885798EA4}" presName="composite" presStyleCnt="0"/>
      <dgm:spPr/>
      <dgm:t>
        <a:bodyPr/>
        <a:lstStyle/>
        <a:p>
          <a:endParaRPr lang="en-US"/>
        </a:p>
      </dgm:t>
    </dgm:pt>
    <dgm:pt modelId="{BD07AA63-ED5D-451A-8A76-C396D11C90B4}" type="pres">
      <dgm:prSet presAssocID="{A7D07D7A-035A-43D3-9A76-09B885798EA4}" presName="parTx" presStyleLbl="node1" presStyleIdx="2" presStyleCnt="4">
        <dgm:presLayoutVars>
          <dgm:chMax val="0"/>
          <dgm:chPref val="0"/>
          <dgm:bulletEnabled val="1"/>
        </dgm:presLayoutVars>
      </dgm:prSet>
      <dgm:spPr/>
      <dgm:t>
        <a:bodyPr/>
        <a:lstStyle/>
        <a:p>
          <a:endParaRPr lang="en-US"/>
        </a:p>
      </dgm:t>
    </dgm:pt>
    <dgm:pt modelId="{FB9C8298-7EA0-4778-8D3B-CEA72BEBC7A2}" type="pres">
      <dgm:prSet presAssocID="{A7D07D7A-035A-43D3-9A76-09B885798EA4}" presName="parSh" presStyleLbl="node1" presStyleIdx="3" presStyleCnt="4"/>
      <dgm:spPr/>
      <dgm:t>
        <a:bodyPr/>
        <a:lstStyle/>
        <a:p>
          <a:endParaRPr lang="en-US"/>
        </a:p>
      </dgm:t>
    </dgm:pt>
    <dgm:pt modelId="{05419056-544F-4B74-A2EC-E66536B0E9CB}" type="pres">
      <dgm:prSet presAssocID="{A7D07D7A-035A-43D3-9A76-09B885798EA4}" presName="desTx" presStyleLbl="fgAcc1" presStyleIdx="3" presStyleCnt="4">
        <dgm:presLayoutVars>
          <dgm:bulletEnabled val="1"/>
        </dgm:presLayoutVars>
      </dgm:prSet>
      <dgm:spPr/>
      <dgm:t>
        <a:bodyPr/>
        <a:lstStyle/>
        <a:p>
          <a:endParaRPr lang="en-US"/>
        </a:p>
      </dgm:t>
    </dgm:pt>
  </dgm:ptLst>
  <dgm:cxnLst>
    <dgm:cxn modelId="{68165F9A-C101-4DDE-BFC4-91FAE00267BE}" type="presOf" srcId="{972979C6-30B6-44C6-8465-86BC2C95898E}" destId="{A9B9002E-3C8E-4AB7-9EA0-B3063D546BF7}" srcOrd="0" destOrd="5" presId="urn:microsoft.com/office/officeart/2005/8/layout/process3"/>
    <dgm:cxn modelId="{A7C525D6-04B5-414A-A115-1BD15DF87F66}" srcId="{3CAFC5A8-192A-4B4B-96A1-66A18D3BC7E4}" destId="{03DB7D67-6337-489E-972E-E301FA987BEB}" srcOrd="10" destOrd="0" parTransId="{215DEDCE-0B5A-467C-A3A0-EF3EB5DE291E}" sibTransId="{5125338C-618B-48C6-9C58-30F63D8192B5}"/>
    <dgm:cxn modelId="{AC91D73A-9592-4E17-B95C-BAA02B3068A9}" srcId="{94E79DEC-1391-4DB5-BF26-C8D2C35D3C60}" destId="{9D7E522E-693F-41D1-B6E4-832103A8F235}" srcOrd="0" destOrd="0" parTransId="{3A196ABC-531E-43AA-B3CB-81BECB293464}" sibTransId="{791EC113-F829-4343-AB1D-52FE8ADDAB77}"/>
    <dgm:cxn modelId="{B8F38C54-548A-42C1-B7DF-4A6C18107E7E}" srcId="{3CAFC5A8-192A-4B4B-96A1-66A18D3BC7E4}" destId="{B72F5E1B-26C6-463B-A32F-4137CE9916D3}" srcOrd="8" destOrd="0" parTransId="{89950A26-E1FC-44E0-9A50-9DE569C054AE}" sibTransId="{98477037-7031-453E-B6F2-152C959668DA}"/>
    <dgm:cxn modelId="{F4FB6807-08F1-4BBA-AC20-30C42102605D}" type="presOf" srcId="{968E34AC-7DE7-4829-B75B-CBED40E3E20C}" destId="{05419056-544F-4B74-A2EC-E66536B0E9CB}" srcOrd="0" destOrd="3" presId="urn:microsoft.com/office/officeart/2005/8/layout/process3"/>
    <dgm:cxn modelId="{0FE8A115-5715-4E5E-83D8-C16A4CD84108}" type="presOf" srcId="{90BD27D2-A410-4B86-AC9A-F3BDBD7A4674}" destId="{AE5F0CCD-CC00-44D7-A533-0571E45E2ED1}" srcOrd="0" destOrd="0" presId="urn:microsoft.com/office/officeart/2005/8/layout/process3"/>
    <dgm:cxn modelId="{ED97C1B9-D5CF-44A1-83F2-552012AC36D5}" type="presOf" srcId="{871648B8-E08A-4E31-A871-4B26A0591C4F}" destId="{F0044B76-C4B4-41C8-A5A6-A225A87B54FD}" srcOrd="0" destOrd="11" presId="urn:microsoft.com/office/officeart/2005/8/layout/process3"/>
    <dgm:cxn modelId="{935F914E-A57F-40E8-B9D2-209E237EE4BB}" srcId="{19E2C36B-61A5-4347-B1C6-3BD628CD9E37}" destId="{576B0920-4BBD-43C9-AA24-F89E5F0D40F7}" srcOrd="2" destOrd="0" parTransId="{A42E7384-B2B2-404F-B511-97E35D6BBFE2}" sibTransId="{9B6329A2-090A-46BD-9F40-7AB659359EA1}"/>
    <dgm:cxn modelId="{06886729-E492-48DA-AF63-D32C5FCB09C6}" srcId="{94E79DEC-1391-4DB5-BF26-C8D2C35D3C60}" destId="{37B5CE31-0F2A-4955-ABEB-053035E5E94E}" srcOrd="1" destOrd="0" parTransId="{1E634C83-32E8-4F42-A8A5-F4F20D3FE559}" sibTransId="{7EF5B0E5-9E5B-4EDB-83DA-F02470809738}"/>
    <dgm:cxn modelId="{3A1491C3-ECE0-4084-841E-0F3AA1BEB336}" type="presOf" srcId="{587F622D-B71E-454B-AC95-0A126C5581C4}" destId="{A9B9002E-3C8E-4AB7-9EA0-B3063D546BF7}" srcOrd="0" destOrd="6" presId="urn:microsoft.com/office/officeart/2005/8/layout/process3"/>
    <dgm:cxn modelId="{E624D8E3-F45E-42D5-A992-3185F0473B1D}" srcId="{94E79DEC-1391-4DB5-BF26-C8D2C35D3C60}" destId="{37E27BCD-4D16-44E9-B4D1-DC9276253146}" srcOrd="4" destOrd="0" parTransId="{364D55DA-CD7F-4238-A985-26C3BD7F714A}" sibTransId="{AFB64D20-340E-4A0A-BEF4-6F4E662EE797}"/>
    <dgm:cxn modelId="{3421CF37-5E71-4407-937C-D5171CC276B9}" type="presOf" srcId="{F0EBE8B3-D772-4F0B-BA3D-4A6E0C53BAFD}" destId="{F0044B76-C4B4-41C8-A5A6-A225A87B54FD}" srcOrd="0" destOrd="8" presId="urn:microsoft.com/office/officeart/2005/8/layout/process3"/>
    <dgm:cxn modelId="{FCD51648-6167-49D6-95A7-58F065ACB348}" type="presOf" srcId="{90BD27D2-A410-4B86-AC9A-F3BDBD7A4674}" destId="{EFD05834-0A26-4C03-A6A2-FFF1B7D9D8B0}" srcOrd="1" destOrd="0" presId="urn:microsoft.com/office/officeart/2005/8/layout/process3"/>
    <dgm:cxn modelId="{E679ADC4-0922-448B-8F44-56BD1C1E9700}" type="presOf" srcId="{3BE25D34-5322-42BB-9818-049F3C70F954}" destId="{F0044B76-C4B4-41C8-A5A6-A225A87B54FD}" srcOrd="0" destOrd="7" presId="urn:microsoft.com/office/officeart/2005/8/layout/process3"/>
    <dgm:cxn modelId="{88EA20EE-AF96-46D1-97BC-599CB1203ADF}" type="presOf" srcId="{D56CD766-C4E1-4AE9-8C71-8ADB68BF959B}" destId="{A9B9002E-3C8E-4AB7-9EA0-B3063D546BF7}" srcOrd="0" destOrd="10" presId="urn:microsoft.com/office/officeart/2005/8/layout/process3"/>
    <dgm:cxn modelId="{0ACC16B0-EDF5-4B35-A9E3-C1D6EC620966}" srcId="{94E79DEC-1391-4DB5-BF26-C8D2C35D3C60}" destId="{D56CD766-C4E1-4AE9-8C71-8ADB68BF959B}" srcOrd="10" destOrd="0" parTransId="{4B23A904-C2C0-4FAA-B033-F2C61CEB4EEF}" sibTransId="{7BCEA6F0-7835-49D4-B3DB-64B4C42546D0}"/>
    <dgm:cxn modelId="{50495572-CEB6-461F-86E4-26F54F797E24}" type="presOf" srcId="{2D8E16CC-C1A8-459F-8A6D-C4EC6D762710}" destId="{05419056-544F-4B74-A2EC-E66536B0E9CB}" srcOrd="0" destOrd="10" presId="urn:microsoft.com/office/officeart/2005/8/layout/process3"/>
    <dgm:cxn modelId="{4FC365D5-EA7E-436D-A872-51F829C2F07E}" type="presOf" srcId="{28C2F721-7844-46EB-9019-74F3605DE7B8}" destId="{A9B9002E-3C8E-4AB7-9EA0-B3063D546BF7}" srcOrd="0" destOrd="7" presId="urn:microsoft.com/office/officeart/2005/8/layout/process3"/>
    <dgm:cxn modelId="{11C0D02A-BB13-4B46-8221-909569121B47}" srcId="{A7D07D7A-035A-43D3-9A76-09B885798EA4}" destId="{99B1A786-8656-4C53-824E-D17814B28673}" srcOrd="7" destOrd="0" parTransId="{CC038696-F021-43A8-BC64-7D165C3C933B}" sibTransId="{95048E77-54AF-4516-BC62-3142EA074320}"/>
    <dgm:cxn modelId="{6762215E-FCB7-4AAE-8A62-3D85143E2FBE}" srcId="{A7D07D7A-035A-43D3-9A76-09B885798EA4}" destId="{20898396-D7C2-42AA-BEA3-24F6CB7C15B6}" srcOrd="4" destOrd="0" parTransId="{0566D38C-EA13-4918-8354-382CC46C6640}" sibTransId="{FEB47D53-8221-4B39-BB7E-BF302E97317E}"/>
    <dgm:cxn modelId="{DEECDDEE-6CD4-4254-9830-58B70B77C672}" type="presOf" srcId="{DB562AC4-DDF7-4594-80FF-AC650019B704}" destId="{A9B9002E-3C8E-4AB7-9EA0-B3063D546BF7}" srcOrd="0" destOrd="2" presId="urn:microsoft.com/office/officeart/2005/8/layout/process3"/>
    <dgm:cxn modelId="{B28013FC-E37E-4007-A2BB-B066A853A4CD}" type="presOf" srcId="{1ED29FD9-4E6B-4D16-A121-67ECD27C6750}" destId="{F0044B76-C4B4-41C8-A5A6-A225A87B54FD}" srcOrd="0" destOrd="5" presId="urn:microsoft.com/office/officeart/2005/8/layout/process3"/>
    <dgm:cxn modelId="{96FCF87A-1746-448C-A16F-C051EC11D0AB}" srcId="{3CAFC5A8-192A-4B4B-96A1-66A18D3BC7E4}" destId="{46B9417E-9817-4C73-A5D2-F1AF73588B7C}" srcOrd="5" destOrd="0" parTransId="{49785466-F325-471E-9D24-9DDCA5FE8488}" sibTransId="{1082B483-FAB2-4585-AA40-6B2A4B6519B9}"/>
    <dgm:cxn modelId="{7B029131-04F6-4947-9DB0-74F3FD893453}" srcId="{3CAFC5A8-192A-4B4B-96A1-66A18D3BC7E4}" destId="{1C5A7B22-A33E-4F28-98E0-DF88CD83412E}" srcOrd="0" destOrd="0" parTransId="{98F98835-416A-4FED-A9FE-7DB45EFA8438}" sibTransId="{3D358DC9-0367-46D8-A251-AF66D0856179}"/>
    <dgm:cxn modelId="{2F34AF4B-A60B-451A-8C57-81C57E4B84C6}" type="presOf" srcId="{BD7321CE-49C9-44DC-9A24-2FA7276D0BD3}" destId="{42C544DD-E852-44F9-B433-59642F67332A}" srcOrd="1" destOrd="0" presId="urn:microsoft.com/office/officeart/2005/8/layout/process3"/>
    <dgm:cxn modelId="{0238C606-67B4-4A03-9AE7-8D098214D292}" srcId="{A7D07D7A-035A-43D3-9A76-09B885798EA4}" destId="{A36AD07F-B500-493F-97AF-9A6C5E45C1FE}" srcOrd="6" destOrd="0" parTransId="{90205AEB-58DE-421C-9E05-193E1C640C2F}" sibTransId="{4FE15875-B443-4A67-8EEF-D2B0A21850FD}"/>
    <dgm:cxn modelId="{E16E639D-68CA-4B37-948C-E7B91834AE26}" srcId="{3CAFC5A8-192A-4B4B-96A1-66A18D3BC7E4}" destId="{7CC3092D-339C-4CF3-B979-9630604E8914}" srcOrd="1" destOrd="0" parTransId="{0E46ADBA-2D73-4A35-A284-61EC1AEC9DCB}" sibTransId="{5B56FE0A-EBFB-4950-A4A3-AF5F44FFA0DB}"/>
    <dgm:cxn modelId="{61FF8388-C984-4D2D-912E-C4DC86D5E5C4}" type="presOf" srcId="{D497D75D-F4BD-4521-AB72-2197665F08E5}" destId="{05419056-544F-4B74-A2EC-E66536B0E9CB}" srcOrd="0" destOrd="2" presId="urn:microsoft.com/office/officeart/2005/8/layout/process3"/>
    <dgm:cxn modelId="{4B50B5A0-78A9-4521-9807-EF0D21D468A3}" type="presOf" srcId="{59B9220C-CAAA-4A6C-8CD3-4891ECF6E760}" destId="{4A2727A5-3922-4FB8-886E-DE1754E94F26}" srcOrd="0" destOrd="7" presId="urn:microsoft.com/office/officeart/2005/8/layout/process3"/>
    <dgm:cxn modelId="{CF85B86A-DBDC-46C1-9CF4-F33F81F2D912}" srcId="{A7D07D7A-035A-43D3-9A76-09B885798EA4}" destId="{C644E187-E434-4A66-B86C-0A5393262C4D}" srcOrd="9" destOrd="0" parTransId="{24008EA4-0F09-4E7D-92C8-F3C0E285ADCA}" sibTransId="{C6240FB3-2F83-4D8E-9B95-BA3BF3515FF2}"/>
    <dgm:cxn modelId="{73EBFA3E-0A35-4CCB-B8B8-E548A6E26D76}" type="presOf" srcId="{3CAFC5A8-192A-4B4B-96A1-66A18D3BC7E4}" destId="{9C6DFA05-8344-4DC8-AA57-8F80B0144A64}" srcOrd="1" destOrd="0" presId="urn:microsoft.com/office/officeart/2005/8/layout/process3"/>
    <dgm:cxn modelId="{947DAD4F-C802-4AB5-80C1-385C32DCE4F4}" type="presOf" srcId="{94E79DEC-1391-4DB5-BF26-C8D2C35D3C60}" destId="{FE61D98B-F3F1-4C91-8574-DEB288643B97}" srcOrd="0" destOrd="0" presId="urn:microsoft.com/office/officeart/2005/8/layout/process3"/>
    <dgm:cxn modelId="{40A0D0E9-D19F-43E8-B791-C6578DB6816E}" type="presOf" srcId="{A7D07D7A-035A-43D3-9A76-09B885798EA4}" destId="{FB9C8298-7EA0-4778-8D3B-CEA72BEBC7A2}" srcOrd="1" destOrd="0" presId="urn:microsoft.com/office/officeart/2005/8/layout/process3"/>
    <dgm:cxn modelId="{DB2952B1-F3E3-43ED-BFAA-4A5D4B0C770A}" type="presOf" srcId="{19E2C36B-61A5-4347-B1C6-3BD628CD9E37}" destId="{0D3E8FA0-232A-4AFE-91B8-B063889A651A}" srcOrd="0" destOrd="0" presId="urn:microsoft.com/office/officeart/2005/8/layout/process3"/>
    <dgm:cxn modelId="{F5A30DD3-BC46-4212-90A3-9A9421820305}" srcId="{94E79DEC-1391-4DB5-BF26-C8D2C35D3C60}" destId="{C44EA907-5DED-45EB-B6ED-A9800476020E}" srcOrd="8" destOrd="0" parTransId="{35C00F68-0D97-4501-B03D-95C0E92D921A}" sibTransId="{DA4CC9C6-A217-4E1F-A7B8-2C7525D885D6}"/>
    <dgm:cxn modelId="{1C184D4F-AFC6-4371-83B2-3F9C6746909E}" type="presOf" srcId="{5110CE94-6862-4813-AEFB-94A14C593134}" destId="{F80CB0A4-9A6A-45A7-8135-243F92368161}" srcOrd="0" destOrd="0" presId="urn:microsoft.com/office/officeart/2005/8/layout/process3"/>
    <dgm:cxn modelId="{891924D9-1955-43E1-8ADD-F5CAE8327A42}" srcId="{3CAFC5A8-192A-4B4B-96A1-66A18D3BC7E4}" destId="{6E01629B-E8D9-48A8-AE01-DA6FC349F1F5}" srcOrd="6" destOrd="0" parTransId="{8C832FFA-8615-483A-AF67-0A6D00B36C6C}" sibTransId="{D3A7BA59-841F-4013-AA79-EAD1C7B53B7A}"/>
    <dgm:cxn modelId="{4B4DFB49-E181-426B-99E8-CE1AF0D02795}" srcId="{A7D07D7A-035A-43D3-9A76-09B885798EA4}" destId="{456FFEDD-8A68-4C0D-B550-F20A21ED2B4A}" srcOrd="1" destOrd="0" parTransId="{3EDCE6B4-422C-4B2C-AA59-87002D921F26}" sibTransId="{8577F8B9-57D8-46EF-A4CD-DAA340F1709A}"/>
    <dgm:cxn modelId="{48E7A412-D763-441D-81CD-82D5C45D2434}" srcId="{94E79DEC-1391-4DB5-BF26-C8D2C35D3C60}" destId="{D255BAC2-3953-4EB0-AD61-2CC46592F678}" srcOrd="3" destOrd="0" parTransId="{3353AF38-FCFC-40FD-A955-C97C9BC95AE6}" sibTransId="{E6A0915B-FDAF-4CB9-B580-1240986E0FAA}"/>
    <dgm:cxn modelId="{738510E8-604B-4DF5-AD93-501BBEFD5C5E}" type="presOf" srcId="{9D7E522E-693F-41D1-B6E4-832103A8F235}" destId="{A9B9002E-3C8E-4AB7-9EA0-B3063D546BF7}" srcOrd="0" destOrd="0" presId="urn:microsoft.com/office/officeart/2005/8/layout/process3"/>
    <dgm:cxn modelId="{7ACAD74D-21B2-4ADC-90F4-624BB3F5C73A}" srcId="{A7D07D7A-035A-43D3-9A76-09B885798EA4}" destId="{E9954778-B67D-4E82-86A7-59F3112E55A9}" srcOrd="8" destOrd="0" parTransId="{10C56B37-05AE-46F8-931C-1B15BB2A039E}" sibTransId="{25FAAB7F-6DFF-4DA7-A712-4DC9DAC39481}"/>
    <dgm:cxn modelId="{9C0A002A-190C-4F49-A0A8-0D9CCDB5F683}" type="presOf" srcId="{D255BAC2-3953-4EB0-AD61-2CC46592F678}" destId="{A9B9002E-3C8E-4AB7-9EA0-B3063D546BF7}" srcOrd="0" destOrd="3" presId="urn:microsoft.com/office/officeart/2005/8/layout/process3"/>
    <dgm:cxn modelId="{14F42AA8-DD28-41BE-AD24-E8CD0AAC630C}" srcId="{94E79DEC-1391-4DB5-BF26-C8D2C35D3C60}" destId="{321DC872-1E06-4519-8F9A-3EF9F8FBC26C}" srcOrd="9" destOrd="0" parTransId="{078F490E-5BC3-4E73-BCBC-DF8200817733}" sibTransId="{03C91897-E659-4208-81A0-C13A13F0A4C3}"/>
    <dgm:cxn modelId="{A9C71801-68AF-42CB-87BC-2E77A44CB609}" srcId="{19E2C36B-61A5-4347-B1C6-3BD628CD9E37}" destId="{4C192B08-30BC-46FD-BC8A-5141555FD139}" srcOrd="6" destOrd="0" parTransId="{72E97204-ADDB-4A27-82DC-6D23257EB165}" sibTransId="{BA6D0C71-57D4-4FB2-AD2D-6A5744504FB7}"/>
    <dgm:cxn modelId="{984C982C-59E8-4626-A54A-2174761DADD0}" type="presOf" srcId="{37B5CE31-0F2A-4955-ABEB-053035E5E94E}" destId="{A9B9002E-3C8E-4AB7-9EA0-B3063D546BF7}" srcOrd="0" destOrd="1" presId="urn:microsoft.com/office/officeart/2005/8/layout/process3"/>
    <dgm:cxn modelId="{63F21912-8553-4441-8921-C17041DBA707}" srcId="{19E2C36B-61A5-4347-B1C6-3BD628CD9E37}" destId="{1148BBD0-49D1-479E-8454-17434ABDCFB7}" srcOrd="1" destOrd="0" parTransId="{3C8C6733-0073-472C-A098-F30487D48EA5}" sibTransId="{AC0096D7-638D-47D6-8DB3-1C1C8084F59D}"/>
    <dgm:cxn modelId="{41830DB9-9688-4BEC-A77A-B0718A56A1BF}" type="presOf" srcId="{19E2C36B-61A5-4347-B1C6-3BD628CD9E37}" destId="{8A0D9D83-C7B4-4A89-B5D0-E33B31353770}" srcOrd="1" destOrd="0" presId="urn:microsoft.com/office/officeart/2005/8/layout/process3"/>
    <dgm:cxn modelId="{C99905CD-D568-41F7-8EE8-4300B8D2756C}" type="presOf" srcId="{20898396-D7C2-42AA-BEA3-24F6CB7C15B6}" destId="{05419056-544F-4B74-A2EC-E66536B0E9CB}" srcOrd="0" destOrd="4" presId="urn:microsoft.com/office/officeart/2005/8/layout/process3"/>
    <dgm:cxn modelId="{57D86D72-1A2C-4E75-BB25-CEA9C69E6104}" type="presOf" srcId="{B10CA6C4-8B85-497B-86AF-46BF1520D604}" destId="{BB476116-BD37-47A7-A030-5E74FBD3F445}" srcOrd="0" destOrd="0" presId="urn:microsoft.com/office/officeart/2005/8/layout/process3"/>
    <dgm:cxn modelId="{11C4702B-0CDE-4B83-86A9-AE3399DAC5BF}" srcId="{19E2C36B-61A5-4347-B1C6-3BD628CD9E37}" destId="{F0EBE8B3-D772-4F0B-BA3D-4A6E0C53BAFD}" srcOrd="8" destOrd="0" parTransId="{0308DD21-0A5E-4C3B-94EC-1C4D2E3B3EE5}" sibTransId="{55E4C20E-B560-4358-93AC-60B74DBB0CD8}"/>
    <dgm:cxn modelId="{F9D755B5-5052-4413-9FA7-64CD3B1F901E}" srcId="{19E2C36B-61A5-4347-B1C6-3BD628CD9E37}" destId="{BFF0A676-0A3F-42BE-886F-D1DE87B3017A}" srcOrd="3" destOrd="0" parTransId="{C5A931D7-10BA-48A0-B667-779A1D412883}" sibTransId="{DD8DBC9C-DEBA-4CF8-9FA7-5B10E0F5E620}"/>
    <dgm:cxn modelId="{6B80C335-6B68-4FEC-9DA2-07C33C527CDA}" srcId="{A7D07D7A-035A-43D3-9A76-09B885798EA4}" destId="{968E34AC-7DE7-4829-B75B-CBED40E3E20C}" srcOrd="3" destOrd="0" parTransId="{363BE288-C489-4D62-A807-40B3F5747D4C}" sibTransId="{FB0E12B7-ED22-4E91-8382-139A6599A9B6}"/>
    <dgm:cxn modelId="{25EB56A5-9CA3-4FF1-B4CC-8257D7BE5D97}" type="presOf" srcId="{436A5161-00D6-4E96-82D8-D2F31E9E0C5C}" destId="{F0044B76-C4B4-41C8-A5A6-A225A87B54FD}" srcOrd="0" destOrd="4" presId="urn:microsoft.com/office/officeart/2005/8/layout/process3"/>
    <dgm:cxn modelId="{CAFB9430-F909-4C28-ACFA-E0C5237E9786}" srcId="{19E2C36B-61A5-4347-B1C6-3BD628CD9E37}" destId="{8637FA78-94F3-4C61-A84B-6EED170792BD}" srcOrd="0" destOrd="0" parTransId="{C55EA576-85DF-4BAC-A55E-B6330C96A299}" sibTransId="{B50C0E9F-2DCE-4523-9D0F-6712025CF52D}"/>
    <dgm:cxn modelId="{D5A0279B-8FF0-4A63-9F32-A9308AF73B82}" type="presOf" srcId="{576B0920-4BBD-43C9-AA24-F89E5F0D40F7}" destId="{F0044B76-C4B4-41C8-A5A6-A225A87B54FD}" srcOrd="0" destOrd="2" presId="urn:microsoft.com/office/officeart/2005/8/layout/process3"/>
    <dgm:cxn modelId="{653BEC16-79C1-4757-BDD5-BA77D972CECD}" srcId="{A7D07D7A-035A-43D3-9A76-09B885798EA4}" destId="{4ACC2B1F-746A-48A4-A954-E26219207E9C}" srcOrd="11" destOrd="0" parTransId="{B5904273-73A3-4134-8192-662754A80ACD}" sibTransId="{C1E77EB9-113F-4469-977B-BDD8C6FF0280}"/>
    <dgm:cxn modelId="{A811B026-75CE-4CF8-9269-C49DA20D2040}" type="presOf" srcId="{6E01629B-E8D9-48A8-AE01-DA6FC349F1F5}" destId="{4A2727A5-3922-4FB8-886E-DE1754E94F26}" srcOrd="0" destOrd="6" presId="urn:microsoft.com/office/officeart/2005/8/layout/process3"/>
    <dgm:cxn modelId="{E772E12C-6984-4831-9EE2-36AC21A1B4B9}" srcId="{5110CE94-6862-4813-AEFB-94A14C593134}" destId="{3CAFC5A8-192A-4B4B-96A1-66A18D3BC7E4}" srcOrd="1" destOrd="0" parTransId="{E80AA92F-4C1F-4D46-9790-55D61A3BE76B}" sibTransId="{BD7321CE-49C9-44DC-9A24-2FA7276D0BD3}"/>
    <dgm:cxn modelId="{39CED703-A9BA-4071-9DEA-823C9EE94843}" srcId="{19E2C36B-61A5-4347-B1C6-3BD628CD9E37}" destId="{3BE25D34-5322-42BB-9818-049F3C70F954}" srcOrd="7" destOrd="0" parTransId="{B36ACCC0-4F0B-400C-AF35-42FA5F32AEC9}" sibTransId="{0E776EF1-5D60-4AF7-A6C4-8E8959075E80}"/>
    <dgm:cxn modelId="{FBEF35DB-AF1A-41B8-B896-F7FDE5EC40EF}" type="presOf" srcId="{7978170A-BCAE-44C2-BA43-F826E223E687}" destId="{05419056-544F-4B74-A2EC-E66536B0E9CB}" srcOrd="0" destOrd="0" presId="urn:microsoft.com/office/officeart/2005/8/layout/process3"/>
    <dgm:cxn modelId="{90AB50D1-E5DA-4FB0-9B33-2B0B1B2E025F}" srcId="{3CAFC5A8-192A-4B4B-96A1-66A18D3BC7E4}" destId="{5B043FA4-53C0-4003-AE76-89D52710C073}" srcOrd="3" destOrd="0" parTransId="{929795A3-0F39-4F93-8441-2327FC87E4E9}" sibTransId="{22D7A7B9-088D-4388-9B3E-048DC25DF345}"/>
    <dgm:cxn modelId="{89564EF8-BEB4-462F-AED2-CEF29C66B9F5}" srcId="{3CAFC5A8-192A-4B4B-96A1-66A18D3BC7E4}" destId="{E0629F29-D630-41C7-AFFC-3C4CA4F42B8E}" srcOrd="9" destOrd="0" parTransId="{922140A7-3F8D-4BE3-BB2C-3ED0806CD528}" sibTransId="{A19171FE-E869-4D46-BD03-B787BC08C7FC}"/>
    <dgm:cxn modelId="{23891EB5-FFC1-4CB2-88FF-63C5C23DB885}" srcId="{5110CE94-6862-4813-AEFB-94A14C593134}" destId="{19E2C36B-61A5-4347-B1C6-3BD628CD9E37}" srcOrd="0" destOrd="0" parTransId="{72D4D89E-BF84-4501-9EB6-AB51391B5A78}" sibTransId="{90BD27D2-A410-4B86-AC9A-F3BDBD7A4674}"/>
    <dgm:cxn modelId="{5CE1287C-3318-4172-BE43-3EB16B441C04}" type="presOf" srcId="{B2A5633A-B54D-434D-9742-478939098FAE}" destId="{05419056-544F-4B74-A2EC-E66536B0E9CB}" srcOrd="0" destOrd="5" presId="urn:microsoft.com/office/officeart/2005/8/layout/process3"/>
    <dgm:cxn modelId="{55F8BB05-8ACB-425B-9760-53D8AB59B173}" srcId="{A7D07D7A-035A-43D3-9A76-09B885798EA4}" destId="{7978170A-BCAE-44C2-BA43-F826E223E687}" srcOrd="0" destOrd="0" parTransId="{43CD5D11-7A9B-45D7-B705-1D01604E2577}" sibTransId="{5FA3A93D-0EE2-459B-A685-C8740ECE05ED}"/>
    <dgm:cxn modelId="{34E02425-7DDD-47D8-BBB3-30D4BD430F03}" srcId="{A7D07D7A-035A-43D3-9A76-09B885798EA4}" destId="{2D8E16CC-C1A8-459F-8A6D-C4EC6D762710}" srcOrd="10" destOrd="0" parTransId="{47B58F0C-195E-4BEF-8F98-7D356189C9D4}" sibTransId="{3CBC82FE-53D8-48D5-9C18-915A0AC7B416}"/>
    <dgm:cxn modelId="{871ECE1A-1594-4A6B-8B6C-3C7A96C0AB64}" type="presOf" srcId="{99B1A786-8656-4C53-824E-D17814B28673}" destId="{05419056-544F-4B74-A2EC-E66536B0E9CB}" srcOrd="0" destOrd="7" presId="urn:microsoft.com/office/officeart/2005/8/layout/process3"/>
    <dgm:cxn modelId="{EF60E4D0-BF9F-4A9E-A2B6-297CA904E4E7}" type="presOf" srcId="{B10CA6C4-8B85-497B-86AF-46BF1520D604}" destId="{531D8918-079D-41F9-8DB1-02429BDBFD28}" srcOrd="1" destOrd="0" presId="urn:microsoft.com/office/officeart/2005/8/layout/process3"/>
    <dgm:cxn modelId="{4A0B7F1F-0B83-499E-8B61-50E26F038EC1}" type="presOf" srcId="{A7D07D7A-035A-43D3-9A76-09B885798EA4}" destId="{BD07AA63-ED5D-451A-8A76-C396D11C90B4}" srcOrd="0" destOrd="0" presId="urn:microsoft.com/office/officeart/2005/8/layout/process3"/>
    <dgm:cxn modelId="{4DE53E35-1A16-43EF-A3B5-C7527A9C2CD7}" type="presOf" srcId="{7CC3092D-339C-4CF3-B979-9630604E8914}" destId="{4A2727A5-3922-4FB8-886E-DE1754E94F26}" srcOrd="0" destOrd="1" presId="urn:microsoft.com/office/officeart/2005/8/layout/process3"/>
    <dgm:cxn modelId="{BA7014E5-E1EE-4B10-AC44-A38BEB5640E9}" type="presOf" srcId="{0313F802-4187-471E-9C8A-DE4706813CF1}" destId="{F0044B76-C4B4-41C8-A5A6-A225A87B54FD}" srcOrd="0" destOrd="9" presId="urn:microsoft.com/office/officeart/2005/8/layout/process3"/>
    <dgm:cxn modelId="{FDABC96C-0432-427A-B236-80294C016DC3}" srcId="{5110CE94-6862-4813-AEFB-94A14C593134}" destId="{A7D07D7A-035A-43D3-9A76-09B885798EA4}" srcOrd="3" destOrd="0" parTransId="{C611245E-2989-4381-A569-402887C9CECA}" sibTransId="{0D829493-5DA1-4748-9BDD-F7E82E017867}"/>
    <dgm:cxn modelId="{F0E2C0C8-AE38-4BFC-B389-DDDB596025DB}" type="presOf" srcId="{4ACC2B1F-746A-48A4-A954-E26219207E9C}" destId="{05419056-544F-4B74-A2EC-E66536B0E9CB}" srcOrd="0" destOrd="11" presId="urn:microsoft.com/office/officeart/2005/8/layout/process3"/>
    <dgm:cxn modelId="{08CD065C-B90A-4581-9C6C-328E85DEF6F6}" type="presOf" srcId="{456FFEDD-8A68-4C0D-B550-F20A21ED2B4A}" destId="{05419056-544F-4B74-A2EC-E66536B0E9CB}" srcOrd="0" destOrd="1" presId="urn:microsoft.com/office/officeart/2005/8/layout/process3"/>
    <dgm:cxn modelId="{18C22F97-6B91-431A-A4DF-5326AC467561}" srcId="{19E2C36B-61A5-4347-B1C6-3BD628CD9E37}" destId="{D583811A-02F0-4F06-BDF9-E80EE9EF5BA7}" srcOrd="10" destOrd="0" parTransId="{9B190288-5295-4680-A1D9-ACF8D62CCA6C}" sibTransId="{07B235D1-AF59-41B9-9FE1-820A0598BCEA}"/>
    <dgm:cxn modelId="{1A48C715-42C8-4A9E-94CE-28D4FB816B5B}" srcId="{3CAFC5A8-192A-4B4B-96A1-66A18D3BC7E4}" destId="{8A565C9B-562A-45BB-AC1B-7075EE8D8AB7}" srcOrd="11" destOrd="0" parTransId="{6B71CB1E-6FF6-437D-9B54-7D1AFC349726}" sibTransId="{10A9392B-0DAF-428C-875E-A24F619230AF}"/>
    <dgm:cxn modelId="{FABDAF73-BDC8-4274-A042-0A3281E5B1C3}" srcId="{94E79DEC-1391-4DB5-BF26-C8D2C35D3C60}" destId="{28C2F721-7844-46EB-9019-74F3605DE7B8}" srcOrd="7" destOrd="0" parTransId="{F5D633D0-C0D4-4E40-9ED2-C8B82496DD62}" sibTransId="{54E8FE0D-B240-4211-BCD7-A92D741D9CD9}"/>
    <dgm:cxn modelId="{4EF92221-B246-4654-AA33-3B752D6F86DC}" type="presOf" srcId="{C644E187-E434-4A66-B86C-0A5393262C4D}" destId="{05419056-544F-4B74-A2EC-E66536B0E9CB}" srcOrd="0" destOrd="9" presId="urn:microsoft.com/office/officeart/2005/8/layout/process3"/>
    <dgm:cxn modelId="{516BDA95-1471-4D62-B7A1-548B2B93C406}" srcId="{19E2C36B-61A5-4347-B1C6-3BD628CD9E37}" destId="{1ED29FD9-4E6B-4D16-A121-67ECD27C6750}" srcOrd="5" destOrd="0" parTransId="{21EAD426-F8B5-4B50-A2EB-D092CF756353}" sibTransId="{6A1FB3B9-79F0-438E-9910-4E7711CDC100}"/>
    <dgm:cxn modelId="{50707A0A-E640-479E-B92A-3F007F1F26E2}" type="presOf" srcId="{46B9417E-9817-4C73-A5D2-F1AF73588B7C}" destId="{4A2727A5-3922-4FB8-886E-DE1754E94F26}" srcOrd="0" destOrd="5" presId="urn:microsoft.com/office/officeart/2005/8/layout/process3"/>
    <dgm:cxn modelId="{A4661432-7B84-4067-AF8F-EC4373AD5C51}" type="presOf" srcId="{B72F5E1B-26C6-463B-A32F-4137CE9916D3}" destId="{4A2727A5-3922-4FB8-886E-DE1754E94F26}" srcOrd="0" destOrd="8" presId="urn:microsoft.com/office/officeart/2005/8/layout/process3"/>
    <dgm:cxn modelId="{318A3324-1FC6-4FE7-87CA-D82CC36E358C}" srcId="{A7D07D7A-035A-43D3-9A76-09B885798EA4}" destId="{B2A5633A-B54D-434D-9742-478939098FAE}" srcOrd="5" destOrd="0" parTransId="{655386AF-9BE9-48E0-A8A9-4B2E1ED13A9A}" sibTransId="{292C298D-979A-4F81-96F2-4D01E57C060C}"/>
    <dgm:cxn modelId="{94D675FB-6F28-4E07-9FDD-C656C68B5968}" type="presOf" srcId="{BD7321CE-49C9-44DC-9A24-2FA7276D0BD3}" destId="{2A28D97E-6D59-4E1D-AD18-383452BA6D3F}" srcOrd="0" destOrd="0" presId="urn:microsoft.com/office/officeart/2005/8/layout/process3"/>
    <dgm:cxn modelId="{C7B64130-49DE-462E-B523-9EC70A4D7E5E}" type="presOf" srcId="{7ADF44C2-3BFC-4A23-91DD-AD4FDB177C68}" destId="{4A2727A5-3922-4FB8-886E-DE1754E94F26}" srcOrd="0" destOrd="12" presId="urn:microsoft.com/office/officeart/2005/8/layout/process3"/>
    <dgm:cxn modelId="{EBDB3AF8-2914-4638-B4C0-2F35CC487B23}" srcId="{19E2C36B-61A5-4347-B1C6-3BD628CD9E37}" destId="{0313F802-4187-471E-9C8A-DE4706813CF1}" srcOrd="9" destOrd="0" parTransId="{8AFFC9DE-1D95-41DA-9082-71A610E3CD6F}" sibTransId="{4AD0E5C4-A9E7-4A85-8DBB-44E1FA269F48}"/>
    <dgm:cxn modelId="{D80C6915-9904-484C-8DA4-430738279426}" type="presOf" srcId="{E9954778-B67D-4E82-86A7-59F3112E55A9}" destId="{05419056-544F-4B74-A2EC-E66536B0E9CB}" srcOrd="0" destOrd="8" presId="urn:microsoft.com/office/officeart/2005/8/layout/process3"/>
    <dgm:cxn modelId="{0D6AA96E-8FEC-4DE0-9A32-52E7FF70C5B9}" type="presOf" srcId="{D583811A-02F0-4F06-BDF9-E80EE9EF5BA7}" destId="{F0044B76-C4B4-41C8-A5A6-A225A87B54FD}" srcOrd="0" destOrd="10" presId="urn:microsoft.com/office/officeart/2005/8/layout/process3"/>
    <dgm:cxn modelId="{0A9592C9-3682-4348-B166-3359645AED58}" type="presOf" srcId="{5B043FA4-53C0-4003-AE76-89D52710C073}" destId="{4A2727A5-3922-4FB8-886E-DE1754E94F26}" srcOrd="0" destOrd="3" presId="urn:microsoft.com/office/officeart/2005/8/layout/process3"/>
    <dgm:cxn modelId="{38654A0A-056D-491A-93EA-907E7B6315DA}" type="presOf" srcId="{37E27BCD-4D16-44E9-B4D1-DC9276253146}" destId="{A9B9002E-3C8E-4AB7-9EA0-B3063D546BF7}" srcOrd="0" destOrd="4" presId="urn:microsoft.com/office/officeart/2005/8/layout/process3"/>
    <dgm:cxn modelId="{7C2160A7-0BA6-470F-A111-9D29ECDD3F8D}" type="presOf" srcId="{03DB7D67-6337-489E-972E-E301FA987BEB}" destId="{4A2727A5-3922-4FB8-886E-DE1754E94F26}" srcOrd="0" destOrd="10" presId="urn:microsoft.com/office/officeart/2005/8/layout/process3"/>
    <dgm:cxn modelId="{6C579901-CF63-4A46-B1C6-E670AFFA22DD}" type="presOf" srcId="{94E79DEC-1391-4DB5-BF26-C8D2C35D3C60}" destId="{FD14CD30-1E60-4E03-B9FD-E425CA0E1B6B}" srcOrd="1" destOrd="0" presId="urn:microsoft.com/office/officeart/2005/8/layout/process3"/>
    <dgm:cxn modelId="{B379997C-59CE-4F49-8FAE-55FEB6AFA400}" type="presOf" srcId="{1C5A7B22-A33E-4F28-98E0-DF88CD83412E}" destId="{4A2727A5-3922-4FB8-886E-DE1754E94F26}" srcOrd="0" destOrd="0" presId="urn:microsoft.com/office/officeart/2005/8/layout/process3"/>
    <dgm:cxn modelId="{87234979-8B8D-4BF5-8936-6D8CBF58EB15}" type="presOf" srcId="{BFF0A676-0A3F-42BE-886F-D1DE87B3017A}" destId="{F0044B76-C4B4-41C8-A5A6-A225A87B54FD}" srcOrd="0" destOrd="3" presId="urn:microsoft.com/office/officeart/2005/8/layout/process3"/>
    <dgm:cxn modelId="{8DE730BC-DC3D-4A19-A318-335EFE30A709}" srcId="{19E2C36B-61A5-4347-B1C6-3BD628CD9E37}" destId="{436A5161-00D6-4E96-82D8-D2F31E9E0C5C}" srcOrd="4" destOrd="0" parTransId="{F36986B8-6EAF-4FFF-86EA-B18953FB6B0C}" sibTransId="{93042908-48CC-4C8D-A8AB-3F886423FC73}"/>
    <dgm:cxn modelId="{15206AD9-E0FC-4A59-BEAB-FE576C8608A4}" type="presOf" srcId="{8637FA78-94F3-4C61-A84B-6EED170792BD}" destId="{F0044B76-C4B4-41C8-A5A6-A225A87B54FD}" srcOrd="0" destOrd="0" presId="urn:microsoft.com/office/officeart/2005/8/layout/process3"/>
    <dgm:cxn modelId="{270E1737-09E0-453A-991B-A7F0A6E8663F}" type="presOf" srcId="{1148BBD0-49D1-479E-8454-17434ABDCFB7}" destId="{F0044B76-C4B4-41C8-A5A6-A225A87B54FD}" srcOrd="0" destOrd="1" presId="urn:microsoft.com/office/officeart/2005/8/layout/process3"/>
    <dgm:cxn modelId="{36C75B74-554B-4965-8A0D-9E183981F3B4}" type="presOf" srcId="{321DC872-1E06-4519-8F9A-3EF9F8FBC26C}" destId="{A9B9002E-3C8E-4AB7-9EA0-B3063D546BF7}" srcOrd="0" destOrd="9" presId="urn:microsoft.com/office/officeart/2005/8/layout/process3"/>
    <dgm:cxn modelId="{604F15F7-16CE-45B9-956D-E55AF3ACA049}" type="presOf" srcId="{55F5F4BD-BA5A-4408-B863-7756204936EB}" destId="{4A2727A5-3922-4FB8-886E-DE1754E94F26}" srcOrd="0" destOrd="4" presId="urn:microsoft.com/office/officeart/2005/8/layout/process3"/>
    <dgm:cxn modelId="{58567C08-A8F5-4725-8B68-EC9F268472BF}" type="presOf" srcId="{3CAFC5A8-192A-4B4B-96A1-66A18D3BC7E4}" destId="{310F3328-53AA-49DD-B448-9FE884468DF8}" srcOrd="0" destOrd="0" presId="urn:microsoft.com/office/officeart/2005/8/layout/process3"/>
    <dgm:cxn modelId="{932C7A91-8E83-4CE1-AB44-D249283C533C}" srcId="{19E2C36B-61A5-4347-B1C6-3BD628CD9E37}" destId="{871648B8-E08A-4E31-A871-4B26A0591C4F}" srcOrd="11" destOrd="0" parTransId="{7DFD9110-5135-4E5F-8804-96D098353314}" sibTransId="{97601213-F6BF-4FAA-A7B8-6C80E65CED9E}"/>
    <dgm:cxn modelId="{BFF0B354-1827-4C83-ADBC-DE3132BA24E0}" type="presOf" srcId="{4C192B08-30BC-46FD-BC8A-5141555FD139}" destId="{F0044B76-C4B4-41C8-A5A6-A225A87B54FD}" srcOrd="0" destOrd="6" presId="urn:microsoft.com/office/officeart/2005/8/layout/process3"/>
    <dgm:cxn modelId="{4F6319C1-9452-4114-AB8D-4A2A78817D25}" type="presOf" srcId="{A36AD07F-B500-493F-97AF-9A6C5E45C1FE}" destId="{05419056-544F-4B74-A2EC-E66536B0E9CB}" srcOrd="0" destOrd="6" presId="urn:microsoft.com/office/officeart/2005/8/layout/process3"/>
    <dgm:cxn modelId="{6DDF9B50-BA10-42D0-848B-F1E3CF1A84DA}" type="presOf" srcId="{8A565C9B-562A-45BB-AC1B-7075EE8D8AB7}" destId="{4A2727A5-3922-4FB8-886E-DE1754E94F26}" srcOrd="0" destOrd="11" presId="urn:microsoft.com/office/officeart/2005/8/layout/process3"/>
    <dgm:cxn modelId="{2F742B0B-A49C-4BBD-8F56-6DD247F8E5F4}" srcId="{3CAFC5A8-192A-4B4B-96A1-66A18D3BC7E4}" destId="{55F5F4BD-BA5A-4408-B863-7756204936EB}" srcOrd="4" destOrd="0" parTransId="{5D6C4ADA-2512-4FA1-B7E4-E70018D50DD4}" sibTransId="{D02279C8-C7BB-47C9-B802-C6DF79692C5C}"/>
    <dgm:cxn modelId="{6C51D8D6-0452-4EA7-AB80-F17339B5282C}" srcId="{3CAFC5A8-192A-4B4B-96A1-66A18D3BC7E4}" destId="{59B9220C-CAAA-4A6C-8CD3-4891ECF6E760}" srcOrd="7" destOrd="0" parTransId="{2A94D1D9-5A85-471F-AFC8-BC3CD3710A58}" sibTransId="{E90E4757-3A3D-41F0-BBBD-6A3DCAA01203}"/>
    <dgm:cxn modelId="{560A8DA9-C7B5-4DD3-87F8-85744EF5BE09}" type="presOf" srcId="{E0629F29-D630-41C7-AFFC-3C4CA4F42B8E}" destId="{4A2727A5-3922-4FB8-886E-DE1754E94F26}" srcOrd="0" destOrd="9" presId="urn:microsoft.com/office/officeart/2005/8/layout/process3"/>
    <dgm:cxn modelId="{3974A07F-4E85-443D-87B2-826C56208865}" srcId="{94E79DEC-1391-4DB5-BF26-C8D2C35D3C60}" destId="{DB562AC4-DDF7-4594-80FF-AC650019B704}" srcOrd="2" destOrd="0" parTransId="{12DD3A58-A85E-4486-92FD-9AFB37D50FA8}" sibTransId="{F45AE32A-E1EC-4A7C-80B8-52D4E70BA0FB}"/>
    <dgm:cxn modelId="{4D84EC92-9FEF-4296-AE80-5CA95D93F0CE}" srcId="{94E79DEC-1391-4DB5-BF26-C8D2C35D3C60}" destId="{972979C6-30B6-44C6-8465-86BC2C95898E}" srcOrd="5" destOrd="0" parTransId="{D6BA4F36-E806-4B9D-9B23-F5A05E6A9613}" sibTransId="{EC106883-AABD-4423-A913-992C0D2418D9}"/>
    <dgm:cxn modelId="{9B0C3116-E97D-4C1B-840B-FBABE9913E6A}" srcId="{3CAFC5A8-192A-4B4B-96A1-66A18D3BC7E4}" destId="{050AC51C-A76E-4E03-B843-D5D13BCE613D}" srcOrd="2" destOrd="0" parTransId="{318640AF-298B-4E4F-8A5A-E0365BA65071}" sibTransId="{7C893AEC-DE0A-426C-BFE9-10D6A18AEEC8}"/>
    <dgm:cxn modelId="{F4B42B30-6891-4108-BC4F-04DAC911F253}" srcId="{5110CE94-6862-4813-AEFB-94A14C593134}" destId="{94E79DEC-1391-4DB5-BF26-C8D2C35D3C60}" srcOrd="2" destOrd="0" parTransId="{131BFBA9-3ED0-4635-9E24-EB3D16FE62DF}" sibTransId="{B10CA6C4-8B85-497B-86AF-46BF1520D604}"/>
    <dgm:cxn modelId="{624A40B5-0DCE-4796-A593-D713E8376519}" srcId="{A7D07D7A-035A-43D3-9A76-09B885798EA4}" destId="{D497D75D-F4BD-4521-AB72-2197665F08E5}" srcOrd="2" destOrd="0" parTransId="{5955E7D1-DA07-4B56-B71A-20E9255AA6E7}" sibTransId="{D50C9181-5617-403E-83A9-3E917CE64F29}"/>
    <dgm:cxn modelId="{859DD86E-0EAB-462F-B2A4-ED122C658DDD}" srcId="{94E79DEC-1391-4DB5-BF26-C8D2C35D3C60}" destId="{587F622D-B71E-454B-AC95-0A126C5581C4}" srcOrd="6" destOrd="0" parTransId="{EC56685E-1CE0-469D-B26E-62B6A7DDE7A7}" sibTransId="{79A27A06-83FD-4708-8150-47FC997EEB0D}"/>
    <dgm:cxn modelId="{7868DFF8-A797-4D52-BC0C-219B5B342F86}" srcId="{3CAFC5A8-192A-4B4B-96A1-66A18D3BC7E4}" destId="{7ADF44C2-3BFC-4A23-91DD-AD4FDB177C68}" srcOrd="12" destOrd="0" parTransId="{ADE2505F-40BD-4686-9E4A-CA8182D437A9}" sibTransId="{8DFAA3A4-84E5-40AC-AAE6-2DC5312F7FCA}"/>
    <dgm:cxn modelId="{11899169-56C4-44F9-ADBC-EFD75ADB8BBB}" type="presOf" srcId="{C44EA907-5DED-45EB-B6ED-A9800476020E}" destId="{A9B9002E-3C8E-4AB7-9EA0-B3063D546BF7}" srcOrd="0" destOrd="8" presId="urn:microsoft.com/office/officeart/2005/8/layout/process3"/>
    <dgm:cxn modelId="{1B87F81E-9CD6-454F-8305-C62D98D23E81}" type="presOf" srcId="{050AC51C-A76E-4E03-B843-D5D13BCE613D}" destId="{4A2727A5-3922-4FB8-886E-DE1754E94F26}" srcOrd="0" destOrd="2" presId="urn:microsoft.com/office/officeart/2005/8/layout/process3"/>
    <dgm:cxn modelId="{74EE9404-207A-4CFC-B4B4-D45A34BC536C}" type="presParOf" srcId="{F80CB0A4-9A6A-45A7-8135-243F92368161}" destId="{618232D8-2CC7-47A1-921E-9F7D72953282}" srcOrd="0" destOrd="0" presId="urn:microsoft.com/office/officeart/2005/8/layout/process3"/>
    <dgm:cxn modelId="{A9BCFA86-3B98-46D0-8C0F-A02814D4D6F3}" type="presParOf" srcId="{618232D8-2CC7-47A1-921E-9F7D72953282}" destId="{0D3E8FA0-232A-4AFE-91B8-B063889A651A}" srcOrd="0" destOrd="0" presId="urn:microsoft.com/office/officeart/2005/8/layout/process3"/>
    <dgm:cxn modelId="{C89E7404-137D-4A54-9D3B-D2119355C1E0}" type="presParOf" srcId="{618232D8-2CC7-47A1-921E-9F7D72953282}" destId="{8A0D9D83-C7B4-4A89-B5D0-E33B31353770}" srcOrd="1" destOrd="0" presId="urn:microsoft.com/office/officeart/2005/8/layout/process3"/>
    <dgm:cxn modelId="{586FF3AB-548D-4F44-81F4-2F6513C1483A}" type="presParOf" srcId="{618232D8-2CC7-47A1-921E-9F7D72953282}" destId="{F0044B76-C4B4-41C8-A5A6-A225A87B54FD}" srcOrd="2" destOrd="0" presId="urn:microsoft.com/office/officeart/2005/8/layout/process3"/>
    <dgm:cxn modelId="{55960675-5E4F-453A-ACB9-76948649A75A}" type="presParOf" srcId="{F80CB0A4-9A6A-45A7-8135-243F92368161}" destId="{AE5F0CCD-CC00-44D7-A533-0571E45E2ED1}" srcOrd="1" destOrd="0" presId="urn:microsoft.com/office/officeart/2005/8/layout/process3"/>
    <dgm:cxn modelId="{FEA95CB5-74AB-46D9-A152-8BEFD41DC920}" type="presParOf" srcId="{AE5F0CCD-CC00-44D7-A533-0571E45E2ED1}" destId="{EFD05834-0A26-4C03-A6A2-FFF1B7D9D8B0}" srcOrd="0" destOrd="0" presId="urn:microsoft.com/office/officeart/2005/8/layout/process3"/>
    <dgm:cxn modelId="{18840C85-7B47-441A-85B9-20AF8F8C0739}" type="presParOf" srcId="{F80CB0A4-9A6A-45A7-8135-243F92368161}" destId="{B606244D-D4DC-4D5D-A72D-F11FBD815989}" srcOrd="2" destOrd="0" presId="urn:microsoft.com/office/officeart/2005/8/layout/process3"/>
    <dgm:cxn modelId="{A1354178-47BB-4FB5-A545-CD36C73F37FF}" type="presParOf" srcId="{B606244D-D4DC-4D5D-A72D-F11FBD815989}" destId="{310F3328-53AA-49DD-B448-9FE884468DF8}" srcOrd="0" destOrd="0" presId="urn:microsoft.com/office/officeart/2005/8/layout/process3"/>
    <dgm:cxn modelId="{07050865-3068-4645-AD39-E286017CEE55}" type="presParOf" srcId="{B606244D-D4DC-4D5D-A72D-F11FBD815989}" destId="{9C6DFA05-8344-4DC8-AA57-8F80B0144A64}" srcOrd="1" destOrd="0" presId="urn:microsoft.com/office/officeart/2005/8/layout/process3"/>
    <dgm:cxn modelId="{CB77ABC9-A90F-444D-BE31-8929A1380397}" type="presParOf" srcId="{B606244D-D4DC-4D5D-A72D-F11FBD815989}" destId="{4A2727A5-3922-4FB8-886E-DE1754E94F26}" srcOrd="2" destOrd="0" presId="urn:microsoft.com/office/officeart/2005/8/layout/process3"/>
    <dgm:cxn modelId="{93BF5232-9DD1-4DE6-9EBB-6461D7D5CE85}" type="presParOf" srcId="{F80CB0A4-9A6A-45A7-8135-243F92368161}" destId="{2A28D97E-6D59-4E1D-AD18-383452BA6D3F}" srcOrd="3" destOrd="0" presId="urn:microsoft.com/office/officeart/2005/8/layout/process3"/>
    <dgm:cxn modelId="{A1B9E494-26E0-46A1-9BE9-D8D0DD81AF2E}" type="presParOf" srcId="{2A28D97E-6D59-4E1D-AD18-383452BA6D3F}" destId="{42C544DD-E852-44F9-B433-59642F67332A}" srcOrd="0" destOrd="0" presId="urn:microsoft.com/office/officeart/2005/8/layout/process3"/>
    <dgm:cxn modelId="{1E5EF1B5-8A06-403E-AF26-1FF54845BD53}" type="presParOf" srcId="{F80CB0A4-9A6A-45A7-8135-243F92368161}" destId="{CF286065-12E7-4F45-9656-D005A16176A9}" srcOrd="4" destOrd="0" presId="urn:microsoft.com/office/officeart/2005/8/layout/process3"/>
    <dgm:cxn modelId="{AF80AACA-75DC-4389-95E1-35433289EB03}" type="presParOf" srcId="{CF286065-12E7-4F45-9656-D005A16176A9}" destId="{FE61D98B-F3F1-4C91-8574-DEB288643B97}" srcOrd="0" destOrd="0" presId="urn:microsoft.com/office/officeart/2005/8/layout/process3"/>
    <dgm:cxn modelId="{254996C6-4E4E-40E9-97EE-88BEACC82E6F}" type="presParOf" srcId="{CF286065-12E7-4F45-9656-D005A16176A9}" destId="{FD14CD30-1E60-4E03-B9FD-E425CA0E1B6B}" srcOrd="1" destOrd="0" presId="urn:microsoft.com/office/officeart/2005/8/layout/process3"/>
    <dgm:cxn modelId="{1FE8B17B-383C-48B5-A989-B655B6A0ED3B}" type="presParOf" srcId="{CF286065-12E7-4F45-9656-D005A16176A9}" destId="{A9B9002E-3C8E-4AB7-9EA0-B3063D546BF7}" srcOrd="2" destOrd="0" presId="urn:microsoft.com/office/officeart/2005/8/layout/process3"/>
    <dgm:cxn modelId="{24D66AF6-4FD3-4F0A-958B-2ECB1FA220E8}" type="presParOf" srcId="{F80CB0A4-9A6A-45A7-8135-243F92368161}" destId="{BB476116-BD37-47A7-A030-5E74FBD3F445}" srcOrd="5" destOrd="0" presId="urn:microsoft.com/office/officeart/2005/8/layout/process3"/>
    <dgm:cxn modelId="{17BFA6A8-C60B-4D7A-B1EE-0E1EBEC8F69E}" type="presParOf" srcId="{BB476116-BD37-47A7-A030-5E74FBD3F445}" destId="{531D8918-079D-41F9-8DB1-02429BDBFD28}" srcOrd="0" destOrd="0" presId="urn:microsoft.com/office/officeart/2005/8/layout/process3"/>
    <dgm:cxn modelId="{6D255B03-D820-4E9C-A17D-78603B67C5EC}" type="presParOf" srcId="{F80CB0A4-9A6A-45A7-8135-243F92368161}" destId="{CE3C6B6C-967C-44DF-A94D-0E0ADCF18D36}" srcOrd="6" destOrd="0" presId="urn:microsoft.com/office/officeart/2005/8/layout/process3"/>
    <dgm:cxn modelId="{709E36D4-B7F6-4434-9A1E-4E31EC8E2CE9}" type="presParOf" srcId="{CE3C6B6C-967C-44DF-A94D-0E0ADCF18D36}" destId="{BD07AA63-ED5D-451A-8A76-C396D11C90B4}" srcOrd="0" destOrd="0" presId="urn:microsoft.com/office/officeart/2005/8/layout/process3"/>
    <dgm:cxn modelId="{BEDC906B-8C60-492A-81D4-D3B3B0E18E41}" type="presParOf" srcId="{CE3C6B6C-967C-44DF-A94D-0E0ADCF18D36}" destId="{FB9C8298-7EA0-4778-8D3B-CEA72BEBC7A2}" srcOrd="1" destOrd="0" presId="urn:microsoft.com/office/officeart/2005/8/layout/process3"/>
    <dgm:cxn modelId="{75268FD7-9EE3-4A0A-BCBD-9436168A5359}" type="presParOf" srcId="{CE3C6B6C-967C-44DF-A94D-0E0ADCF18D36}" destId="{05419056-544F-4B74-A2EC-E66536B0E9CB}"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110CE94-6862-4813-AEFB-94A14C593134}" type="doc">
      <dgm:prSet loTypeId="urn:microsoft.com/office/officeart/2005/8/layout/process3" loCatId="process" qsTypeId="urn:microsoft.com/office/officeart/2005/8/quickstyle/simple1" qsCatId="simple" csTypeId="urn:microsoft.com/office/officeart/2005/8/colors/colorful5" csCatId="colorful" phldr="1"/>
      <dgm:spPr/>
      <dgm:t>
        <a:bodyPr/>
        <a:lstStyle/>
        <a:p>
          <a:endParaRPr lang="en-US"/>
        </a:p>
      </dgm:t>
    </dgm:pt>
    <dgm:pt modelId="{19E2C36B-61A5-4347-B1C6-3BD628CD9E37}">
      <dgm:prSet phldrT="[Text]"/>
      <dgm:spPr/>
      <dgm:t>
        <a:bodyPr/>
        <a:lstStyle/>
        <a:p>
          <a:r>
            <a:rPr lang="en-US" dirty="0" smtClean="0"/>
            <a:t>Contextual study </a:t>
          </a:r>
          <a:endParaRPr lang="en-US" dirty="0"/>
        </a:p>
      </dgm:t>
    </dgm:pt>
    <dgm:pt modelId="{72D4D89E-BF84-4501-9EB6-AB51391B5A78}" type="parTrans" cxnId="{23891EB5-FFC1-4CB2-88FF-63C5C23DB885}">
      <dgm:prSet/>
      <dgm:spPr/>
      <dgm:t>
        <a:bodyPr/>
        <a:lstStyle/>
        <a:p>
          <a:endParaRPr lang="en-US"/>
        </a:p>
      </dgm:t>
    </dgm:pt>
    <dgm:pt modelId="{90BD27D2-A410-4B86-AC9A-F3BDBD7A4674}" type="sibTrans" cxnId="{23891EB5-FFC1-4CB2-88FF-63C5C23DB885}">
      <dgm:prSet/>
      <dgm:spPr/>
      <dgm:t>
        <a:bodyPr/>
        <a:lstStyle/>
        <a:p>
          <a:endParaRPr lang="en-US"/>
        </a:p>
      </dgm:t>
    </dgm:pt>
    <dgm:pt modelId="{EDAE9104-C2BA-4580-A939-484077FB9C8B}">
      <dgm:prSet phldrT="[Text]"/>
      <dgm:spPr/>
      <dgm:t>
        <a:bodyPr/>
        <a:lstStyle/>
        <a:p>
          <a:r>
            <a:rPr lang="en-US" smtClean="0"/>
            <a:t>Land use</a:t>
          </a:r>
          <a:endParaRPr lang="en-US" dirty="0"/>
        </a:p>
      </dgm:t>
    </dgm:pt>
    <dgm:pt modelId="{4B9CECB1-981D-48BE-B558-E69DC6236F8C}" type="parTrans" cxnId="{3DDCD870-1B5F-42EA-9981-41E6306B41EE}">
      <dgm:prSet/>
      <dgm:spPr/>
      <dgm:t>
        <a:bodyPr/>
        <a:lstStyle/>
        <a:p>
          <a:endParaRPr lang="en-US"/>
        </a:p>
      </dgm:t>
    </dgm:pt>
    <dgm:pt modelId="{8F783693-7716-4DDE-91C4-BFD737210AA8}" type="sibTrans" cxnId="{3DDCD870-1B5F-42EA-9981-41E6306B41EE}">
      <dgm:prSet/>
      <dgm:spPr/>
      <dgm:t>
        <a:bodyPr/>
        <a:lstStyle/>
        <a:p>
          <a:endParaRPr lang="en-US"/>
        </a:p>
      </dgm:t>
    </dgm:pt>
    <dgm:pt modelId="{3CAFC5A8-192A-4B4B-96A1-66A18D3BC7E4}">
      <dgm:prSet phldrT="[Text]"/>
      <dgm:spPr/>
      <dgm:t>
        <a:bodyPr/>
        <a:lstStyle/>
        <a:p>
          <a:r>
            <a:rPr lang="en-US" dirty="0" smtClean="0"/>
            <a:t>Conflict analysis </a:t>
          </a:r>
          <a:endParaRPr lang="en-US" dirty="0"/>
        </a:p>
      </dgm:t>
    </dgm:pt>
    <dgm:pt modelId="{E80AA92F-4C1F-4D46-9790-55D61A3BE76B}" type="parTrans" cxnId="{E772E12C-6984-4831-9EE2-36AC21A1B4B9}">
      <dgm:prSet/>
      <dgm:spPr/>
      <dgm:t>
        <a:bodyPr/>
        <a:lstStyle/>
        <a:p>
          <a:endParaRPr lang="en-US"/>
        </a:p>
      </dgm:t>
    </dgm:pt>
    <dgm:pt modelId="{BD7321CE-49C9-44DC-9A24-2FA7276D0BD3}" type="sibTrans" cxnId="{E772E12C-6984-4831-9EE2-36AC21A1B4B9}">
      <dgm:prSet/>
      <dgm:spPr/>
      <dgm:t>
        <a:bodyPr/>
        <a:lstStyle/>
        <a:p>
          <a:endParaRPr lang="en-US"/>
        </a:p>
      </dgm:t>
    </dgm:pt>
    <dgm:pt modelId="{D3DC0AC6-D581-44FE-A65F-C3B447054832}">
      <dgm:prSet phldrT="[Text]"/>
      <dgm:spPr/>
      <dgm:t>
        <a:bodyPr/>
        <a:lstStyle/>
        <a:p>
          <a:r>
            <a:rPr lang="en-US" dirty="0" smtClean="0"/>
            <a:t>Land use conflict</a:t>
          </a:r>
          <a:endParaRPr lang="en-US" dirty="0"/>
        </a:p>
      </dgm:t>
    </dgm:pt>
    <dgm:pt modelId="{C95BA26C-EDC0-472C-AEAC-A90A2A14AAD9}" type="parTrans" cxnId="{37C69245-9199-4733-AD2A-4E855F102337}">
      <dgm:prSet/>
      <dgm:spPr/>
      <dgm:t>
        <a:bodyPr/>
        <a:lstStyle/>
        <a:p>
          <a:endParaRPr lang="en-US"/>
        </a:p>
      </dgm:t>
    </dgm:pt>
    <dgm:pt modelId="{128607AE-ABA5-43AD-BB5F-2D88DC81E5BB}" type="sibTrans" cxnId="{37C69245-9199-4733-AD2A-4E855F102337}">
      <dgm:prSet/>
      <dgm:spPr/>
      <dgm:t>
        <a:bodyPr/>
        <a:lstStyle/>
        <a:p>
          <a:endParaRPr lang="en-US"/>
        </a:p>
      </dgm:t>
    </dgm:pt>
    <dgm:pt modelId="{94E79DEC-1391-4DB5-BF26-C8D2C35D3C60}">
      <dgm:prSet phldrT="[Text]"/>
      <dgm:spPr/>
      <dgm:t>
        <a:bodyPr/>
        <a:lstStyle/>
        <a:p>
          <a:r>
            <a:rPr lang="en-US" dirty="0" smtClean="0"/>
            <a:t>Intervention scope policy formulation</a:t>
          </a:r>
          <a:endParaRPr lang="en-US" dirty="0"/>
        </a:p>
      </dgm:t>
    </dgm:pt>
    <dgm:pt modelId="{131BFBA9-3ED0-4635-9E24-EB3D16FE62DF}" type="parTrans" cxnId="{F4B42B30-6891-4108-BC4F-04DAC911F253}">
      <dgm:prSet/>
      <dgm:spPr/>
      <dgm:t>
        <a:bodyPr/>
        <a:lstStyle/>
        <a:p>
          <a:endParaRPr lang="en-US"/>
        </a:p>
      </dgm:t>
    </dgm:pt>
    <dgm:pt modelId="{B10CA6C4-8B85-497B-86AF-46BF1520D604}" type="sibTrans" cxnId="{F4B42B30-6891-4108-BC4F-04DAC911F253}">
      <dgm:prSet/>
      <dgm:spPr/>
      <dgm:t>
        <a:bodyPr/>
        <a:lstStyle/>
        <a:p>
          <a:endParaRPr lang="en-US"/>
        </a:p>
      </dgm:t>
    </dgm:pt>
    <dgm:pt modelId="{4ABA161A-5131-4BAA-91B2-209D7A1E539E}">
      <dgm:prSet phldrT="[Text]"/>
      <dgm:spPr/>
      <dgm:t>
        <a:bodyPr/>
        <a:lstStyle/>
        <a:p>
          <a:r>
            <a:rPr lang="de-DE" dirty="0" smtClean="0"/>
            <a:t>Feasibility of physical development</a:t>
          </a:r>
          <a:endParaRPr lang="en-US" dirty="0"/>
        </a:p>
      </dgm:t>
    </dgm:pt>
    <dgm:pt modelId="{0BD8C657-599E-45C2-BD3F-1AAB27610744}" type="sibTrans" cxnId="{734B42AC-955C-41D8-A5FA-F3DF888A72AD}">
      <dgm:prSet/>
      <dgm:spPr/>
      <dgm:t>
        <a:bodyPr/>
        <a:lstStyle/>
        <a:p>
          <a:endParaRPr lang="en-US"/>
        </a:p>
      </dgm:t>
    </dgm:pt>
    <dgm:pt modelId="{27BFFA3D-48B0-4A42-A707-C39E96615C34}" type="parTrans" cxnId="{734B42AC-955C-41D8-A5FA-F3DF888A72AD}">
      <dgm:prSet/>
      <dgm:spPr/>
      <dgm:t>
        <a:bodyPr/>
        <a:lstStyle/>
        <a:p>
          <a:endParaRPr lang="en-US"/>
        </a:p>
      </dgm:t>
    </dgm:pt>
    <dgm:pt modelId="{A7D07D7A-035A-43D3-9A76-09B885798EA4}">
      <dgm:prSet phldrT="[Text]"/>
      <dgm:spPr/>
      <dgm:t>
        <a:bodyPr/>
        <a:lstStyle/>
        <a:p>
          <a:r>
            <a:rPr lang="en-US" dirty="0" smtClean="0"/>
            <a:t>Detail design </a:t>
          </a:r>
          <a:endParaRPr lang="en-US" dirty="0"/>
        </a:p>
      </dgm:t>
    </dgm:pt>
    <dgm:pt modelId="{C611245E-2989-4381-A569-402887C9CECA}" type="parTrans" cxnId="{FDABC96C-0432-427A-B236-80294C016DC3}">
      <dgm:prSet/>
      <dgm:spPr/>
      <dgm:t>
        <a:bodyPr/>
        <a:lstStyle/>
        <a:p>
          <a:endParaRPr lang="en-US"/>
        </a:p>
      </dgm:t>
    </dgm:pt>
    <dgm:pt modelId="{0D829493-5DA1-4748-9BDD-F7E82E017867}" type="sibTrans" cxnId="{FDABC96C-0432-427A-B236-80294C016DC3}">
      <dgm:prSet/>
      <dgm:spPr/>
      <dgm:t>
        <a:bodyPr/>
        <a:lstStyle/>
        <a:p>
          <a:endParaRPr lang="en-US"/>
        </a:p>
      </dgm:t>
    </dgm:pt>
    <dgm:pt modelId="{7978170A-BCAE-44C2-BA43-F826E223E687}">
      <dgm:prSet/>
      <dgm:spPr/>
      <dgm:t>
        <a:bodyPr/>
        <a:lstStyle/>
        <a:p>
          <a:r>
            <a:rPr lang="de-DE" dirty="0" smtClean="0"/>
            <a:t>Fuctional efficiency</a:t>
          </a:r>
          <a:endParaRPr lang="en-US" dirty="0"/>
        </a:p>
      </dgm:t>
    </dgm:pt>
    <dgm:pt modelId="{43CD5D11-7A9B-45D7-B705-1D01604E2577}" type="parTrans" cxnId="{55F8BB05-8ACB-425B-9760-53D8AB59B173}">
      <dgm:prSet/>
      <dgm:spPr/>
      <dgm:t>
        <a:bodyPr/>
        <a:lstStyle/>
        <a:p>
          <a:endParaRPr lang="en-US"/>
        </a:p>
      </dgm:t>
    </dgm:pt>
    <dgm:pt modelId="{5FA3A93D-0EE2-459B-A685-C8740ECE05ED}" type="sibTrans" cxnId="{55F8BB05-8ACB-425B-9760-53D8AB59B173}">
      <dgm:prSet/>
      <dgm:spPr/>
      <dgm:t>
        <a:bodyPr/>
        <a:lstStyle/>
        <a:p>
          <a:endParaRPr lang="en-US"/>
        </a:p>
      </dgm:t>
    </dgm:pt>
    <dgm:pt modelId="{A213EF1E-B5F0-4A77-A12B-8A00B7DF94AC}">
      <dgm:prSet phldrT="[Text]"/>
      <dgm:spPr/>
      <dgm:t>
        <a:bodyPr/>
        <a:lstStyle/>
        <a:p>
          <a:r>
            <a:rPr lang="en-US" dirty="0" smtClean="0"/>
            <a:t>Legal and policy</a:t>
          </a:r>
          <a:r>
            <a:rPr lang="de-DE" dirty="0" smtClean="0"/>
            <a:t>y framework</a:t>
          </a:r>
          <a:endParaRPr lang="en-US" dirty="0"/>
        </a:p>
      </dgm:t>
    </dgm:pt>
    <dgm:pt modelId="{00E6428E-5500-4405-89E2-FD0964CA38F8}" type="parTrans" cxnId="{A88412EF-D60E-45FC-8498-A048765EFCF3}">
      <dgm:prSet/>
      <dgm:spPr/>
      <dgm:t>
        <a:bodyPr/>
        <a:lstStyle/>
        <a:p>
          <a:endParaRPr lang="en-US"/>
        </a:p>
      </dgm:t>
    </dgm:pt>
    <dgm:pt modelId="{931F087F-A94D-42E7-A106-F0E2DAA174FE}" type="sibTrans" cxnId="{A88412EF-D60E-45FC-8498-A048765EFCF3}">
      <dgm:prSet/>
      <dgm:spPr/>
      <dgm:t>
        <a:bodyPr/>
        <a:lstStyle/>
        <a:p>
          <a:endParaRPr lang="en-US"/>
        </a:p>
      </dgm:t>
    </dgm:pt>
    <dgm:pt modelId="{10C9FCDE-11FA-428F-A6C6-6030B1723EE4}">
      <dgm:prSet phldrT="[Text]"/>
      <dgm:spPr/>
      <dgm:t>
        <a:bodyPr/>
        <a:lstStyle/>
        <a:p>
          <a:endParaRPr lang="en-US" dirty="0"/>
        </a:p>
      </dgm:t>
    </dgm:pt>
    <dgm:pt modelId="{3814F937-F935-4CBF-8EA7-6E50D0396EF3}" type="parTrans" cxnId="{8BB9534A-6B49-4470-BCCA-662A4CE57C1A}">
      <dgm:prSet/>
      <dgm:spPr/>
      <dgm:t>
        <a:bodyPr/>
        <a:lstStyle/>
        <a:p>
          <a:endParaRPr lang="en-US"/>
        </a:p>
      </dgm:t>
    </dgm:pt>
    <dgm:pt modelId="{59E8D66D-7E3D-42BE-A168-5F26D5E7BDD3}" type="sibTrans" cxnId="{8BB9534A-6B49-4470-BCCA-662A4CE57C1A}">
      <dgm:prSet/>
      <dgm:spPr/>
      <dgm:t>
        <a:bodyPr/>
        <a:lstStyle/>
        <a:p>
          <a:endParaRPr lang="en-US"/>
        </a:p>
      </dgm:t>
    </dgm:pt>
    <dgm:pt modelId="{4A97B8E3-9D88-435C-A604-D204FED29677}">
      <dgm:prSet phldrT="[Text]"/>
      <dgm:spPr/>
      <dgm:t>
        <a:bodyPr/>
        <a:lstStyle/>
        <a:p>
          <a:r>
            <a:rPr lang="de-DE" dirty="0" smtClean="0"/>
            <a:t>Stakeholders‘ interests </a:t>
          </a:r>
          <a:endParaRPr lang="en-US" dirty="0"/>
        </a:p>
      </dgm:t>
    </dgm:pt>
    <dgm:pt modelId="{8BCB9F6B-76F7-430A-A590-938743A33742}" type="parTrans" cxnId="{518ED11A-AC5C-4B47-AE83-1106F440B5C4}">
      <dgm:prSet/>
      <dgm:spPr/>
      <dgm:t>
        <a:bodyPr/>
        <a:lstStyle/>
        <a:p>
          <a:endParaRPr lang="en-US"/>
        </a:p>
      </dgm:t>
    </dgm:pt>
    <dgm:pt modelId="{FAADB55A-878B-4EEA-B3F4-43D0E931EFE0}" type="sibTrans" cxnId="{518ED11A-AC5C-4B47-AE83-1106F440B5C4}">
      <dgm:prSet/>
      <dgm:spPr/>
      <dgm:t>
        <a:bodyPr/>
        <a:lstStyle/>
        <a:p>
          <a:endParaRPr lang="en-US"/>
        </a:p>
      </dgm:t>
    </dgm:pt>
    <dgm:pt modelId="{621B846C-0A10-4452-A2D4-B3E1CC58A337}">
      <dgm:prSet phldrT="[Text]"/>
      <dgm:spPr/>
      <dgm:t>
        <a:bodyPr/>
        <a:lstStyle/>
        <a:p>
          <a:endParaRPr lang="en-US" dirty="0"/>
        </a:p>
      </dgm:t>
    </dgm:pt>
    <dgm:pt modelId="{18372826-58F2-41D1-B929-5631E3D2FC5D}" type="parTrans" cxnId="{570609D6-1AEA-4AC9-B523-85A87D2C1359}">
      <dgm:prSet/>
      <dgm:spPr/>
      <dgm:t>
        <a:bodyPr/>
        <a:lstStyle/>
        <a:p>
          <a:endParaRPr lang="en-US"/>
        </a:p>
      </dgm:t>
    </dgm:pt>
    <dgm:pt modelId="{9D6070F8-73AE-42AE-AAC2-7C142E40AAD5}" type="sibTrans" cxnId="{570609D6-1AEA-4AC9-B523-85A87D2C1359}">
      <dgm:prSet/>
      <dgm:spPr/>
      <dgm:t>
        <a:bodyPr/>
        <a:lstStyle/>
        <a:p>
          <a:endParaRPr lang="en-US"/>
        </a:p>
      </dgm:t>
    </dgm:pt>
    <dgm:pt modelId="{0DF2B24C-F17F-4105-AA36-65ECE4A66085}">
      <dgm:prSet phldrT="[Text]"/>
      <dgm:spPr/>
      <dgm:t>
        <a:bodyPr/>
        <a:lstStyle/>
        <a:p>
          <a:r>
            <a:rPr lang="de-DE" dirty="0" smtClean="0"/>
            <a:t>Environmental cnceren</a:t>
          </a:r>
          <a:endParaRPr lang="en-US" dirty="0"/>
        </a:p>
      </dgm:t>
    </dgm:pt>
    <dgm:pt modelId="{DC1A6EAE-4EE6-4761-A87E-152C27BABAA4}" type="parTrans" cxnId="{BF14F1C9-0494-4748-820E-BF7B0CB13D29}">
      <dgm:prSet/>
      <dgm:spPr/>
      <dgm:t>
        <a:bodyPr/>
        <a:lstStyle/>
        <a:p>
          <a:endParaRPr lang="en-US"/>
        </a:p>
      </dgm:t>
    </dgm:pt>
    <dgm:pt modelId="{E3A38BCB-1561-41F1-9489-158F970BA7A8}" type="sibTrans" cxnId="{BF14F1C9-0494-4748-820E-BF7B0CB13D29}">
      <dgm:prSet/>
      <dgm:spPr/>
      <dgm:t>
        <a:bodyPr/>
        <a:lstStyle/>
        <a:p>
          <a:endParaRPr lang="en-US"/>
        </a:p>
      </dgm:t>
    </dgm:pt>
    <dgm:pt modelId="{C6A4AEE8-C5B5-4637-AFBA-A36EA9BDF782}">
      <dgm:prSet phldrT="[Text]"/>
      <dgm:spPr/>
      <dgm:t>
        <a:bodyPr/>
        <a:lstStyle/>
        <a:p>
          <a:r>
            <a:rPr lang="de-DE" dirty="0" smtClean="0"/>
            <a:t>Sustainability</a:t>
          </a:r>
          <a:endParaRPr lang="en-US" dirty="0"/>
        </a:p>
      </dgm:t>
    </dgm:pt>
    <dgm:pt modelId="{253947AA-50D1-4A30-BF68-1F56ED15D832}" type="parTrans" cxnId="{8A5009B1-7B57-452A-9C3F-C7A58B980FAA}">
      <dgm:prSet/>
      <dgm:spPr/>
      <dgm:t>
        <a:bodyPr/>
        <a:lstStyle/>
        <a:p>
          <a:endParaRPr lang="en-US"/>
        </a:p>
      </dgm:t>
    </dgm:pt>
    <dgm:pt modelId="{4EC10F4F-89A7-4446-BFEC-D16669DB0E5B}" type="sibTrans" cxnId="{8A5009B1-7B57-452A-9C3F-C7A58B980FAA}">
      <dgm:prSet/>
      <dgm:spPr/>
      <dgm:t>
        <a:bodyPr/>
        <a:lstStyle/>
        <a:p>
          <a:endParaRPr lang="en-US"/>
        </a:p>
      </dgm:t>
    </dgm:pt>
    <dgm:pt modelId="{A92120A7-24B1-4223-A2C8-65FE9116538C}">
      <dgm:prSet phldrT="[Text]"/>
      <dgm:spPr/>
      <dgm:t>
        <a:bodyPr/>
        <a:lstStyle/>
        <a:p>
          <a:r>
            <a:rPr lang="de-DE" dirty="0" smtClean="0"/>
            <a:t>Implementation strategy</a:t>
          </a:r>
          <a:endParaRPr lang="en-US" dirty="0"/>
        </a:p>
      </dgm:t>
    </dgm:pt>
    <dgm:pt modelId="{0BAACBE4-8AEF-4F4E-9040-24808FDFDDDE}" type="parTrans" cxnId="{BB2D7C2D-80E8-4ECE-91A8-2778AE07EBDC}">
      <dgm:prSet/>
      <dgm:spPr/>
      <dgm:t>
        <a:bodyPr/>
        <a:lstStyle/>
        <a:p>
          <a:endParaRPr lang="en-US"/>
        </a:p>
      </dgm:t>
    </dgm:pt>
    <dgm:pt modelId="{36A0E0D7-C1B5-4116-9C01-5FDF4D735DAF}" type="sibTrans" cxnId="{BB2D7C2D-80E8-4ECE-91A8-2778AE07EBDC}">
      <dgm:prSet/>
      <dgm:spPr/>
      <dgm:t>
        <a:bodyPr/>
        <a:lstStyle/>
        <a:p>
          <a:endParaRPr lang="en-US"/>
        </a:p>
      </dgm:t>
    </dgm:pt>
    <dgm:pt modelId="{456FFEDD-8A68-4C0D-B550-F20A21ED2B4A}">
      <dgm:prSet/>
      <dgm:spPr/>
      <dgm:t>
        <a:bodyPr/>
        <a:lstStyle/>
        <a:p>
          <a:r>
            <a:rPr lang="de-DE" dirty="0" smtClean="0"/>
            <a:t>Sustainable design</a:t>
          </a:r>
          <a:endParaRPr lang="en-US" dirty="0"/>
        </a:p>
      </dgm:t>
    </dgm:pt>
    <dgm:pt modelId="{3EDCE6B4-422C-4B2C-AA59-87002D921F26}" type="parTrans" cxnId="{4B4DFB49-E181-426B-99E8-CE1AF0D02795}">
      <dgm:prSet/>
      <dgm:spPr/>
      <dgm:t>
        <a:bodyPr/>
        <a:lstStyle/>
        <a:p>
          <a:endParaRPr lang="en-US"/>
        </a:p>
      </dgm:t>
    </dgm:pt>
    <dgm:pt modelId="{8577F8B9-57D8-46EF-A4CD-DAA340F1709A}" type="sibTrans" cxnId="{4B4DFB49-E181-426B-99E8-CE1AF0D02795}">
      <dgm:prSet/>
      <dgm:spPr/>
      <dgm:t>
        <a:bodyPr/>
        <a:lstStyle/>
        <a:p>
          <a:endParaRPr lang="en-US"/>
        </a:p>
      </dgm:t>
    </dgm:pt>
    <dgm:pt modelId="{B2A5633A-B54D-434D-9742-478939098FAE}">
      <dgm:prSet/>
      <dgm:spPr/>
      <dgm:t>
        <a:bodyPr/>
        <a:lstStyle/>
        <a:p>
          <a:r>
            <a:rPr lang="de-DE" dirty="0" smtClean="0"/>
            <a:t>Revenue generation</a:t>
          </a:r>
          <a:endParaRPr lang="en-US" dirty="0"/>
        </a:p>
      </dgm:t>
    </dgm:pt>
    <dgm:pt modelId="{655386AF-9BE9-48E0-A8A9-4B2E1ED13A9A}" type="parTrans" cxnId="{318A3324-1FC6-4FE7-87CA-D82CC36E358C}">
      <dgm:prSet/>
      <dgm:spPr/>
      <dgm:t>
        <a:bodyPr/>
        <a:lstStyle/>
        <a:p>
          <a:endParaRPr lang="en-US"/>
        </a:p>
      </dgm:t>
    </dgm:pt>
    <dgm:pt modelId="{292C298D-979A-4F81-96F2-4D01E57C060C}" type="sibTrans" cxnId="{318A3324-1FC6-4FE7-87CA-D82CC36E358C}">
      <dgm:prSet/>
      <dgm:spPr/>
      <dgm:t>
        <a:bodyPr/>
        <a:lstStyle/>
        <a:p>
          <a:endParaRPr lang="en-US"/>
        </a:p>
      </dgm:t>
    </dgm:pt>
    <dgm:pt modelId="{4ACC2B1F-746A-48A4-A954-E26219207E9C}">
      <dgm:prSet/>
      <dgm:spPr/>
      <dgm:t>
        <a:bodyPr/>
        <a:lstStyle/>
        <a:p>
          <a:endParaRPr lang="en-US" dirty="0"/>
        </a:p>
      </dgm:t>
    </dgm:pt>
    <dgm:pt modelId="{B5904273-73A3-4134-8192-662754A80ACD}" type="parTrans" cxnId="{653BEC16-79C1-4757-BDD5-BA77D972CECD}">
      <dgm:prSet/>
      <dgm:spPr/>
      <dgm:t>
        <a:bodyPr/>
        <a:lstStyle/>
        <a:p>
          <a:endParaRPr lang="en-US"/>
        </a:p>
      </dgm:t>
    </dgm:pt>
    <dgm:pt modelId="{C1E77EB9-113F-4469-977B-BDD8C6FF0280}" type="sibTrans" cxnId="{653BEC16-79C1-4757-BDD5-BA77D972CECD}">
      <dgm:prSet/>
      <dgm:spPr/>
      <dgm:t>
        <a:bodyPr/>
        <a:lstStyle/>
        <a:p>
          <a:endParaRPr lang="en-US"/>
        </a:p>
      </dgm:t>
    </dgm:pt>
    <dgm:pt modelId="{A36AD07F-B500-493F-97AF-9A6C5E45C1FE}">
      <dgm:prSet/>
      <dgm:spPr/>
      <dgm:t>
        <a:bodyPr/>
        <a:lstStyle/>
        <a:p>
          <a:r>
            <a:rPr lang="en-US" dirty="0" smtClean="0"/>
            <a:t>Legal and policy</a:t>
          </a:r>
          <a:r>
            <a:rPr lang="de-DE" dirty="0" smtClean="0"/>
            <a:t>y framework</a:t>
          </a:r>
          <a:endParaRPr lang="en-US" dirty="0"/>
        </a:p>
      </dgm:t>
    </dgm:pt>
    <dgm:pt modelId="{90205AEB-58DE-421C-9E05-193E1C640C2F}" type="parTrans" cxnId="{0238C606-67B4-4A03-9AE7-8D098214D292}">
      <dgm:prSet/>
      <dgm:spPr/>
      <dgm:t>
        <a:bodyPr/>
        <a:lstStyle/>
        <a:p>
          <a:endParaRPr lang="en-US"/>
        </a:p>
      </dgm:t>
    </dgm:pt>
    <dgm:pt modelId="{4FE15875-B443-4A67-8EEF-D2B0A21850FD}" type="sibTrans" cxnId="{0238C606-67B4-4A03-9AE7-8D098214D292}">
      <dgm:prSet/>
      <dgm:spPr/>
      <dgm:t>
        <a:bodyPr/>
        <a:lstStyle/>
        <a:p>
          <a:endParaRPr lang="en-US"/>
        </a:p>
      </dgm:t>
    </dgm:pt>
    <dgm:pt modelId="{99B1A786-8656-4C53-824E-D17814B28673}">
      <dgm:prSet/>
      <dgm:spPr/>
      <dgm:t>
        <a:bodyPr/>
        <a:lstStyle/>
        <a:p>
          <a:r>
            <a:rPr lang="de-DE" dirty="0" smtClean="0"/>
            <a:t>Playsical planning </a:t>
          </a:r>
          <a:endParaRPr lang="en-US" dirty="0"/>
        </a:p>
      </dgm:t>
    </dgm:pt>
    <dgm:pt modelId="{CC038696-F021-43A8-BC64-7D165C3C933B}" type="parTrans" cxnId="{11C0D02A-BB13-4B46-8221-909569121B47}">
      <dgm:prSet/>
      <dgm:spPr/>
      <dgm:t>
        <a:bodyPr/>
        <a:lstStyle/>
        <a:p>
          <a:endParaRPr lang="en-US"/>
        </a:p>
      </dgm:t>
    </dgm:pt>
    <dgm:pt modelId="{95048E77-54AF-4516-BC62-3142EA074320}" type="sibTrans" cxnId="{11C0D02A-BB13-4B46-8221-909569121B47}">
      <dgm:prSet/>
      <dgm:spPr/>
      <dgm:t>
        <a:bodyPr/>
        <a:lstStyle/>
        <a:p>
          <a:endParaRPr lang="en-US"/>
        </a:p>
      </dgm:t>
    </dgm:pt>
    <dgm:pt modelId="{E9954778-B67D-4E82-86A7-59F3112E55A9}">
      <dgm:prSet/>
      <dgm:spPr/>
      <dgm:t>
        <a:bodyPr/>
        <a:lstStyle/>
        <a:p>
          <a:r>
            <a:rPr lang="de-DE" dirty="0" smtClean="0"/>
            <a:t>Rules and regulation</a:t>
          </a:r>
          <a:endParaRPr lang="en-US" dirty="0"/>
        </a:p>
      </dgm:t>
    </dgm:pt>
    <dgm:pt modelId="{10C56B37-05AE-46F8-931C-1B15BB2A039E}" type="parTrans" cxnId="{7ACAD74D-21B2-4ADC-90F4-624BB3F5C73A}">
      <dgm:prSet/>
      <dgm:spPr/>
      <dgm:t>
        <a:bodyPr/>
        <a:lstStyle/>
        <a:p>
          <a:endParaRPr lang="en-US"/>
        </a:p>
      </dgm:t>
    </dgm:pt>
    <dgm:pt modelId="{25FAAB7F-6DFF-4DA7-A712-4DC9DAC39481}" type="sibTrans" cxnId="{7ACAD74D-21B2-4ADC-90F4-624BB3F5C73A}">
      <dgm:prSet/>
      <dgm:spPr/>
      <dgm:t>
        <a:bodyPr/>
        <a:lstStyle/>
        <a:p>
          <a:endParaRPr lang="en-US"/>
        </a:p>
      </dgm:t>
    </dgm:pt>
    <dgm:pt modelId="{2D8E16CC-C1A8-459F-8A6D-C4EC6D762710}">
      <dgm:prSet/>
      <dgm:spPr/>
      <dgm:t>
        <a:bodyPr/>
        <a:lstStyle/>
        <a:p>
          <a:r>
            <a:rPr lang="de-DE" dirty="0" smtClean="0"/>
            <a:t>Earthquake</a:t>
          </a:r>
          <a:endParaRPr lang="en-US" dirty="0"/>
        </a:p>
      </dgm:t>
    </dgm:pt>
    <dgm:pt modelId="{47B58F0C-195E-4BEF-8F98-7D356189C9D4}" type="parTrans" cxnId="{34E02425-7DDD-47D8-BBB3-30D4BD430F03}">
      <dgm:prSet/>
      <dgm:spPr/>
      <dgm:t>
        <a:bodyPr/>
        <a:lstStyle/>
        <a:p>
          <a:endParaRPr lang="en-US"/>
        </a:p>
      </dgm:t>
    </dgm:pt>
    <dgm:pt modelId="{3CBC82FE-53D8-48D5-9C18-915A0AC7B416}" type="sibTrans" cxnId="{34E02425-7DDD-47D8-BBB3-30D4BD430F03}">
      <dgm:prSet/>
      <dgm:spPr/>
      <dgm:t>
        <a:bodyPr/>
        <a:lstStyle/>
        <a:p>
          <a:endParaRPr lang="en-US"/>
        </a:p>
      </dgm:t>
    </dgm:pt>
    <dgm:pt modelId="{739AADAD-2BD8-4125-93E4-EAA015C25004}">
      <dgm:prSet/>
      <dgm:spPr/>
      <dgm:t>
        <a:bodyPr/>
        <a:lstStyle/>
        <a:p>
          <a:r>
            <a:rPr lang="en-US" smtClean="0"/>
            <a:t>Infrastructure and</a:t>
          </a:r>
          <a:endParaRPr lang="en-US" dirty="0"/>
        </a:p>
      </dgm:t>
    </dgm:pt>
    <dgm:pt modelId="{018E47DB-A2AD-45FC-9A6D-5C91AE3FFDE9}" type="parTrans" cxnId="{3C823ADA-90A1-433E-906C-79282870E4A1}">
      <dgm:prSet/>
      <dgm:spPr/>
      <dgm:t>
        <a:bodyPr/>
        <a:lstStyle/>
        <a:p>
          <a:endParaRPr lang="en-US"/>
        </a:p>
      </dgm:t>
    </dgm:pt>
    <dgm:pt modelId="{4E289982-2AA6-4781-827C-076408151E9F}" type="sibTrans" cxnId="{3C823ADA-90A1-433E-906C-79282870E4A1}">
      <dgm:prSet/>
      <dgm:spPr/>
      <dgm:t>
        <a:bodyPr/>
        <a:lstStyle/>
        <a:p>
          <a:endParaRPr lang="en-US"/>
        </a:p>
      </dgm:t>
    </dgm:pt>
    <dgm:pt modelId="{DD7B58CB-9B5F-403F-8ECB-7E539581E564}">
      <dgm:prSet/>
      <dgm:spPr/>
      <dgm:t>
        <a:bodyPr/>
        <a:lstStyle/>
        <a:p>
          <a:r>
            <a:rPr lang="en-US" smtClean="0"/>
            <a:t>Urban services</a:t>
          </a:r>
          <a:endParaRPr lang="en-US" dirty="0"/>
        </a:p>
      </dgm:t>
    </dgm:pt>
    <dgm:pt modelId="{789AEF2C-145C-4D2C-A7A7-A5F7093CFE24}" type="parTrans" cxnId="{30CDD731-B6E9-41A7-AB9B-FBCFDE199CF1}">
      <dgm:prSet/>
      <dgm:spPr/>
      <dgm:t>
        <a:bodyPr/>
        <a:lstStyle/>
        <a:p>
          <a:endParaRPr lang="en-US"/>
        </a:p>
      </dgm:t>
    </dgm:pt>
    <dgm:pt modelId="{E946899F-128D-4024-8BF0-472AE6CDD10B}" type="sibTrans" cxnId="{30CDD731-B6E9-41A7-AB9B-FBCFDE199CF1}">
      <dgm:prSet/>
      <dgm:spPr/>
      <dgm:t>
        <a:bodyPr/>
        <a:lstStyle/>
        <a:p>
          <a:endParaRPr lang="en-US"/>
        </a:p>
      </dgm:t>
    </dgm:pt>
    <dgm:pt modelId="{2DFB8A10-10E9-4A7C-8DB7-DDA82718030F}">
      <dgm:prSet/>
      <dgm:spPr/>
      <dgm:t>
        <a:bodyPr/>
        <a:lstStyle/>
        <a:p>
          <a:r>
            <a:rPr lang="de-DE" smtClean="0"/>
            <a:t>Building information</a:t>
          </a:r>
          <a:endParaRPr lang="en-US" dirty="0"/>
        </a:p>
      </dgm:t>
    </dgm:pt>
    <dgm:pt modelId="{DBC26FB7-BDC0-4451-BFA7-238E80672F13}" type="parTrans" cxnId="{72E924BB-50EB-46D4-9867-55AA86804EED}">
      <dgm:prSet/>
      <dgm:spPr/>
      <dgm:t>
        <a:bodyPr/>
        <a:lstStyle/>
        <a:p>
          <a:endParaRPr lang="en-US"/>
        </a:p>
      </dgm:t>
    </dgm:pt>
    <dgm:pt modelId="{6F36A18C-5FEF-4981-8911-AE5BC464DF7D}" type="sibTrans" cxnId="{72E924BB-50EB-46D4-9867-55AA86804EED}">
      <dgm:prSet/>
      <dgm:spPr/>
      <dgm:t>
        <a:bodyPr/>
        <a:lstStyle/>
        <a:p>
          <a:endParaRPr lang="en-US"/>
        </a:p>
      </dgm:t>
    </dgm:pt>
    <dgm:pt modelId="{D3AC743C-9CBE-430B-8F3D-7BF9271CD126}">
      <dgm:prSet/>
      <dgm:spPr/>
      <dgm:t>
        <a:bodyPr/>
        <a:lstStyle/>
        <a:p>
          <a:r>
            <a:rPr lang="en-US" smtClean="0"/>
            <a:t>Transportation, connectivity </a:t>
          </a:r>
          <a:endParaRPr lang="en-US" dirty="0"/>
        </a:p>
      </dgm:t>
    </dgm:pt>
    <dgm:pt modelId="{CFE34D83-09DA-48C8-9BA3-D363E8A36DBC}" type="parTrans" cxnId="{279EC2F4-CABD-48E3-BCC5-FD3B1BD906B0}">
      <dgm:prSet/>
      <dgm:spPr/>
      <dgm:t>
        <a:bodyPr/>
        <a:lstStyle/>
        <a:p>
          <a:endParaRPr lang="en-US"/>
        </a:p>
      </dgm:t>
    </dgm:pt>
    <dgm:pt modelId="{D780BE11-2CDA-48DE-B2D5-FFA781F80450}" type="sibTrans" cxnId="{279EC2F4-CABD-48E3-BCC5-FD3B1BD906B0}">
      <dgm:prSet/>
      <dgm:spPr/>
      <dgm:t>
        <a:bodyPr/>
        <a:lstStyle/>
        <a:p>
          <a:endParaRPr lang="en-US"/>
        </a:p>
      </dgm:t>
    </dgm:pt>
    <dgm:pt modelId="{7825992B-903F-4B96-BFF4-AF5861B42262}">
      <dgm:prSet/>
      <dgm:spPr/>
      <dgm:t>
        <a:bodyPr/>
        <a:lstStyle/>
        <a:p>
          <a:r>
            <a:rPr lang="en-US" smtClean="0"/>
            <a:t>Recreational</a:t>
          </a:r>
          <a:endParaRPr lang="en-US" dirty="0"/>
        </a:p>
      </dgm:t>
    </dgm:pt>
    <dgm:pt modelId="{B56C726F-7663-4C4F-92BF-6BA83F292248}" type="parTrans" cxnId="{F766D16A-388B-45B0-8EC3-D2BA4DA5373A}">
      <dgm:prSet/>
      <dgm:spPr/>
      <dgm:t>
        <a:bodyPr/>
        <a:lstStyle/>
        <a:p>
          <a:endParaRPr lang="en-US"/>
        </a:p>
      </dgm:t>
    </dgm:pt>
    <dgm:pt modelId="{1ADDEB9E-5808-49B7-9740-A3BC83E52AEC}" type="sibTrans" cxnId="{F766D16A-388B-45B0-8EC3-D2BA4DA5373A}">
      <dgm:prSet/>
      <dgm:spPr/>
      <dgm:t>
        <a:bodyPr/>
        <a:lstStyle/>
        <a:p>
          <a:endParaRPr lang="en-US"/>
        </a:p>
      </dgm:t>
    </dgm:pt>
    <dgm:pt modelId="{70091FEB-E3BB-42F2-9AA1-61A40FFCD4C5}">
      <dgm:prSet/>
      <dgm:spPr/>
      <dgm:t>
        <a:bodyPr/>
        <a:lstStyle/>
        <a:p>
          <a:r>
            <a:rPr lang="en-US" smtClean="0"/>
            <a:t>Religious, education, health facilities</a:t>
          </a:r>
          <a:endParaRPr lang="en-US" dirty="0"/>
        </a:p>
      </dgm:t>
    </dgm:pt>
    <dgm:pt modelId="{D3AC39F7-4F56-4469-90BC-419C9F934698}" type="parTrans" cxnId="{7A9F30A6-5BAC-4667-B25E-7F04CCDC443E}">
      <dgm:prSet/>
      <dgm:spPr/>
      <dgm:t>
        <a:bodyPr/>
        <a:lstStyle/>
        <a:p>
          <a:endParaRPr lang="en-US"/>
        </a:p>
      </dgm:t>
    </dgm:pt>
    <dgm:pt modelId="{797F4417-6E84-44F7-AFC1-99008CCDF91E}" type="sibTrans" cxnId="{7A9F30A6-5BAC-4667-B25E-7F04CCDC443E}">
      <dgm:prSet/>
      <dgm:spPr/>
      <dgm:t>
        <a:bodyPr/>
        <a:lstStyle/>
        <a:p>
          <a:endParaRPr lang="en-US"/>
        </a:p>
      </dgm:t>
    </dgm:pt>
    <dgm:pt modelId="{29ED2893-F7E1-42E7-859A-DE657D0D6430}">
      <dgm:prSet/>
      <dgm:spPr/>
      <dgm:t>
        <a:bodyPr/>
        <a:lstStyle/>
        <a:p>
          <a:r>
            <a:rPr lang="en-US" smtClean="0"/>
            <a:t>Time-space</a:t>
          </a:r>
          <a:endParaRPr lang="en-US" dirty="0"/>
        </a:p>
      </dgm:t>
    </dgm:pt>
    <dgm:pt modelId="{D1F0A9AA-3F52-48B6-88E8-3C3FB2242E8E}" type="parTrans" cxnId="{6031B3F6-7CFC-4BB8-A71D-3C3932CE3700}">
      <dgm:prSet/>
      <dgm:spPr/>
      <dgm:t>
        <a:bodyPr/>
        <a:lstStyle/>
        <a:p>
          <a:endParaRPr lang="en-US"/>
        </a:p>
      </dgm:t>
    </dgm:pt>
    <dgm:pt modelId="{9F161E6D-CF1A-4AE5-8823-FF678542DF19}" type="sibTrans" cxnId="{6031B3F6-7CFC-4BB8-A71D-3C3932CE3700}">
      <dgm:prSet/>
      <dgm:spPr/>
      <dgm:t>
        <a:bodyPr/>
        <a:lstStyle/>
        <a:p>
          <a:endParaRPr lang="en-US"/>
        </a:p>
      </dgm:t>
    </dgm:pt>
    <dgm:pt modelId="{4AD1BFAF-13D3-4CED-AC53-C3AD59A17FC2}">
      <dgm:prSet/>
      <dgm:spPr/>
      <dgm:t>
        <a:bodyPr/>
        <a:lstStyle/>
        <a:p>
          <a:r>
            <a:rPr lang="en-US" smtClean="0"/>
            <a:t>Heritage structures </a:t>
          </a:r>
          <a:endParaRPr lang="en-US" dirty="0"/>
        </a:p>
      </dgm:t>
    </dgm:pt>
    <dgm:pt modelId="{DB098AF3-F72B-4AE6-AED7-4C8CA7A43421}" type="parTrans" cxnId="{423B7631-E5C0-4368-9EE4-379F01783A94}">
      <dgm:prSet/>
      <dgm:spPr/>
      <dgm:t>
        <a:bodyPr/>
        <a:lstStyle/>
        <a:p>
          <a:endParaRPr lang="en-US"/>
        </a:p>
      </dgm:t>
    </dgm:pt>
    <dgm:pt modelId="{BCAF057F-2976-4F3A-A16A-CEDCC94DE759}" type="sibTrans" cxnId="{423B7631-E5C0-4368-9EE4-379F01783A94}">
      <dgm:prSet/>
      <dgm:spPr/>
      <dgm:t>
        <a:bodyPr/>
        <a:lstStyle/>
        <a:p>
          <a:endParaRPr lang="en-US"/>
        </a:p>
      </dgm:t>
    </dgm:pt>
    <dgm:pt modelId="{FFD71CD2-8F02-44FE-ABA8-423334AA062C}">
      <dgm:prSet/>
      <dgm:spPr/>
      <dgm:t>
        <a:bodyPr/>
        <a:lstStyle/>
        <a:p>
          <a:r>
            <a:rPr lang="de-DE" smtClean="0"/>
            <a:t>Stakeholders  role </a:t>
          </a:r>
          <a:endParaRPr lang="en-US" dirty="0"/>
        </a:p>
      </dgm:t>
    </dgm:pt>
    <dgm:pt modelId="{31677263-A720-4573-AED3-74EE4700F351}" type="parTrans" cxnId="{FDE6BDF3-6502-4EC5-94F8-7978F67C2444}">
      <dgm:prSet/>
      <dgm:spPr/>
      <dgm:t>
        <a:bodyPr/>
        <a:lstStyle/>
        <a:p>
          <a:endParaRPr lang="en-US"/>
        </a:p>
      </dgm:t>
    </dgm:pt>
    <dgm:pt modelId="{2176ED70-2B06-4A9F-B777-834DC1BA6ECF}" type="sibTrans" cxnId="{FDE6BDF3-6502-4EC5-94F8-7978F67C2444}">
      <dgm:prSet/>
      <dgm:spPr/>
      <dgm:t>
        <a:bodyPr/>
        <a:lstStyle/>
        <a:p>
          <a:endParaRPr lang="en-US"/>
        </a:p>
      </dgm:t>
    </dgm:pt>
    <dgm:pt modelId="{34ABA9CC-F18B-45A7-986B-7DA419F4C8AD}">
      <dgm:prSet/>
      <dgm:spPr/>
      <dgm:t>
        <a:bodyPr/>
        <a:lstStyle/>
        <a:p>
          <a:r>
            <a:rPr lang="en-US" smtClean="0"/>
            <a:t>Demographic info</a:t>
          </a:r>
          <a:endParaRPr lang="en-US" dirty="0"/>
        </a:p>
      </dgm:t>
    </dgm:pt>
    <dgm:pt modelId="{7F3F5F75-948D-4D29-943E-62F26048D4DF}" type="parTrans" cxnId="{DD801511-55C6-4FC9-A6D6-E9B06C0BF409}">
      <dgm:prSet/>
      <dgm:spPr/>
      <dgm:t>
        <a:bodyPr/>
        <a:lstStyle/>
        <a:p>
          <a:endParaRPr lang="en-US"/>
        </a:p>
      </dgm:t>
    </dgm:pt>
    <dgm:pt modelId="{8EF211FB-9A6A-4D9E-B44F-0281CC7FA1FC}" type="sibTrans" cxnId="{DD801511-55C6-4FC9-A6D6-E9B06C0BF409}">
      <dgm:prSet/>
      <dgm:spPr/>
      <dgm:t>
        <a:bodyPr/>
        <a:lstStyle/>
        <a:p>
          <a:endParaRPr lang="en-US"/>
        </a:p>
      </dgm:t>
    </dgm:pt>
    <dgm:pt modelId="{70E9380E-D299-41EC-B5B7-CFB9D7EDA909}">
      <dgm:prSet/>
      <dgm:spPr/>
      <dgm:t>
        <a:bodyPr/>
        <a:lstStyle/>
        <a:p>
          <a:r>
            <a:rPr lang="en-US" dirty="0" smtClean="0"/>
            <a:t>Earthquake</a:t>
          </a:r>
          <a:endParaRPr lang="en-US" dirty="0"/>
        </a:p>
      </dgm:t>
    </dgm:pt>
    <dgm:pt modelId="{50C73ACA-E71D-481E-8FC8-ADCC42B080C7}" type="parTrans" cxnId="{75BB1864-ADCF-4EE9-82A5-5ACD8F984103}">
      <dgm:prSet/>
      <dgm:spPr/>
      <dgm:t>
        <a:bodyPr/>
        <a:lstStyle/>
        <a:p>
          <a:endParaRPr lang="en-US"/>
        </a:p>
      </dgm:t>
    </dgm:pt>
    <dgm:pt modelId="{BA9C0910-04B5-429C-B34A-C80D0D979905}" type="sibTrans" cxnId="{75BB1864-ADCF-4EE9-82A5-5ACD8F984103}">
      <dgm:prSet/>
      <dgm:spPr/>
      <dgm:t>
        <a:bodyPr/>
        <a:lstStyle/>
        <a:p>
          <a:endParaRPr lang="en-US"/>
        </a:p>
      </dgm:t>
    </dgm:pt>
    <dgm:pt modelId="{DB7925BB-97DD-4222-A568-F9E08D9B8EDE}">
      <dgm:prSet/>
      <dgm:spPr/>
      <dgm:t>
        <a:bodyPr/>
        <a:lstStyle/>
        <a:p>
          <a:r>
            <a:rPr lang="en-US" dirty="0" smtClean="0"/>
            <a:t>Need/availability  of infrastructure and services</a:t>
          </a:r>
          <a:endParaRPr lang="en-US" dirty="0"/>
        </a:p>
      </dgm:t>
    </dgm:pt>
    <dgm:pt modelId="{464136BE-52AC-4ABF-8647-B6083669D7E1}" type="parTrans" cxnId="{55F83B09-6FAF-4027-8A2E-A8007DBB32BB}">
      <dgm:prSet/>
      <dgm:spPr/>
      <dgm:t>
        <a:bodyPr/>
        <a:lstStyle/>
        <a:p>
          <a:endParaRPr lang="en-US"/>
        </a:p>
      </dgm:t>
    </dgm:pt>
    <dgm:pt modelId="{09A8C142-9CC9-439C-9E04-D0A790199F84}" type="sibTrans" cxnId="{55F83B09-6FAF-4027-8A2E-A8007DBB32BB}">
      <dgm:prSet/>
      <dgm:spPr/>
      <dgm:t>
        <a:bodyPr/>
        <a:lstStyle/>
        <a:p>
          <a:endParaRPr lang="en-US"/>
        </a:p>
      </dgm:t>
    </dgm:pt>
    <dgm:pt modelId="{1CB802E8-4C73-47C1-BD87-8DA32C48442F}">
      <dgm:prSet/>
      <dgm:spPr/>
      <dgm:t>
        <a:bodyPr/>
        <a:lstStyle/>
        <a:p>
          <a:r>
            <a:rPr lang="en-US" dirty="0" smtClean="0"/>
            <a:t>Stakeholders' interest</a:t>
          </a:r>
          <a:endParaRPr lang="en-US" dirty="0"/>
        </a:p>
      </dgm:t>
    </dgm:pt>
    <dgm:pt modelId="{471015D7-89E2-4757-973E-287505FFC491}" type="parTrans" cxnId="{9635EC85-BC2C-4B09-9404-1F97791D38CA}">
      <dgm:prSet/>
      <dgm:spPr/>
      <dgm:t>
        <a:bodyPr/>
        <a:lstStyle/>
        <a:p>
          <a:endParaRPr lang="en-US"/>
        </a:p>
      </dgm:t>
    </dgm:pt>
    <dgm:pt modelId="{BE4BADCA-91CD-4BCD-AB24-4AFD2BD3E7BB}" type="sibTrans" cxnId="{9635EC85-BC2C-4B09-9404-1F97791D38CA}">
      <dgm:prSet/>
      <dgm:spPr/>
      <dgm:t>
        <a:bodyPr/>
        <a:lstStyle/>
        <a:p>
          <a:endParaRPr lang="en-US"/>
        </a:p>
      </dgm:t>
    </dgm:pt>
    <dgm:pt modelId="{37C99D84-FB32-4F9C-9E48-48E47A255B10}">
      <dgm:prSet/>
      <dgm:spPr/>
      <dgm:t>
        <a:bodyPr/>
        <a:lstStyle/>
        <a:p>
          <a:r>
            <a:rPr lang="en-US" dirty="0" smtClean="0"/>
            <a:t>Rules, regulations</a:t>
          </a:r>
          <a:endParaRPr lang="en-US" dirty="0"/>
        </a:p>
      </dgm:t>
    </dgm:pt>
    <dgm:pt modelId="{783887CC-D864-4A18-87F2-04FA4EAB0222}" type="parTrans" cxnId="{4BF931B1-CA5E-46C8-BB4A-0C6DB9EC08B2}">
      <dgm:prSet/>
      <dgm:spPr/>
      <dgm:t>
        <a:bodyPr/>
        <a:lstStyle/>
        <a:p>
          <a:endParaRPr lang="en-US"/>
        </a:p>
      </dgm:t>
    </dgm:pt>
    <dgm:pt modelId="{1A4DC9E2-9FCA-4837-8930-7F838E17DF28}" type="sibTrans" cxnId="{4BF931B1-CA5E-46C8-BB4A-0C6DB9EC08B2}">
      <dgm:prSet/>
      <dgm:spPr/>
      <dgm:t>
        <a:bodyPr/>
        <a:lstStyle/>
        <a:p>
          <a:endParaRPr lang="en-US"/>
        </a:p>
      </dgm:t>
    </dgm:pt>
    <dgm:pt modelId="{4843C874-7E70-4513-A4E3-011F7207A845}">
      <dgm:prSet/>
      <dgm:spPr/>
      <dgm:t>
        <a:bodyPr/>
        <a:lstStyle/>
        <a:p>
          <a:r>
            <a:rPr lang="en-US" dirty="0" smtClean="0"/>
            <a:t>Social/cultural</a:t>
          </a:r>
          <a:endParaRPr lang="en-US" dirty="0"/>
        </a:p>
      </dgm:t>
    </dgm:pt>
    <dgm:pt modelId="{0C4492B1-73D5-4468-BF98-8E25B856C739}" type="parTrans" cxnId="{1DD40600-410E-4974-BB77-DD0F5A9044DC}">
      <dgm:prSet/>
      <dgm:spPr/>
      <dgm:t>
        <a:bodyPr/>
        <a:lstStyle/>
        <a:p>
          <a:endParaRPr lang="en-US"/>
        </a:p>
      </dgm:t>
    </dgm:pt>
    <dgm:pt modelId="{4DAECA89-E569-4015-8773-36B59F28656C}" type="sibTrans" cxnId="{1DD40600-410E-4974-BB77-DD0F5A9044DC}">
      <dgm:prSet/>
      <dgm:spPr/>
      <dgm:t>
        <a:bodyPr/>
        <a:lstStyle/>
        <a:p>
          <a:endParaRPr lang="en-US"/>
        </a:p>
      </dgm:t>
    </dgm:pt>
    <dgm:pt modelId="{E806A93F-3523-4546-98D0-73A620C39C3A}">
      <dgm:prSet/>
      <dgm:spPr/>
      <dgm:t>
        <a:bodyPr/>
        <a:lstStyle/>
        <a:p>
          <a:r>
            <a:rPr lang="en-US" smtClean="0"/>
            <a:t>Social/economical</a:t>
          </a:r>
          <a:endParaRPr lang="en-US" dirty="0"/>
        </a:p>
      </dgm:t>
    </dgm:pt>
    <dgm:pt modelId="{0A60DD1F-A578-49C5-9451-6F97576CB1C2}" type="parTrans" cxnId="{C800844D-D178-41AC-894E-9DDA809E6896}">
      <dgm:prSet/>
      <dgm:spPr/>
      <dgm:t>
        <a:bodyPr/>
        <a:lstStyle/>
        <a:p>
          <a:endParaRPr lang="en-US"/>
        </a:p>
      </dgm:t>
    </dgm:pt>
    <dgm:pt modelId="{90D0E803-CB34-4FC4-BE6C-255FCF5608A2}" type="sibTrans" cxnId="{C800844D-D178-41AC-894E-9DDA809E6896}">
      <dgm:prSet/>
      <dgm:spPr/>
      <dgm:t>
        <a:bodyPr/>
        <a:lstStyle/>
        <a:p>
          <a:endParaRPr lang="en-US"/>
        </a:p>
      </dgm:t>
    </dgm:pt>
    <dgm:pt modelId="{41DF5109-59F2-42B4-9DDC-25F2C6B4812E}">
      <dgm:prSet/>
      <dgm:spPr/>
      <dgm:t>
        <a:bodyPr/>
        <a:lstStyle/>
        <a:p>
          <a:r>
            <a:rPr lang="en-US" dirty="0" smtClean="0"/>
            <a:t>Urban structure </a:t>
          </a:r>
          <a:endParaRPr lang="en-US" dirty="0"/>
        </a:p>
      </dgm:t>
    </dgm:pt>
    <dgm:pt modelId="{2FFD8271-2517-4366-A9E8-393C06AE4CED}" type="parTrans" cxnId="{D56B60DD-3B50-445D-9A8C-7FEE2E3E18FE}">
      <dgm:prSet/>
      <dgm:spPr/>
      <dgm:t>
        <a:bodyPr/>
        <a:lstStyle/>
        <a:p>
          <a:endParaRPr lang="en-US"/>
        </a:p>
      </dgm:t>
    </dgm:pt>
    <dgm:pt modelId="{B9E0C3C4-2FEE-446B-890B-B3B23669BEFA}" type="sibTrans" cxnId="{D56B60DD-3B50-445D-9A8C-7FEE2E3E18FE}">
      <dgm:prSet/>
      <dgm:spPr/>
      <dgm:t>
        <a:bodyPr/>
        <a:lstStyle/>
        <a:p>
          <a:endParaRPr lang="en-US"/>
        </a:p>
      </dgm:t>
    </dgm:pt>
    <dgm:pt modelId="{49C0C126-571C-4D93-8CCC-A0CE280722AF}">
      <dgm:prSet/>
      <dgm:spPr/>
      <dgm:t>
        <a:bodyPr/>
        <a:lstStyle/>
        <a:p>
          <a:r>
            <a:rPr lang="en-US" dirty="0" smtClean="0"/>
            <a:t>Traffic management</a:t>
          </a:r>
          <a:endParaRPr lang="en-US" dirty="0"/>
        </a:p>
      </dgm:t>
    </dgm:pt>
    <dgm:pt modelId="{A8F7508A-A24C-49D5-A6BF-6E9821585B9F}" type="parTrans" cxnId="{4DE9999A-4FDA-4A2D-B980-D0EE1BFA26E8}">
      <dgm:prSet/>
      <dgm:spPr/>
      <dgm:t>
        <a:bodyPr/>
        <a:lstStyle/>
        <a:p>
          <a:endParaRPr lang="en-US"/>
        </a:p>
      </dgm:t>
    </dgm:pt>
    <dgm:pt modelId="{6AC23BC2-C9C5-4AD0-BC86-5E88FBA2E181}" type="sibTrans" cxnId="{4DE9999A-4FDA-4A2D-B980-D0EE1BFA26E8}">
      <dgm:prSet/>
      <dgm:spPr/>
      <dgm:t>
        <a:bodyPr/>
        <a:lstStyle/>
        <a:p>
          <a:endParaRPr lang="en-US"/>
        </a:p>
      </dgm:t>
    </dgm:pt>
    <dgm:pt modelId="{67EB18F8-FB6E-491C-A762-21B631EB65D7}">
      <dgm:prSet/>
      <dgm:spPr/>
      <dgm:t>
        <a:bodyPr/>
        <a:lstStyle/>
        <a:p>
          <a:r>
            <a:rPr lang="en-US" dirty="0" smtClean="0"/>
            <a:t>Local identity and </a:t>
          </a:r>
          <a:endParaRPr lang="en-US" dirty="0"/>
        </a:p>
      </dgm:t>
    </dgm:pt>
    <dgm:pt modelId="{385FAE0D-B300-4602-9875-36A39CD03F22}" type="parTrans" cxnId="{90E57884-1427-460B-8AC6-91CD70AD61B2}">
      <dgm:prSet/>
      <dgm:spPr/>
      <dgm:t>
        <a:bodyPr/>
        <a:lstStyle/>
        <a:p>
          <a:endParaRPr lang="en-US"/>
        </a:p>
      </dgm:t>
    </dgm:pt>
    <dgm:pt modelId="{C8D26131-E202-4C1E-AA70-2C5799CD43F4}" type="sibTrans" cxnId="{90E57884-1427-460B-8AC6-91CD70AD61B2}">
      <dgm:prSet/>
      <dgm:spPr/>
      <dgm:t>
        <a:bodyPr/>
        <a:lstStyle/>
        <a:p>
          <a:endParaRPr lang="en-US"/>
        </a:p>
      </dgm:t>
    </dgm:pt>
    <dgm:pt modelId="{809F6A10-530B-46ED-A77E-42387A6242C1}">
      <dgm:prSet phldrT="[Text]"/>
      <dgm:spPr/>
      <dgm:t>
        <a:bodyPr/>
        <a:lstStyle/>
        <a:p>
          <a:r>
            <a:rPr lang="de-DE" dirty="0" smtClean="0"/>
            <a:t>Minimalistic approach</a:t>
          </a:r>
          <a:endParaRPr lang="en-US" dirty="0"/>
        </a:p>
      </dgm:t>
    </dgm:pt>
    <dgm:pt modelId="{83089ADF-956E-4086-83B7-0E3E45CAEDC7}" type="parTrans" cxnId="{5EF3C039-41F9-46C1-948C-5F777A8FA63F}">
      <dgm:prSet/>
      <dgm:spPr/>
      <dgm:t>
        <a:bodyPr/>
        <a:lstStyle/>
        <a:p>
          <a:endParaRPr lang="en-US"/>
        </a:p>
      </dgm:t>
    </dgm:pt>
    <dgm:pt modelId="{A82E8AA7-73F2-4E4C-9968-5C7C73D159F4}" type="sibTrans" cxnId="{5EF3C039-41F9-46C1-948C-5F777A8FA63F}">
      <dgm:prSet/>
      <dgm:spPr/>
      <dgm:t>
        <a:bodyPr/>
        <a:lstStyle/>
        <a:p>
          <a:endParaRPr lang="en-US"/>
        </a:p>
      </dgm:t>
    </dgm:pt>
    <dgm:pt modelId="{9D8292A2-A3DD-4E8D-9C37-D0034C861338}">
      <dgm:prSet phldrT="[Text]"/>
      <dgm:spPr/>
      <dgm:t>
        <a:bodyPr/>
        <a:lstStyle/>
        <a:p>
          <a:r>
            <a:rPr lang="de-DE" dirty="0" smtClean="0"/>
            <a:t>Holistic approach  </a:t>
          </a:r>
          <a:endParaRPr lang="en-US" dirty="0"/>
        </a:p>
      </dgm:t>
    </dgm:pt>
    <dgm:pt modelId="{EE841F9E-82EC-4E8A-A9CD-DA7DC18D81F8}" type="parTrans" cxnId="{BECAE8D2-BD5B-4AF3-AAC3-1D255AE1522B}">
      <dgm:prSet/>
      <dgm:spPr/>
      <dgm:t>
        <a:bodyPr/>
        <a:lstStyle/>
        <a:p>
          <a:endParaRPr lang="en-US"/>
        </a:p>
      </dgm:t>
    </dgm:pt>
    <dgm:pt modelId="{C45E9BB7-3AA4-444F-8DB5-1CC8D9FDB887}" type="sibTrans" cxnId="{BECAE8D2-BD5B-4AF3-AAC3-1D255AE1522B}">
      <dgm:prSet/>
      <dgm:spPr/>
      <dgm:t>
        <a:bodyPr/>
        <a:lstStyle/>
        <a:p>
          <a:endParaRPr lang="en-US"/>
        </a:p>
      </dgm:t>
    </dgm:pt>
    <dgm:pt modelId="{3BAAEC1E-1473-4F48-B9B7-E08AC2BFFCE9}">
      <dgm:prSet phldrT="[Text]"/>
      <dgm:spPr/>
      <dgm:t>
        <a:bodyPr/>
        <a:lstStyle/>
        <a:p>
          <a:r>
            <a:rPr lang="en-US" dirty="0" smtClean="0"/>
            <a:t>Cost and revenue potential</a:t>
          </a:r>
          <a:endParaRPr lang="en-US" dirty="0"/>
        </a:p>
      </dgm:t>
    </dgm:pt>
    <dgm:pt modelId="{E545DE54-CA00-4598-96AC-E3E413AA56EF}" type="parTrans" cxnId="{1AE055D0-3D08-4335-A3DA-D258A9180ECD}">
      <dgm:prSet/>
      <dgm:spPr/>
      <dgm:t>
        <a:bodyPr/>
        <a:lstStyle/>
        <a:p>
          <a:endParaRPr lang="en-US"/>
        </a:p>
      </dgm:t>
    </dgm:pt>
    <dgm:pt modelId="{0129AF46-C544-4D91-9077-952084156683}" type="sibTrans" cxnId="{1AE055D0-3D08-4335-A3DA-D258A9180ECD}">
      <dgm:prSet/>
      <dgm:spPr/>
      <dgm:t>
        <a:bodyPr/>
        <a:lstStyle/>
        <a:p>
          <a:endParaRPr lang="en-US"/>
        </a:p>
      </dgm:t>
    </dgm:pt>
    <dgm:pt modelId="{140550C4-029A-4A75-A752-DA48A7693FC3}">
      <dgm:prSet phldrT="[Text]"/>
      <dgm:spPr/>
      <dgm:t>
        <a:bodyPr/>
        <a:lstStyle/>
        <a:p>
          <a:r>
            <a:rPr lang="en-US" dirty="0" smtClean="0"/>
            <a:t>Extent of intervention </a:t>
          </a:r>
          <a:endParaRPr lang="en-US" dirty="0"/>
        </a:p>
      </dgm:t>
    </dgm:pt>
    <dgm:pt modelId="{25BD889B-9A1A-4FB0-BAE3-47095F8F0120}" type="parTrans" cxnId="{F8EC0009-8FAF-4E85-AF86-2DF1FB92B0C5}">
      <dgm:prSet/>
      <dgm:spPr/>
      <dgm:t>
        <a:bodyPr/>
        <a:lstStyle/>
        <a:p>
          <a:endParaRPr lang="en-US"/>
        </a:p>
      </dgm:t>
    </dgm:pt>
    <dgm:pt modelId="{F364C753-23AF-42C0-9AFE-CEB0929964EC}" type="sibTrans" cxnId="{F8EC0009-8FAF-4E85-AF86-2DF1FB92B0C5}">
      <dgm:prSet/>
      <dgm:spPr/>
      <dgm:t>
        <a:bodyPr/>
        <a:lstStyle/>
        <a:p>
          <a:endParaRPr lang="en-US"/>
        </a:p>
      </dgm:t>
    </dgm:pt>
    <dgm:pt modelId="{ACBB705E-99E6-49E4-A57F-872E9F02549E}">
      <dgm:prSet/>
      <dgm:spPr/>
      <dgm:t>
        <a:bodyPr/>
        <a:lstStyle/>
        <a:p>
          <a:r>
            <a:rPr lang="de-DE" dirty="0" smtClean="0"/>
            <a:t>Environmental concern</a:t>
          </a:r>
          <a:endParaRPr lang="en-US" dirty="0"/>
        </a:p>
      </dgm:t>
    </dgm:pt>
    <dgm:pt modelId="{6D128F14-F311-49B2-96C2-F885464F8C63}" type="parTrans" cxnId="{A478BE8C-D0CB-489A-82B2-9E6BED553508}">
      <dgm:prSet/>
      <dgm:spPr/>
    </dgm:pt>
    <dgm:pt modelId="{F30B8D4F-750A-4532-8035-69BE43D7D7A7}" type="sibTrans" cxnId="{A478BE8C-D0CB-489A-82B2-9E6BED553508}">
      <dgm:prSet/>
      <dgm:spPr/>
    </dgm:pt>
    <dgm:pt modelId="{EA48EB88-50A2-4B16-BDA0-56440CCD19D2}">
      <dgm:prSet/>
      <dgm:spPr/>
      <dgm:t>
        <a:bodyPr/>
        <a:lstStyle/>
        <a:p>
          <a:r>
            <a:rPr lang="en-US" dirty="0" smtClean="0"/>
            <a:t>City landmark</a:t>
          </a:r>
          <a:endParaRPr lang="en-US" dirty="0"/>
        </a:p>
      </dgm:t>
    </dgm:pt>
    <dgm:pt modelId="{2F3511E7-C0BC-4D3C-93F4-D7AE41EAED3B}" type="parTrans" cxnId="{EB82BAEC-018F-413B-A06C-D60728E9121B}">
      <dgm:prSet/>
      <dgm:spPr/>
    </dgm:pt>
    <dgm:pt modelId="{10471ECB-5B5C-4F2B-9F12-05EAA76D9187}" type="sibTrans" cxnId="{EB82BAEC-018F-413B-A06C-D60728E9121B}">
      <dgm:prSet/>
      <dgm:spPr/>
    </dgm:pt>
    <dgm:pt modelId="{F80CB0A4-9A6A-45A7-8135-243F92368161}" type="pres">
      <dgm:prSet presAssocID="{5110CE94-6862-4813-AEFB-94A14C593134}" presName="linearFlow" presStyleCnt="0">
        <dgm:presLayoutVars>
          <dgm:dir/>
          <dgm:animLvl val="lvl"/>
          <dgm:resizeHandles val="exact"/>
        </dgm:presLayoutVars>
      </dgm:prSet>
      <dgm:spPr/>
      <dgm:t>
        <a:bodyPr/>
        <a:lstStyle/>
        <a:p>
          <a:endParaRPr lang="en-US"/>
        </a:p>
      </dgm:t>
    </dgm:pt>
    <dgm:pt modelId="{618232D8-2CC7-47A1-921E-9F7D72953282}" type="pres">
      <dgm:prSet presAssocID="{19E2C36B-61A5-4347-B1C6-3BD628CD9E37}" presName="composite" presStyleCnt="0"/>
      <dgm:spPr/>
      <dgm:t>
        <a:bodyPr/>
        <a:lstStyle/>
        <a:p>
          <a:endParaRPr lang="en-US"/>
        </a:p>
      </dgm:t>
    </dgm:pt>
    <dgm:pt modelId="{0D3E8FA0-232A-4AFE-91B8-B063889A651A}" type="pres">
      <dgm:prSet presAssocID="{19E2C36B-61A5-4347-B1C6-3BD628CD9E37}" presName="parTx" presStyleLbl="node1" presStyleIdx="0" presStyleCnt="4">
        <dgm:presLayoutVars>
          <dgm:chMax val="0"/>
          <dgm:chPref val="0"/>
          <dgm:bulletEnabled val="1"/>
        </dgm:presLayoutVars>
      </dgm:prSet>
      <dgm:spPr/>
      <dgm:t>
        <a:bodyPr/>
        <a:lstStyle/>
        <a:p>
          <a:endParaRPr lang="en-US"/>
        </a:p>
      </dgm:t>
    </dgm:pt>
    <dgm:pt modelId="{8A0D9D83-C7B4-4A89-B5D0-E33B31353770}" type="pres">
      <dgm:prSet presAssocID="{19E2C36B-61A5-4347-B1C6-3BD628CD9E37}" presName="parSh" presStyleLbl="node1" presStyleIdx="0" presStyleCnt="4"/>
      <dgm:spPr/>
      <dgm:t>
        <a:bodyPr/>
        <a:lstStyle/>
        <a:p>
          <a:endParaRPr lang="en-US"/>
        </a:p>
      </dgm:t>
    </dgm:pt>
    <dgm:pt modelId="{F0044B76-C4B4-41C8-A5A6-A225A87B54FD}" type="pres">
      <dgm:prSet presAssocID="{19E2C36B-61A5-4347-B1C6-3BD628CD9E37}" presName="desTx" presStyleLbl="fgAcc1" presStyleIdx="0" presStyleCnt="4" custScaleX="138556" custScaleY="77306" custLinFactNeighborX="8323" custLinFactNeighborY="-11246">
        <dgm:presLayoutVars>
          <dgm:bulletEnabled val="1"/>
        </dgm:presLayoutVars>
      </dgm:prSet>
      <dgm:spPr/>
      <dgm:t>
        <a:bodyPr/>
        <a:lstStyle/>
        <a:p>
          <a:endParaRPr lang="en-US"/>
        </a:p>
      </dgm:t>
    </dgm:pt>
    <dgm:pt modelId="{AE5F0CCD-CC00-44D7-A533-0571E45E2ED1}" type="pres">
      <dgm:prSet presAssocID="{90BD27D2-A410-4B86-AC9A-F3BDBD7A4674}" presName="sibTrans" presStyleLbl="sibTrans2D1" presStyleIdx="0" presStyleCnt="3"/>
      <dgm:spPr/>
      <dgm:t>
        <a:bodyPr/>
        <a:lstStyle/>
        <a:p>
          <a:endParaRPr lang="en-US"/>
        </a:p>
      </dgm:t>
    </dgm:pt>
    <dgm:pt modelId="{EFD05834-0A26-4C03-A6A2-FFF1B7D9D8B0}" type="pres">
      <dgm:prSet presAssocID="{90BD27D2-A410-4B86-AC9A-F3BDBD7A4674}" presName="connTx" presStyleLbl="sibTrans2D1" presStyleIdx="0" presStyleCnt="3"/>
      <dgm:spPr/>
      <dgm:t>
        <a:bodyPr/>
        <a:lstStyle/>
        <a:p>
          <a:endParaRPr lang="en-US"/>
        </a:p>
      </dgm:t>
    </dgm:pt>
    <dgm:pt modelId="{B606244D-D4DC-4D5D-A72D-F11FBD815989}" type="pres">
      <dgm:prSet presAssocID="{3CAFC5A8-192A-4B4B-96A1-66A18D3BC7E4}" presName="composite" presStyleCnt="0"/>
      <dgm:spPr/>
      <dgm:t>
        <a:bodyPr/>
        <a:lstStyle/>
        <a:p>
          <a:endParaRPr lang="en-US"/>
        </a:p>
      </dgm:t>
    </dgm:pt>
    <dgm:pt modelId="{310F3328-53AA-49DD-B448-9FE884468DF8}" type="pres">
      <dgm:prSet presAssocID="{3CAFC5A8-192A-4B4B-96A1-66A18D3BC7E4}" presName="parTx" presStyleLbl="node1" presStyleIdx="0" presStyleCnt="4">
        <dgm:presLayoutVars>
          <dgm:chMax val="0"/>
          <dgm:chPref val="0"/>
          <dgm:bulletEnabled val="1"/>
        </dgm:presLayoutVars>
      </dgm:prSet>
      <dgm:spPr/>
      <dgm:t>
        <a:bodyPr/>
        <a:lstStyle/>
        <a:p>
          <a:endParaRPr lang="en-US"/>
        </a:p>
      </dgm:t>
    </dgm:pt>
    <dgm:pt modelId="{9C6DFA05-8344-4DC8-AA57-8F80B0144A64}" type="pres">
      <dgm:prSet presAssocID="{3CAFC5A8-192A-4B4B-96A1-66A18D3BC7E4}" presName="parSh" presStyleLbl="node1" presStyleIdx="1" presStyleCnt="4"/>
      <dgm:spPr/>
      <dgm:t>
        <a:bodyPr/>
        <a:lstStyle/>
        <a:p>
          <a:endParaRPr lang="en-US"/>
        </a:p>
      </dgm:t>
    </dgm:pt>
    <dgm:pt modelId="{4A2727A5-3922-4FB8-886E-DE1754E94F26}" type="pres">
      <dgm:prSet presAssocID="{3CAFC5A8-192A-4B4B-96A1-66A18D3BC7E4}" presName="desTx" presStyleLbl="fgAcc1" presStyleIdx="1" presStyleCnt="4" custScaleX="138556" custScaleY="77306" custLinFactNeighborX="8816" custLinFactNeighborY="-11247">
        <dgm:presLayoutVars>
          <dgm:bulletEnabled val="1"/>
        </dgm:presLayoutVars>
      </dgm:prSet>
      <dgm:spPr/>
      <dgm:t>
        <a:bodyPr/>
        <a:lstStyle/>
        <a:p>
          <a:endParaRPr lang="en-US"/>
        </a:p>
      </dgm:t>
    </dgm:pt>
    <dgm:pt modelId="{2A28D97E-6D59-4E1D-AD18-383452BA6D3F}" type="pres">
      <dgm:prSet presAssocID="{BD7321CE-49C9-44DC-9A24-2FA7276D0BD3}" presName="sibTrans" presStyleLbl="sibTrans2D1" presStyleIdx="1" presStyleCnt="3"/>
      <dgm:spPr/>
      <dgm:t>
        <a:bodyPr/>
        <a:lstStyle/>
        <a:p>
          <a:endParaRPr lang="en-US"/>
        </a:p>
      </dgm:t>
    </dgm:pt>
    <dgm:pt modelId="{42C544DD-E852-44F9-B433-59642F67332A}" type="pres">
      <dgm:prSet presAssocID="{BD7321CE-49C9-44DC-9A24-2FA7276D0BD3}" presName="connTx" presStyleLbl="sibTrans2D1" presStyleIdx="1" presStyleCnt="3"/>
      <dgm:spPr/>
      <dgm:t>
        <a:bodyPr/>
        <a:lstStyle/>
        <a:p>
          <a:endParaRPr lang="en-US"/>
        </a:p>
      </dgm:t>
    </dgm:pt>
    <dgm:pt modelId="{CF286065-12E7-4F45-9656-D005A16176A9}" type="pres">
      <dgm:prSet presAssocID="{94E79DEC-1391-4DB5-BF26-C8D2C35D3C60}" presName="composite" presStyleCnt="0"/>
      <dgm:spPr/>
      <dgm:t>
        <a:bodyPr/>
        <a:lstStyle/>
        <a:p>
          <a:endParaRPr lang="en-US"/>
        </a:p>
      </dgm:t>
    </dgm:pt>
    <dgm:pt modelId="{FE61D98B-F3F1-4C91-8574-DEB288643B97}" type="pres">
      <dgm:prSet presAssocID="{94E79DEC-1391-4DB5-BF26-C8D2C35D3C60}" presName="parTx" presStyleLbl="node1" presStyleIdx="1" presStyleCnt="4">
        <dgm:presLayoutVars>
          <dgm:chMax val="0"/>
          <dgm:chPref val="0"/>
          <dgm:bulletEnabled val="1"/>
        </dgm:presLayoutVars>
      </dgm:prSet>
      <dgm:spPr/>
      <dgm:t>
        <a:bodyPr/>
        <a:lstStyle/>
        <a:p>
          <a:endParaRPr lang="en-US"/>
        </a:p>
      </dgm:t>
    </dgm:pt>
    <dgm:pt modelId="{FD14CD30-1E60-4E03-B9FD-E425CA0E1B6B}" type="pres">
      <dgm:prSet presAssocID="{94E79DEC-1391-4DB5-BF26-C8D2C35D3C60}" presName="parSh" presStyleLbl="node1" presStyleIdx="2" presStyleCnt="4"/>
      <dgm:spPr/>
      <dgm:t>
        <a:bodyPr/>
        <a:lstStyle/>
        <a:p>
          <a:endParaRPr lang="en-US"/>
        </a:p>
      </dgm:t>
    </dgm:pt>
    <dgm:pt modelId="{A9B9002E-3C8E-4AB7-9EA0-B3063D546BF7}" type="pres">
      <dgm:prSet presAssocID="{94E79DEC-1391-4DB5-BF26-C8D2C35D3C60}" presName="desTx" presStyleLbl="fgAcc1" presStyleIdx="2" presStyleCnt="4" custScaleX="138556" custScaleY="77306" custLinFactNeighborX="7604" custLinFactNeighborY="-11246">
        <dgm:presLayoutVars>
          <dgm:bulletEnabled val="1"/>
        </dgm:presLayoutVars>
      </dgm:prSet>
      <dgm:spPr/>
      <dgm:t>
        <a:bodyPr/>
        <a:lstStyle/>
        <a:p>
          <a:endParaRPr lang="en-US"/>
        </a:p>
      </dgm:t>
    </dgm:pt>
    <dgm:pt modelId="{BB476116-BD37-47A7-A030-5E74FBD3F445}" type="pres">
      <dgm:prSet presAssocID="{B10CA6C4-8B85-497B-86AF-46BF1520D604}" presName="sibTrans" presStyleLbl="sibTrans2D1" presStyleIdx="2" presStyleCnt="3"/>
      <dgm:spPr/>
      <dgm:t>
        <a:bodyPr/>
        <a:lstStyle/>
        <a:p>
          <a:endParaRPr lang="en-US"/>
        </a:p>
      </dgm:t>
    </dgm:pt>
    <dgm:pt modelId="{531D8918-079D-41F9-8DB1-02429BDBFD28}" type="pres">
      <dgm:prSet presAssocID="{B10CA6C4-8B85-497B-86AF-46BF1520D604}" presName="connTx" presStyleLbl="sibTrans2D1" presStyleIdx="2" presStyleCnt="3"/>
      <dgm:spPr/>
      <dgm:t>
        <a:bodyPr/>
        <a:lstStyle/>
        <a:p>
          <a:endParaRPr lang="en-US"/>
        </a:p>
      </dgm:t>
    </dgm:pt>
    <dgm:pt modelId="{CE3C6B6C-967C-44DF-A94D-0E0ADCF18D36}" type="pres">
      <dgm:prSet presAssocID="{A7D07D7A-035A-43D3-9A76-09B885798EA4}" presName="composite" presStyleCnt="0"/>
      <dgm:spPr/>
      <dgm:t>
        <a:bodyPr/>
        <a:lstStyle/>
        <a:p>
          <a:endParaRPr lang="en-US"/>
        </a:p>
      </dgm:t>
    </dgm:pt>
    <dgm:pt modelId="{BD07AA63-ED5D-451A-8A76-C396D11C90B4}" type="pres">
      <dgm:prSet presAssocID="{A7D07D7A-035A-43D3-9A76-09B885798EA4}" presName="parTx" presStyleLbl="node1" presStyleIdx="2" presStyleCnt="4">
        <dgm:presLayoutVars>
          <dgm:chMax val="0"/>
          <dgm:chPref val="0"/>
          <dgm:bulletEnabled val="1"/>
        </dgm:presLayoutVars>
      </dgm:prSet>
      <dgm:spPr/>
      <dgm:t>
        <a:bodyPr/>
        <a:lstStyle/>
        <a:p>
          <a:endParaRPr lang="en-US"/>
        </a:p>
      </dgm:t>
    </dgm:pt>
    <dgm:pt modelId="{FB9C8298-7EA0-4778-8D3B-CEA72BEBC7A2}" type="pres">
      <dgm:prSet presAssocID="{A7D07D7A-035A-43D3-9A76-09B885798EA4}" presName="parSh" presStyleLbl="node1" presStyleIdx="3" presStyleCnt="4"/>
      <dgm:spPr/>
      <dgm:t>
        <a:bodyPr/>
        <a:lstStyle/>
        <a:p>
          <a:endParaRPr lang="en-US"/>
        </a:p>
      </dgm:t>
    </dgm:pt>
    <dgm:pt modelId="{05419056-544F-4B74-A2EC-E66536B0E9CB}" type="pres">
      <dgm:prSet presAssocID="{A7D07D7A-035A-43D3-9A76-09B885798EA4}" presName="desTx" presStyleLbl="fgAcc1" presStyleIdx="3" presStyleCnt="4" custScaleX="138556" custScaleY="77306" custLinFactNeighborX="117" custLinFactNeighborY="-11246">
        <dgm:presLayoutVars>
          <dgm:bulletEnabled val="1"/>
        </dgm:presLayoutVars>
      </dgm:prSet>
      <dgm:spPr/>
      <dgm:t>
        <a:bodyPr/>
        <a:lstStyle/>
        <a:p>
          <a:endParaRPr lang="en-US"/>
        </a:p>
      </dgm:t>
    </dgm:pt>
  </dgm:ptLst>
  <dgm:cxnLst>
    <dgm:cxn modelId="{AD9BE76D-8433-45D1-883C-9ED1B0B092D8}" type="presOf" srcId="{D3DC0AC6-D581-44FE-A65F-C3B447054832}" destId="{4A2727A5-3922-4FB8-886E-DE1754E94F26}" srcOrd="0" destOrd="0" presId="urn:microsoft.com/office/officeart/2005/8/layout/process3"/>
    <dgm:cxn modelId="{C9963C76-3643-4400-B239-B1770B74F411}" type="presOf" srcId="{4A97B8E3-9D88-435C-A604-D204FED29677}" destId="{4A2727A5-3922-4FB8-886E-DE1754E94F26}" srcOrd="0" destOrd="10" presId="urn:microsoft.com/office/officeart/2005/8/layout/process3"/>
    <dgm:cxn modelId="{7F3D1AE5-2E38-4B44-8C73-AAFCD581CE72}" type="presOf" srcId="{70E9380E-D299-41EC-B5B7-CFB9D7EDA909}" destId="{F0044B76-C4B4-41C8-A5A6-A225A87B54FD}" srcOrd="0" destOrd="11" presId="urn:microsoft.com/office/officeart/2005/8/layout/process3"/>
    <dgm:cxn modelId="{518ED11A-AC5C-4B47-AE83-1106F440B5C4}" srcId="{3CAFC5A8-192A-4B4B-96A1-66A18D3BC7E4}" destId="{4A97B8E3-9D88-435C-A604-D204FED29677}" srcOrd="10" destOrd="0" parTransId="{8BCB9F6B-76F7-430A-A590-938743A33742}" sibTransId="{FAADB55A-878B-4EEA-B3F4-43D0E931EFE0}"/>
    <dgm:cxn modelId="{2FBD5E7A-672B-41F8-8DFF-11365E50D377}" type="presOf" srcId="{EDAE9104-C2BA-4580-A939-484077FB9C8B}" destId="{F0044B76-C4B4-41C8-A5A6-A225A87B54FD}" srcOrd="0" destOrd="0" presId="urn:microsoft.com/office/officeart/2005/8/layout/process3"/>
    <dgm:cxn modelId="{A4D23531-E470-4AAB-A5DA-5938BA59C8B3}" type="presOf" srcId="{4ABA161A-5131-4BAA-91B2-209D7A1E539E}" destId="{A9B9002E-3C8E-4AB7-9EA0-B3063D546BF7}" srcOrd="0" destOrd="0" presId="urn:microsoft.com/office/officeart/2005/8/layout/process3"/>
    <dgm:cxn modelId="{33BD29A7-3A63-4B77-8394-2C46BB901B84}" type="presOf" srcId="{94E79DEC-1391-4DB5-BF26-C8D2C35D3C60}" destId="{FD14CD30-1E60-4E03-B9FD-E425CA0E1B6B}" srcOrd="1" destOrd="0" presId="urn:microsoft.com/office/officeart/2005/8/layout/process3"/>
    <dgm:cxn modelId="{963A9AF2-A0BC-4BA1-A021-197D4E82D4F2}" type="presOf" srcId="{90BD27D2-A410-4B86-AC9A-F3BDBD7A4674}" destId="{AE5F0CCD-CC00-44D7-A533-0571E45E2ED1}" srcOrd="0" destOrd="0" presId="urn:microsoft.com/office/officeart/2005/8/layout/process3"/>
    <dgm:cxn modelId="{B997B16B-5A0A-455A-BF08-B888A23299EF}" type="presOf" srcId="{3BAAEC1E-1473-4F48-B9B7-E08AC2BFFCE9}" destId="{A9B9002E-3C8E-4AB7-9EA0-B3063D546BF7}" srcOrd="0" destOrd="3" presId="urn:microsoft.com/office/officeart/2005/8/layout/process3"/>
    <dgm:cxn modelId="{D4389F8F-9771-4D74-B129-14D679548DBF}" type="presOf" srcId="{A92120A7-24B1-4223-A2C8-65FE9116538C}" destId="{A9B9002E-3C8E-4AB7-9EA0-B3063D546BF7}" srcOrd="0" destOrd="5" presId="urn:microsoft.com/office/officeart/2005/8/layout/process3"/>
    <dgm:cxn modelId="{F8EC0009-8FAF-4E85-AF86-2DF1FB92B0C5}" srcId="{94E79DEC-1391-4DB5-BF26-C8D2C35D3C60}" destId="{140550C4-029A-4A75-A752-DA48A7693FC3}" srcOrd="4" destOrd="0" parTransId="{25BD889B-9A1A-4FB0-BAE3-47095F8F0120}" sibTransId="{F364C753-23AF-42C0-9AFE-CEB0929964EC}"/>
    <dgm:cxn modelId="{37C69245-9199-4733-AD2A-4E855F102337}" srcId="{3CAFC5A8-192A-4B4B-96A1-66A18D3BC7E4}" destId="{D3DC0AC6-D581-44FE-A65F-C3B447054832}" srcOrd="0" destOrd="0" parTransId="{C95BA26C-EDC0-472C-AEAC-A90A2A14AAD9}" sibTransId="{128607AE-ABA5-43AD-BB5F-2D88DC81E5BB}"/>
    <dgm:cxn modelId="{11C0D02A-BB13-4B46-8221-909569121B47}" srcId="{A7D07D7A-035A-43D3-9A76-09B885798EA4}" destId="{99B1A786-8656-4C53-824E-D17814B28673}" srcOrd="6" destOrd="0" parTransId="{CC038696-F021-43A8-BC64-7D165C3C933B}" sibTransId="{95048E77-54AF-4516-BC62-3142EA074320}"/>
    <dgm:cxn modelId="{E7B1273A-A120-4A51-BAF7-5E4364B4CECD}" type="presOf" srcId="{94E79DEC-1391-4DB5-BF26-C8D2C35D3C60}" destId="{FE61D98B-F3F1-4C91-8574-DEB288643B97}" srcOrd="0" destOrd="0" presId="urn:microsoft.com/office/officeart/2005/8/layout/process3"/>
    <dgm:cxn modelId="{6FC8B231-8729-4A3B-95AD-214F849CE41B}" type="presOf" srcId="{E9954778-B67D-4E82-86A7-59F3112E55A9}" destId="{05419056-544F-4B74-A2EC-E66536B0E9CB}" srcOrd="0" destOrd="7" presId="urn:microsoft.com/office/officeart/2005/8/layout/process3"/>
    <dgm:cxn modelId="{B161CB52-7074-4781-A95E-F392FAF09B29}" type="presOf" srcId="{809F6A10-530B-46ED-A77E-42387A6242C1}" destId="{A9B9002E-3C8E-4AB7-9EA0-B3063D546BF7}" srcOrd="0" destOrd="6" presId="urn:microsoft.com/office/officeart/2005/8/layout/process3"/>
    <dgm:cxn modelId="{D31FB250-ACB6-4A98-A29A-7AE0E9C3EA41}" type="presOf" srcId="{3CAFC5A8-192A-4B4B-96A1-66A18D3BC7E4}" destId="{310F3328-53AA-49DD-B448-9FE884468DF8}" srcOrd="0" destOrd="0" presId="urn:microsoft.com/office/officeart/2005/8/layout/process3"/>
    <dgm:cxn modelId="{EC64C433-3F8F-4DCA-8A8F-88953A06B44B}" type="presOf" srcId="{BD7321CE-49C9-44DC-9A24-2FA7276D0BD3}" destId="{42C544DD-E852-44F9-B433-59642F67332A}" srcOrd="1" destOrd="0" presId="urn:microsoft.com/office/officeart/2005/8/layout/process3"/>
    <dgm:cxn modelId="{57B15E49-4161-4577-8BB5-1C7B64A99F84}" type="presOf" srcId="{621B846C-0A10-4452-A2D4-B3E1CC58A337}" destId="{A9B9002E-3C8E-4AB7-9EA0-B3063D546BF7}" srcOrd="0" destOrd="8" presId="urn:microsoft.com/office/officeart/2005/8/layout/process3"/>
    <dgm:cxn modelId="{BB2D7C2D-80E8-4ECE-91A8-2778AE07EBDC}" srcId="{94E79DEC-1391-4DB5-BF26-C8D2C35D3C60}" destId="{A92120A7-24B1-4223-A2C8-65FE9116538C}" srcOrd="5" destOrd="0" parTransId="{0BAACBE4-8AEF-4F4E-9040-24808FDFDDDE}" sibTransId="{36A0E0D7-C1B5-4116-9C01-5FDF4D735DAF}"/>
    <dgm:cxn modelId="{973A7A5A-64EC-4950-B548-88E501EEDD24}" type="presOf" srcId="{A7D07D7A-035A-43D3-9A76-09B885798EA4}" destId="{FB9C8298-7EA0-4778-8D3B-CEA72BEBC7A2}" srcOrd="1" destOrd="0" presId="urn:microsoft.com/office/officeart/2005/8/layout/process3"/>
    <dgm:cxn modelId="{0238C606-67B4-4A03-9AE7-8D098214D292}" srcId="{A7D07D7A-035A-43D3-9A76-09B885798EA4}" destId="{A36AD07F-B500-493F-97AF-9A6C5E45C1FE}" srcOrd="5" destOrd="0" parTransId="{90205AEB-58DE-421C-9E05-193E1C640C2F}" sibTransId="{4FE15875-B443-4A67-8EEF-D2B0A21850FD}"/>
    <dgm:cxn modelId="{AA6D20AB-F93E-4FBA-B3CC-0EB199E0F870}" type="presOf" srcId="{41DF5109-59F2-42B4-9DDC-25F2C6B4812E}" destId="{4A2727A5-3922-4FB8-886E-DE1754E94F26}" srcOrd="0" destOrd="8" presId="urn:microsoft.com/office/officeart/2005/8/layout/process3"/>
    <dgm:cxn modelId="{7A9F30A6-5BAC-4667-B25E-7F04CCDC443E}" srcId="{19E2C36B-61A5-4347-B1C6-3BD628CD9E37}" destId="{70091FEB-E3BB-42F2-9AA1-61A40FFCD4C5}" srcOrd="6" destOrd="0" parTransId="{D3AC39F7-4F56-4469-90BC-419C9F934698}" sibTransId="{797F4417-6E84-44F7-AFC1-99008CCDF91E}"/>
    <dgm:cxn modelId="{6031B3F6-7CFC-4BB8-A71D-3C3932CE3700}" srcId="{19E2C36B-61A5-4347-B1C6-3BD628CD9E37}" destId="{29ED2893-F7E1-42E7-859A-DE657D0D6430}" srcOrd="7" destOrd="0" parTransId="{D1F0A9AA-3F52-48B6-88E8-3C3FB2242E8E}" sibTransId="{9F161E6D-CF1A-4AE5-8823-FF678542DF19}"/>
    <dgm:cxn modelId="{BC32DF0E-664C-490E-8855-69B46293F575}" type="presOf" srcId="{A7D07D7A-035A-43D3-9A76-09B885798EA4}" destId="{BD07AA63-ED5D-451A-8A76-C396D11C90B4}" srcOrd="0" destOrd="0" presId="urn:microsoft.com/office/officeart/2005/8/layout/process3"/>
    <dgm:cxn modelId="{CED9EAB6-EEF6-45AF-BB07-D121F6C11975}" type="presOf" srcId="{9D8292A2-A3DD-4E8D-9C37-D0034C861338}" destId="{A9B9002E-3C8E-4AB7-9EA0-B3063D546BF7}" srcOrd="0" destOrd="7" presId="urn:microsoft.com/office/officeart/2005/8/layout/process3"/>
    <dgm:cxn modelId="{A04CCC8B-9DE7-4406-BD42-4A3FBCCFDBD4}" type="presOf" srcId="{2D8E16CC-C1A8-459F-8A6D-C4EC6D762710}" destId="{05419056-544F-4B74-A2EC-E66536B0E9CB}" srcOrd="0" destOrd="8" presId="urn:microsoft.com/office/officeart/2005/8/layout/process3"/>
    <dgm:cxn modelId="{9635EC85-BC2C-4B09-9404-1F97791D38CA}" srcId="{3CAFC5A8-192A-4B4B-96A1-66A18D3BC7E4}" destId="{1CB802E8-4C73-47C1-BD87-8DA32C48442F}" srcOrd="4" destOrd="0" parTransId="{471015D7-89E2-4757-973E-287505FFC491}" sibTransId="{BE4BADCA-91CD-4BCD-AB24-4AFD2BD3E7BB}"/>
    <dgm:cxn modelId="{30CDD731-B6E9-41A7-AB9B-FBCFDE199CF1}" srcId="{19E2C36B-61A5-4347-B1C6-3BD628CD9E37}" destId="{DD7B58CB-9B5F-403F-8ECB-7E539581E564}" srcOrd="2" destOrd="0" parTransId="{789AEF2C-145C-4D2C-A7A7-A5F7093CFE24}" sibTransId="{E946899F-128D-4024-8BF0-472AE6CDD10B}"/>
    <dgm:cxn modelId="{1DD40600-410E-4974-BB77-DD0F5A9044DC}" srcId="{3CAFC5A8-192A-4B4B-96A1-66A18D3BC7E4}" destId="{4843C874-7E70-4513-A4E3-011F7207A845}" srcOrd="6" destOrd="0" parTransId="{0C4492B1-73D5-4468-BF98-8E25B856C739}" sibTransId="{4DAECA89-E569-4015-8773-36B59F28656C}"/>
    <dgm:cxn modelId="{4B4DFB49-E181-426B-99E8-CE1AF0D02795}" srcId="{A7D07D7A-035A-43D3-9A76-09B885798EA4}" destId="{456FFEDD-8A68-4C0D-B550-F20A21ED2B4A}" srcOrd="2" destOrd="0" parTransId="{3EDCE6B4-422C-4B2C-AA59-87002D921F26}" sibTransId="{8577F8B9-57D8-46EF-A4CD-DAA340F1709A}"/>
    <dgm:cxn modelId="{B52F9700-37C9-4872-9893-0B66521314FE}" type="presOf" srcId="{4843C874-7E70-4513-A4E3-011F7207A845}" destId="{4A2727A5-3922-4FB8-886E-DE1754E94F26}" srcOrd="0" destOrd="6" presId="urn:microsoft.com/office/officeart/2005/8/layout/process3"/>
    <dgm:cxn modelId="{7ACAD74D-21B2-4ADC-90F4-624BB3F5C73A}" srcId="{A7D07D7A-035A-43D3-9A76-09B885798EA4}" destId="{E9954778-B67D-4E82-86A7-59F3112E55A9}" srcOrd="7" destOrd="0" parTransId="{10C56B37-05AE-46F8-931C-1B15BB2A039E}" sibTransId="{25FAAB7F-6DFF-4DA7-A712-4DC9DAC39481}"/>
    <dgm:cxn modelId="{D78469F3-0381-40EE-AB39-395122638F1A}" type="presOf" srcId="{70091FEB-E3BB-42F2-9AA1-61A40FFCD4C5}" destId="{F0044B76-C4B4-41C8-A5A6-A225A87B54FD}" srcOrd="0" destOrd="6" presId="urn:microsoft.com/office/officeart/2005/8/layout/process3"/>
    <dgm:cxn modelId="{5EEB231E-F2E7-4821-A733-1A07E504DA12}" type="presOf" srcId="{10C9FCDE-11FA-428F-A6C6-6030B1723EE4}" destId="{4A2727A5-3922-4FB8-886E-DE1754E94F26}" srcOrd="0" destOrd="11" presId="urn:microsoft.com/office/officeart/2005/8/layout/process3"/>
    <dgm:cxn modelId="{5A9D588F-BF88-4F16-B368-CC36E2AEF606}" type="presOf" srcId="{C6A4AEE8-C5B5-4637-AFBA-A36EA9BDF782}" destId="{A9B9002E-3C8E-4AB7-9EA0-B3063D546BF7}" srcOrd="0" destOrd="2" presId="urn:microsoft.com/office/officeart/2005/8/layout/process3"/>
    <dgm:cxn modelId="{E2C86521-CD36-46E6-90A1-230DC7CDA28A}" type="presOf" srcId="{B2A5633A-B54D-434D-9742-478939098FAE}" destId="{05419056-544F-4B74-A2EC-E66536B0E9CB}" srcOrd="0" destOrd="4" presId="urn:microsoft.com/office/officeart/2005/8/layout/process3"/>
    <dgm:cxn modelId="{8A5009B1-7B57-452A-9C3F-C7A58B980FAA}" srcId="{94E79DEC-1391-4DB5-BF26-C8D2C35D3C60}" destId="{C6A4AEE8-C5B5-4637-AFBA-A36EA9BDF782}" srcOrd="2" destOrd="0" parTransId="{253947AA-50D1-4A30-BF68-1F56ED15D832}" sibTransId="{4EC10F4F-89A7-4446-BFEC-D16669DB0E5B}"/>
    <dgm:cxn modelId="{70DD4992-F242-447A-BEC1-03C0E0DBFC5C}" type="presOf" srcId="{19E2C36B-61A5-4347-B1C6-3BD628CD9E37}" destId="{0D3E8FA0-232A-4AFE-91B8-B063889A651A}" srcOrd="0" destOrd="0" presId="urn:microsoft.com/office/officeart/2005/8/layout/process3"/>
    <dgm:cxn modelId="{C6C7A8F4-E87A-4B76-8EB9-B458DEE28DC0}" type="presOf" srcId="{90BD27D2-A410-4B86-AC9A-F3BDBD7A4674}" destId="{EFD05834-0A26-4C03-A6A2-FFF1B7D9D8B0}" srcOrd="1" destOrd="0" presId="urn:microsoft.com/office/officeart/2005/8/layout/process3"/>
    <dgm:cxn modelId="{EB82BAEC-018F-413B-A06C-D60728E9121B}" srcId="{A7D07D7A-035A-43D3-9A76-09B885798EA4}" destId="{EA48EB88-50A2-4B16-BDA0-56440CCD19D2}" srcOrd="3" destOrd="0" parTransId="{2F3511E7-C0BC-4D3C-93F4-D7AE41EAED3B}" sibTransId="{10471ECB-5B5C-4F2B-9F12-05EAA76D9187}"/>
    <dgm:cxn modelId="{C800844D-D178-41AC-894E-9DDA809E6896}" srcId="{3CAFC5A8-192A-4B4B-96A1-66A18D3BC7E4}" destId="{E806A93F-3523-4546-98D0-73A620C39C3A}" srcOrd="7" destOrd="0" parTransId="{0A60DD1F-A578-49C5-9451-6F97576CB1C2}" sibTransId="{90D0E803-CB34-4FC4-BE6C-255FCF5608A2}"/>
    <dgm:cxn modelId="{A88412EF-D60E-45FC-8498-A048765EFCF3}" srcId="{3CAFC5A8-192A-4B4B-96A1-66A18D3BC7E4}" destId="{A213EF1E-B5F0-4A77-A12B-8A00B7DF94AC}" srcOrd="9" destOrd="0" parTransId="{00E6428E-5500-4405-89E2-FD0964CA38F8}" sibTransId="{931F087F-A94D-42E7-A106-F0E2DAA174FE}"/>
    <dgm:cxn modelId="{653BEC16-79C1-4757-BDD5-BA77D972CECD}" srcId="{A7D07D7A-035A-43D3-9A76-09B885798EA4}" destId="{4ACC2B1F-746A-48A4-A954-E26219207E9C}" srcOrd="9" destOrd="0" parTransId="{B5904273-73A3-4134-8192-662754A80ACD}" sibTransId="{C1E77EB9-113F-4469-977B-BDD8C6FF0280}"/>
    <dgm:cxn modelId="{FD61F4FF-81F0-4176-A7A2-4120DA63DAAD}" type="presOf" srcId="{99B1A786-8656-4C53-824E-D17814B28673}" destId="{05419056-544F-4B74-A2EC-E66536B0E9CB}" srcOrd="0" destOrd="6" presId="urn:microsoft.com/office/officeart/2005/8/layout/process3"/>
    <dgm:cxn modelId="{C754611E-B747-43D3-9379-AEF290ECDF6B}" type="presOf" srcId="{456FFEDD-8A68-4C0D-B550-F20A21ED2B4A}" destId="{05419056-544F-4B74-A2EC-E66536B0E9CB}" srcOrd="0" destOrd="2" presId="urn:microsoft.com/office/officeart/2005/8/layout/process3"/>
    <dgm:cxn modelId="{CD277EC2-09A4-4204-97B3-7051E7E07E35}" type="presOf" srcId="{ACBB705E-99E6-49E4-A57F-872E9F02549E}" destId="{05419056-544F-4B74-A2EC-E66536B0E9CB}" srcOrd="0" destOrd="1" presId="urn:microsoft.com/office/officeart/2005/8/layout/process3"/>
    <dgm:cxn modelId="{E772E12C-6984-4831-9EE2-36AC21A1B4B9}" srcId="{5110CE94-6862-4813-AEFB-94A14C593134}" destId="{3CAFC5A8-192A-4B4B-96A1-66A18D3BC7E4}" srcOrd="1" destOrd="0" parTransId="{E80AA92F-4C1F-4D46-9790-55D61A3BE76B}" sibTransId="{BD7321CE-49C9-44DC-9A24-2FA7276D0BD3}"/>
    <dgm:cxn modelId="{E115B70E-3D88-4BAC-B56D-72E40ACC9AF6}" type="presOf" srcId="{B10CA6C4-8B85-497B-86AF-46BF1520D604}" destId="{BB476116-BD37-47A7-A030-5E74FBD3F445}" srcOrd="0" destOrd="0" presId="urn:microsoft.com/office/officeart/2005/8/layout/process3"/>
    <dgm:cxn modelId="{75BB1864-ADCF-4EE9-82A5-5ACD8F984103}" srcId="{19E2C36B-61A5-4347-B1C6-3BD628CD9E37}" destId="{70E9380E-D299-41EC-B5B7-CFB9D7EDA909}" srcOrd="11" destOrd="0" parTransId="{50C73ACA-E71D-481E-8FC8-ADCC42B080C7}" sibTransId="{BA9C0910-04B5-429C-B34A-C80D0D979905}"/>
    <dgm:cxn modelId="{23891EB5-FFC1-4CB2-88FF-63C5C23DB885}" srcId="{5110CE94-6862-4813-AEFB-94A14C593134}" destId="{19E2C36B-61A5-4347-B1C6-3BD628CD9E37}" srcOrd="0" destOrd="0" parTransId="{72D4D89E-BF84-4501-9EB6-AB51391B5A78}" sibTransId="{90BD27D2-A410-4B86-AC9A-F3BDBD7A4674}"/>
    <dgm:cxn modelId="{34E02425-7DDD-47D8-BBB3-30D4BD430F03}" srcId="{A7D07D7A-035A-43D3-9A76-09B885798EA4}" destId="{2D8E16CC-C1A8-459F-8A6D-C4EC6D762710}" srcOrd="8" destOrd="0" parTransId="{47B58F0C-195E-4BEF-8F98-7D356189C9D4}" sibTransId="{3CBC82FE-53D8-48D5-9C18-915A0AC7B416}"/>
    <dgm:cxn modelId="{55F8BB05-8ACB-425B-9760-53D8AB59B173}" srcId="{A7D07D7A-035A-43D3-9A76-09B885798EA4}" destId="{7978170A-BCAE-44C2-BA43-F826E223E687}" srcOrd="0" destOrd="0" parTransId="{43CD5D11-7A9B-45D7-B705-1D01604E2577}" sibTransId="{5FA3A93D-0EE2-459B-A685-C8740ECE05ED}"/>
    <dgm:cxn modelId="{772931DD-7D24-4749-BBA2-306C8EF59605}" type="presOf" srcId="{7978170A-BCAE-44C2-BA43-F826E223E687}" destId="{05419056-544F-4B74-A2EC-E66536B0E9CB}" srcOrd="0" destOrd="0" presId="urn:microsoft.com/office/officeart/2005/8/layout/process3"/>
    <dgm:cxn modelId="{081074EE-DCC6-466D-B48E-EAE30F1FC681}" type="presOf" srcId="{A36AD07F-B500-493F-97AF-9A6C5E45C1FE}" destId="{05419056-544F-4B74-A2EC-E66536B0E9CB}" srcOrd="0" destOrd="5" presId="urn:microsoft.com/office/officeart/2005/8/layout/process3"/>
    <dgm:cxn modelId="{B80DD2E0-B10A-4533-B6F1-BE0DF4CB69AF}" type="presOf" srcId="{A213EF1E-B5F0-4A77-A12B-8A00B7DF94AC}" destId="{4A2727A5-3922-4FB8-886E-DE1754E94F26}" srcOrd="0" destOrd="9" presId="urn:microsoft.com/office/officeart/2005/8/layout/process3"/>
    <dgm:cxn modelId="{4DE9999A-4FDA-4A2D-B980-D0EE1BFA26E8}" srcId="{3CAFC5A8-192A-4B4B-96A1-66A18D3BC7E4}" destId="{49C0C126-571C-4D93-8CCC-A0CE280722AF}" srcOrd="2" destOrd="0" parTransId="{A8F7508A-A24C-49D5-A6BF-6E9821585B9F}" sibTransId="{6AC23BC2-C9C5-4AD0-BC86-5E88FBA2E181}"/>
    <dgm:cxn modelId="{55F83B09-6FAF-4027-8A2E-A8007DBB32BB}" srcId="{3CAFC5A8-192A-4B4B-96A1-66A18D3BC7E4}" destId="{DB7925BB-97DD-4222-A568-F9E08D9B8EDE}" srcOrd="1" destOrd="0" parTransId="{464136BE-52AC-4ABF-8647-B6083669D7E1}" sibTransId="{09A8C142-9CC9-439C-9E04-D0A790199F84}"/>
    <dgm:cxn modelId="{FDABC96C-0432-427A-B236-80294C016DC3}" srcId="{5110CE94-6862-4813-AEFB-94A14C593134}" destId="{A7D07D7A-035A-43D3-9A76-09B885798EA4}" srcOrd="3" destOrd="0" parTransId="{C611245E-2989-4381-A569-402887C9CECA}" sibTransId="{0D829493-5DA1-4748-9BDD-F7E82E017867}"/>
    <dgm:cxn modelId="{1AE055D0-3D08-4335-A3DA-D258A9180ECD}" srcId="{94E79DEC-1391-4DB5-BF26-C8D2C35D3C60}" destId="{3BAAEC1E-1473-4F48-B9B7-E08AC2BFFCE9}" srcOrd="3" destOrd="0" parTransId="{E545DE54-CA00-4598-96AC-E3E413AA56EF}" sibTransId="{0129AF46-C544-4D91-9077-952084156683}"/>
    <dgm:cxn modelId="{A6B75F28-9F65-485B-BD83-D18862CEE83A}" type="presOf" srcId="{0DF2B24C-F17F-4105-AA36-65ECE4A66085}" destId="{A9B9002E-3C8E-4AB7-9EA0-B3063D546BF7}" srcOrd="0" destOrd="1" presId="urn:microsoft.com/office/officeart/2005/8/layout/process3"/>
    <dgm:cxn modelId="{90E57884-1427-460B-8AC6-91CD70AD61B2}" srcId="{3CAFC5A8-192A-4B4B-96A1-66A18D3BC7E4}" destId="{67EB18F8-FB6E-491C-A762-21B631EB65D7}" srcOrd="3" destOrd="0" parTransId="{385FAE0D-B300-4602-9875-36A39CD03F22}" sibTransId="{C8D26131-E202-4C1E-AA70-2C5799CD43F4}"/>
    <dgm:cxn modelId="{4BFF1661-33AE-4593-A195-273BFEF918B0}" type="presOf" srcId="{5110CE94-6862-4813-AEFB-94A14C593134}" destId="{F80CB0A4-9A6A-45A7-8135-243F92368161}" srcOrd="0" destOrd="0" presId="urn:microsoft.com/office/officeart/2005/8/layout/process3"/>
    <dgm:cxn modelId="{BECAE8D2-BD5B-4AF3-AAC3-1D255AE1522B}" srcId="{94E79DEC-1391-4DB5-BF26-C8D2C35D3C60}" destId="{9D8292A2-A3DD-4E8D-9C37-D0034C861338}" srcOrd="7" destOrd="0" parTransId="{EE841F9E-82EC-4E8A-A9CD-DA7DC18D81F8}" sibTransId="{C45E9BB7-3AA4-444F-8DB5-1CC8D9FDB887}"/>
    <dgm:cxn modelId="{40D46C6E-E36D-47DA-B73F-AE8683EF32DD}" type="presOf" srcId="{FFD71CD2-8F02-44FE-ABA8-423334AA062C}" destId="{F0044B76-C4B4-41C8-A5A6-A225A87B54FD}" srcOrd="0" destOrd="9" presId="urn:microsoft.com/office/officeart/2005/8/layout/process3"/>
    <dgm:cxn modelId="{318A3324-1FC6-4FE7-87CA-D82CC36E358C}" srcId="{A7D07D7A-035A-43D3-9A76-09B885798EA4}" destId="{B2A5633A-B54D-434D-9742-478939098FAE}" srcOrd="4" destOrd="0" parTransId="{655386AF-9BE9-48E0-A8A9-4B2E1ED13A9A}" sibTransId="{292C298D-979A-4F81-96F2-4D01E57C060C}"/>
    <dgm:cxn modelId="{CB1A63B2-E662-4E75-A849-94EEB25A16C5}" type="presOf" srcId="{3CAFC5A8-192A-4B4B-96A1-66A18D3BC7E4}" destId="{9C6DFA05-8344-4DC8-AA57-8F80B0144A64}" srcOrd="1" destOrd="0" presId="urn:microsoft.com/office/officeart/2005/8/layout/process3"/>
    <dgm:cxn modelId="{B40FCE8A-24BE-406E-A3AB-D636F3038A5B}" type="presOf" srcId="{19E2C36B-61A5-4347-B1C6-3BD628CD9E37}" destId="{8A0D9D83-C7B4-4A89-B5D0-E33B31353770}" srcOrd="1" destOrd="0" presId="urn:microsoft.com/office/officeart/2005/8/layout/process3"/>
    <dgm:cxn modelId="{3DDCD870-1B5F-42EA-9981-41E6306B41EE}" srcId="{19E2C36B-61A5-4347-B1C6-3BD628CD9E37}" destId="{EDAE9104-C2BA-4580-A939-484077FB9C8B}" srcOrd="0" destOrd="0" parTransId="{4B9CECB1-981D-48BE-B558-E69DC6236F8C}" sibTransId="{8F783693-7716-4DDE-91C4-BFD737210AA8}"/>
    <dgm:cxn modelId="{01C648F4-92E8-4968-B3D3-1120ECC4DA79}" type="presOf" srcId="{67EB18F8-FB6E-491C-A762-21B631EB65D7}" destId="{4A2727A5-3922-4FB8-886E-DE1754E94F26}" srcOrd="0" destOrd="3" presId="urn:microsoft.com/office/officeart/2005/8/layout/process3"/>
    <dgm:cxn modelId="{EBBA7B85-89C0-4AD5-9C1E-F283CFC828F1}" type="presOf" srcId="{4AD1BFAF-13D3-4CED-AC53-C3AD59A17FC2}" destId="{F0044B76-C4B4-41C8-A5A6-A225A87B54FD}" srcOrd="0" destOrd="8" presId="urn:microsoft.com/office/officeart/2005/8/layout/process3"/>
    <dgm:cxn modelId="{A9B1D197-2F09-4581-B433-C28A9CBD39F7}" type="presOf" srcId="{DB7925BB-97DD-4222-A568-F9E08D9B8EDE}" destId="{4A2727A5-3922-4FB8-886E-DE1754E94F26}" srcOrd="0" destOrd="1" presId="urn:microsoft.com/office/officeart/2005/8/layout/process3"/>
    <dgm:cxn modelId="{A478BE8C-D0CB-489A-82B2-9E6BED553508}" srcId="{A7D07D7A-035A-43D3-9A76-09B885798EA4}" destId="{ACBB705E-99E6-49E4-A57F-872E9F02549E}" srcOrd="1" destOrd="0" parTransId="{6D128F14-F311-49B2-96C2-F885464F8C63}" sibTransId="{F30B8D4F-750A-4532-8035-69BE43D7D7A7}"/>
    <dgm:cxn modelId="{570609D6-1AEA-4AC9-B523-85A87D2C1359}" srcId="{94E79DEC-1391-4DB5-BF26-C8D2C35D3C60}" destId="{621B846C-0A10-4452-A2D4-B3E1CC58A337}" srcOrd="8" destOrd="0" parTransId="{18372826-58F2-41D1-B929-5631E3D2FC5D}" sibTransId="{9D6070F8-73AE-42AE-AAC2-7C142E40AAD5}"/>
    <dgm:cxn modelId="{4CDB480F-232E-41B0-97D5-92C03F501123}" type="presOf" srcId="{7825992B-903F-4B96-BFF4-AF5861B42262}" destId="{F0044B76-C4B4-41C8-A5A6-A225A87B54FD}" srcOrd="0" destOrd="5" presId="urn:microsoft.com/office/officeart/2005/8/layout/process3"/>
    <dgm:cxn modelId="{C37584BA-3E14-4BF4-89F3-D7EFAB0E5EAD}" type="presOf" srcId="{DD7B58CB-9B5F-403F-8ECB-7E539581E564}" destId="{F0044B76-C4B4-41C8-A5A6-A225A87B54FD}" srcOrd="0" destOrd="2" presId="urn:microsoft.com/office/officeart/2005/8/layout/process3"/>
    <dgm:cxn modelId="{6ED7CB75-83FC-4333-8A74-3857577008AA}" type="presOf" srcId="{E806A93F-3523-4546-98D0-73A620C39C3A}" destId="{4A2727A5-3922-4FB8-886E-DE1754E94F26}" srcOrd="0" destOrd="7" presId="urn:microsoft.com/office/officeart/2005/8/layout/process3"/>
    <dgm:cxn modelId="{DD801511-55C6-4FC9-A6D6-E9B06C0BF409}" srcId="{19E2C36B-61A5-4347-B1C6-3BD628CD9E37}" destId="{34ABA9CC-F18B-45A7-986B-7DA419F4C8AD}" srcOrd="10" destOrd="0" parTransId="{7F3F5F75-948D-4D29-943E-62F26048D4DF}" sibTransId="{8EF211FB-9A6A-4D9E-B44F-0281CC7FA1FC}"/>
    <dgm:cxn modelId="{6CC8F554-C5AC-460A-B35A-B7EC4EBFD31E}" type="presOf" srcId="{49C0C126-571C-4D93-8CCC-A0CE280722AF}" destId="{4A2727A5-3922-4FB8-886E-DE1754E94F26}" srcOrd="0" destOrd="2" presId="urn:microsoft.com/office/officeart/2005/8/layout/process3"/>
    <dgm:cxn modelId="{646E2714-D606-4786-BD42-B2E624E9B6F9}" type="presOf" srcId="{1CB802E8-4C73-47C1-BD87-8DA32C48442F}" destId="{4A2727A5-3922-4FB8-886E-DE1754E94F26}" srcOrd="0" destOrd="4" presId="urn:microsoft.com/office/officeart/2005/8/layout/process3"/>
    <dgm:cxn modelId="{4B52EB00-2826-4DAA-B4F0-47E983C47939}" type="presOf" srcId="{EA48EB88-50A2-4B16-BDA0-56440CCD19D2}" destId="{05419056-544F-4B74-A2EC-E66536B0E9CB}" srcOrd="0" destOrd="3" presId="urn:microsoft.com/office/officeart/2005/8/layout/process3"/>
    <dgm:cxn modelId="{138CBA1D-7876-4A9C-B656-B88A01635C28}" type="presOf" srcId="{37C99D84-FB32-4F9C-9E48-48E47A255B10}" destId="{4A2727A5-3922-4FB8-886E-DE1754E94F26}" srcOrd="0" destOrd="5" presId="urn:microsoft.com/office/officeart/2005/8/layout/process3"/>
    <dgm:cxn modelId="{BF14F1C9-0494-4748-820E-BF7B0CB13D29}" srcId="{94E79DEC-1391-4DB5-BF26-C8D2C35D3C60}" destId="{0DF2B24C-F17F-4105-AA36-65ECE4A66085}" srcOrd="1" destOrd="0" parTransId="{DC1A6EAE-4EE6-4761-A87E-152C27BABAA4}" sibTransId="{E3A38BCB-1561-41F1-9489-158F970BA7A8}"/>
    <dgm:cxn modelId="{5EF3C039-41F9-46C1-948C-5F777A8FA63F}" srcId="{94E79DEC-1391-4DB5-BF26-C8D2C35D3C60}" destId="{809F6A10-530B-46ED-A77E-42387A6242C1}" srcOrd="6" destOrd="0" parTransId="{83089ADF-956E-4086-83B7-0E3E45CAEDC7}" sibTransId="{A82E8AA7-73F2-4E4C-9968-5C7C73D159F4}"/>
    <dgm:cxn modelId="{279EC2F4-CABD-48E3-BCC5-FD3B1BD906B0}" srcId="{19E2C36B-61A5-4347-B1C6-3BD628CD9E37}" destId="{D3AC743C-9CBE-430B-8F3D-7BF9271CD126}" srcOrd="4" destOrd="0" parTransId="{CFE34D83-09DA-48C8-9BA3-D363E8A36DBC}" sibTransId="{D780BE11-2CDA-48DE-B2D5-FFA781F80450}"/>
    <dgm:cxn modelId="{4BF931B1-CA5E-46C8-BB4A-0C6DB9EC08B2}" srcId="{3CAFC5A8-192A-4B4B-96A1-66A18D3BC7E4}" destId="{37C99D84-FB32-4F9C-9E48-48E47A255B10}" srcOrd="5" destOrd="0" parTransId="{783887CC-D864-4A18-87F2-04FA4EAB0222}" sibTransId="{1A4DC9E2-9FCA-4837-8930-7F838E17DF28}"/>
    <dgm:cxn modelId="{0B7D1D6F-1B4A-473B-BF64-0907D5E01809}" type="presOf" srcId="{2DFB8A10-10E9-4A7C-8DB7-DDA82718030F}" destId="{F0044B76-C4B4-41C8-A5A6-A225A87B54FD}" srcOrd="0" destOrd="3" presId="urn:microsoft.com/office/officeart/2005/8/layout/process3"/>
    <dgm:cxn modelId="{16BB7EB1-1EAF-4041-9D86-3E9874D68F6E}" type="presOf" srcId="{BD7321CE-49C9-44DC-9A24-2FA7276D0BD3}" destId="{2A28D97E-6D59-4E1D-AD18-383452BA6D3F}" srcOrd="0" destOrd="0" presId="urn:microsoft.com/office/officeart/2005/8/layout/process3"/>
    <dgm:cxn modelId="{4810B563-2757-48B1-A19A-38944C84C27A}" type="presOf" srcId="{34ABA9CC-F18B-45A7-986B-7DA419F4C8AD}" destId="{F0044B76-C4B4-41C8-A5A6-A225A87B54FD}" srcOrd="0" destOrd="10" presId="urn:microsoft.com/office/officeart/2005/8/layout/process3"/>
    <dgm:cxn modelId="{D56B60DD-3B50-445D-9A8C-7FEE2E3E18FE}" srcId="{3CAFC5A8-192A-4B4B-96A1-66A18D3BC7E4}" destId="{41DF5109-59F2-42B4-9DDC-25F2C6B4812E}" srcOrd="8" destOrd="0" parTransId="{2FFD8271-2517-4366-A9E8-393C06AE4CED}" sibTransId="{B9E0C3C4-2FEE-446B-890B-B3B23669BEFA}"/>
    <dgm:cxn modelId="{DD830E0A-C977-4A60-A315-2A7DB6781D63}" type="presOf" srcId="{140550C4-029A-4A75-A752-DA48A7693FC3}" destId="{A9B9002E-3C8E-4AB7-9EA0-B3063D546BF7}" srcOrd="0" destOrd="4" presId="urn:microsoft.com/office/officeart/2005/8/layout/process3"/>
    <dgm:cxn modelId="{F766D16A-388B-45B0-8EC3-D2BA4DA5373A}" srcId="{19E2C36B-61A5-4347-B1C6-3BD628CD9E37}" destId="{7825992B-903F-4B96-BFF4-AF5861B42262}" srcOrd="5" destOrd="0" parTransId="{B56C726F-7663-4C4F-92BF-6BA83F292248}" sibTransId="{1ADDEB9E-5808-49B7-9740-A3BC83E52AEC}"/>
    <dgm:cxn modelId="{72E924BB-50EB-46D4-9867-55AA86804EED}" srcId="{19E2C36B-61A5-4347-B1C6-3BD628CD9E37}" destId="{2DFB8A10-10E9-4A7C-8DB7-DDA82718030F}" srcOrd="3" destOrd="0" parTransId="{DBC26FB7-BDC0-4451-BFA7-238E80672F13}" sibTransId="{6F36A18C-5FEF-4981-8911-AE5BC464DF7D}"/>
    <dgm:cxn modelId="{EF94A15C-564D-4005-89DC-E5D4E492B264}" type="presOf" srcId="{739AADAD-2BD8-4125-93E4-EAA015C25004}" destId="{F0044B76-C4B4-41C8-A5A6-A225A87B54FD}" srcOrd="0" destOrd="1" presId="urn:microsoft.com/office/officeart/2005/8/layout/process3"/>
    <dgm:cxn modelId="{FC3706EA-7F89-454E-A5D7-EDE061CBD08C}" type="presOf" srcId="{B10CA6C4-8B85-497B-86AF-46BF1520D604}" destId="{531D8918-079D-41F9-8DB1-02429BDBFD28}" srcOrd="1" destOrd="0" presId="urn:microsoft.com/office/officeart/2005/8/layout/process3"/>
    <dgm:cxn modelId="{CCD4FAEC-081E-4020-A8D2-0FDEAAF59BEF}" type="presOf" srcId="{29ED2893-F7E1-42E7-859A-DE657D0D6430}" destId="{F0044B76-C4B4-41C8-A5A6-A225A87B54FD}" srcOrd="0" destOrd="7" presId="urn:microsoft.com/office/officeart/2005/8/layout/process3"/>
    <dgm:cxn modelId="{FDE6BDF3-6502-4EC5-94F8-7978F67C2444}" srcId="{19E2C36B-61A5-4347-B1C6-3BD628CD9E37}" destId="{FFD71CD2-8F02-44FE-ABA8-423334AA062C}" srcOrd="9" destOrd="0" parTransId="{31677263-A720-4573-AED3-74EE4700F351}" sibTransId="{2176ED70-2B06-4A9F-B777-834DC1BA6ECF}"/>
    <dgm:cxn modelId="{F4B42B30-6891-4108-BC4F-04DAC911F253}" srcId="{5110CE94-6862-4813-AEFB-94A14C593134}" destId="{94E79DEC-1391-4DB5-BF26-C8D2C35D3C60}" srcOrd="2" destOrd="0" parTransId="{131BFBA9-3ED0-4635-9E24-EB3D16FE62DF}" sibTransId="{B10CA6C4-8B85-497B-86AF-46BF1520D604}"/>
    <dgm:cxn modelId="{3C823ADA-90A1-433E-906C-79282870E4A1}" srcId="{19E2C36B-61A5-4347-B1C6-3BD628CD9E37}" destId="{739AADAD-2BD8-4125-93E4-EAA015C25004}" srcOrd="1" destOrd="0" parTransId="{018E47DB-A2AD-45FC-9A6D-5C91AE3FFDE9}" sibTransId="{4E289982-2AA6-4781-827C-076408151E9F}"/>
    <dgm:cxn modelId="{423B7631-E5C0-4368-9EE4-379F01783A94}" srcId="{19E2C36B-61A5-4347-B1C6-3BD628CD9E37}" destId="{4AD1BFAF-13D3-4CED-AC53-C3AD59A17FC2}" srcOrd="8" destOrd="0" parTransId="{DB098AF3-F72B-4AE6-AED7-4C8CA7A43421}" sibTransId="{BCAF057F-2976-4F3A-A16A-CEDCC94DE759}"/>
    <dgm:cxn modelId="{734B42AC-955C-41D8-A5FA-F3DF888A72AD}" srcId="{94E79DEC-1391-4DB5-BF26-C8D2C35D3C60}" destId="{4ABA161A-5131-4BAA-91B2-209D7A1E539E}" srcOrd="0" destOrd="0" parTransId="{27BFFA3D-48B0-4A42-A707-C39E96615C34}" sibTransId="{0BD8C657-599E-45C2-BD3F-1AAB27610744}"/>
    <dgm:cxn modelId="{8BB9534A-6B49-4470-BCCA-662A4CE57C1A}" srcId="{3CAFC5A8-192A-4B4B-96A1-66A18D3BC7E4}" destId="{10C9FCDE-11FA-428F-A6C6-6030B1723EE4}" srcOrd="11" destOrd="0" parTransId="{3814F937-F935-4CBF-8EA7-6E50D0396EF3}" sibTransId="{59E8D66D-7E3D-42BE-A168-5F26D5E7BDD3}"/>
    <dgm:cxn modelId="{38103B82-DB8C-43CF-9C1F-42F2427EDB1A}" type="presOf" srcId="{D3AC743C-9CBE-430B-8F3D-7BF9271CD126}" destId="{F0044B76-C4B4-41C8-A5A6-A225A87B54FD}" srcOrd="0" destOrd="4" presId="urn:microsoft.com/office/officeart/2005/8/layout/process3"/>
    <dgm:cxn modelId="{ACA99299-5071-42CB-AE42-F1A914B9A86C}" type="presOf" srcId="{4ACC2B1F-746A-48A4-A954-E26219207E9C}" destId="{05419056-544F-4B74-A2EC-E66536B0E9CB}" srcOrd="0" destOrd="9" presId="urn:microsoft.com/office/officeart/2005/8/layout/process3"/>
    <dgm:cxn modelId="{150491F5-010E-4DFE-A2F4-77502A03EDF1}" type="presParOf" srcId="{F80CB0A4-9A6A-45A7-8135-243F92368161}" destId="{618232D8-2CC7-47A1-921E-9F7D72953282}" srcOrd="0" destOrd="0" presId="urn:microsoft.com/office/officeart/2005/8/layout/process3"/>
    <dgm:cxn modelId="{77D0396F-67A8-4E95-9422-19B3E72FEB8B}" type="presParOf" srcId="{618232D8-2CC7-47A1-921E-9F7D72953282}" destId="{0D3E8FA0-232A-4AFE-91B8-B063889A651A}" srcOrd="0" destOrd="0" presId="urn:microsoft.com/office/officeart/2005/8/layout/process3"/>
    <dgm:cxn modelId="{25E8EA21-23A7-45BE-A65A-2042BE09B17F}" type="presParOf" srcId="{618232D8-2CC7-47A1-921E-9F7D72953282}" destId="{8A0D9D83-C7B4-4A89-B5D0-E33B31353770}" srcOrd="1" destOrd="0" presId="urn:microsoft.com/office/officeart/2005/8/layout/process3"/>
    <dgm:cxn modelId="{93B53E08-6C33-4556-9AF8-A2F51538BAF9}" type="presParOf" srcId="{618232D8-2CC7-47A1-921E-9F7D72953282}" destId="{F0044B76-C4B4-41C8-A5A6-A225A87B54FD}" srcOrd="2" destOrd="0" presId="urn:microsoft.com/office/officeart/2005/8/layout/process3"/>
    <dgm:cxn modelId="{4E89E161-22B4-48E9-9F0A-9AD067621305}" type="presParOf" srcId="{F80CB0A4-9A6A-45A7-8135-243F92368161}" destId="{AE5F0CCD-CC00-44D7-A533-0571E45E2ED1}" srcOrd="1" destOrd="0" presId="urn:microsoft.com/office/officeart/2005/8/layout/process3"/>
    <dgm:cxn modelId="{013DAC95-6543-4EC5-94BD-8C8A3C5A9C48}" type="presParOf" srcId="{AE5F0CCD-CC00-44D7-A533-0571E45E2ED1}" destId="{EFD05834-0A26-4C03-A6A2-FFF1B7D9D8B0}" srcOrd="0" destOrd="0" presId="urn:microsoft.com/office/officeart/2005/8/layout/process3"/>
    <dgm:cxn modelId="{95ED3832-8FB4-49A8-89A5-D8566B3231B5}" type="presParOf" srcId="{F80CB0A4-9A6A-45A7-8135-243F92368161}" destId="{B606244D-D4DC-4D5D-A72D-F11FBD815989}" srcOrd="2" destOrd="0" presId="urn:microsoft.com/office/officeart/2005/8/layout/process3"/>
    <dgm:cxn modelId="{50255C77-C968-4D30-8103-2D2B324B54A4}" type="presParOf" srcId="{B606244D-D4DC-4D5D-A72D-F11FBD815989}" destId="{310F3328-53AA-49DD-B448-9FE884468DF8}" srcOrd="0" destOrd="0" presId="urn:microsoft.com/office/officeart/2005/8/layout/process3"/>
    <dgm:cxn modelId="{638121E8-CE66-4D82-9B2D-4DA2E25B52F2}" type="presParOf" srcId="{B606244D-D4DC-4D5D-A72D-F11FBD815989}" destId="{9C6DFA05-8344-4DC8-AA57-8F80B0144A64}" srcOrd="1" destOrd="0" presId="urn:microsoft.com/office/officeart/2005/8/layout/process3"/>
    <dgm:cxn modelId="{205FE176-7CE9-4D09-B847-DC3E19C58CAC}" type="presParOf" srcId="{B606244D-D4DC-4D5D-A72D-F11FBD815989}" destId="{4A2727A5-3922-4FB8-886E-DE1754E94F26}" srcOrd="2" destOrd="0" presId="urn:microsoft.com/office/officeart/2005/8/layout/process3"/>
    <dgm:cxn modelId="{5E597ED3-2F44-40EC-92A5-C4DE3B4CCFE8}" type="presParOf" srcId="{F80CB0A4-9A6A-45A7-8135-243F92368161}" destId="{2A28D97E-6D59-4E1D-AD18-383452BA6D3F}" srcOrd="3" destOrd="0" presId="urn:microsoft.com/office/officeart/2005/8/layout/process3"/>
    <dgm:cxn modelId="{5C823ADE-8228-4A82-BBE6-FEC4C31A2A0B}" type="presParOf" srcId="{2A28D97E-6D59-4E1D-AD18-383452BA6D3F}" destId="{42C544DD-E852-44F9-B433-59642F67332A}" srcOrd="0" destOrd="0" presId="urn:microsoft.com/office/officeart/2005/8/layout/process3"/>
    <dgm:cxn modelId="{3A24D9D5-92FC-4635-BFD9-4A2EC663B894}" type="presParOf" srcId="{F80CB0A4-9A6A-45A7-8135-243F92368161}" destId="{CF286065-12E7-4F45-9656-D005A16176A9}" srcOrd="4" destOrd="0" presId="urn:microsoft.com/office/officeart/2005/8/layout/process3"/>
    <dgm:cxn modelId="{23B48B10-A79E-4D68-88EF-B3BA43411CDD}" type="presParOf" srcId="{CF286065-12E7-4F45-9656-D005A16176A9}" destId="{FE61D98B-F3F1-4C91-8574-DEB288643B97}" srcOrd="0" destOrd="0" presId="urn:microsoft.com/office/officeart/2005/8/layout/process3"/>
    <dgm:cxn modelId="{9AFB2D8A-1DCB-445B-9D7C-22CE321D8A2A}" type="presParOf" srcId="{CF286065-12E7-4F45-9656-D005A16176A9}" destId="{FD14CD30-1E60-4E03-B9FD-E425CA0E1B6B}" srcOrd="1" destOrd="0" presId="urn:microsoft.com/office/officeart/2005/8/layout/process3"/>
    <dgm:cxn modelId="{0B362747-614A-43BA-8310-1F42D602AD1D}" type="presParOf" srcId="{CF286065-12E7-4F45-9656-D005A16176A9}" destId="{A9B9002E-3C8E-4AB7-9EA0-B3063D546BF7}" srcOrd="2" destOrd="0" presId="urn:microsoft.com/office/officeart/2005/8/layout/process3"/>
    <dgm:cxn modelId="{9E420DFB-CE50-4DE3-B0DA-C0797714AB13}" type="presParOf" srcId="{F80CB0A4-9A6A-45A7-8135-243F92368161}" destId="{BB476116-BD37-47A7-A030-5E74FBD3F445}" srcOrd="5" destOrd="0" presId="urn:microsoft.com/office/officeart/2005/8/layout/process3"/>
    <dgm:cxn modelId="{70C0DE70-4DF1-470B-8E76-701ED4B382D6}" type="presParOf" srcId="{BB476116-BD37-47A7-A030-5E74FBD3F445}" destId="{531D8918-079D-41F9-8DB1-02429BDBFD28}" srcOrd="0" destOrd="0" presId="urn:microsoft.com/office/officeart/2005/8/layout/process3"/>
    <dgm:cxn modelId="{019D2FE6-A3E5-4A93-9F03-94B9F2155624}" type="presParOf" srcId="{F80CB0A4-9A6A-45A7-8135-243F92368161}" destId="{CE3C6B6C-967C-44DF-A94D-0E0ADCF18D36}" srcOrd="6" destOrd="0" presId="urn:microsoft.com/office/officeart/2005/8/layout/process3"/>
    <dgm:cxn modelId="{53CD9B9C-6811-4E83-BC06-BB591F95FF9C}" type="presParOf" srcId="{CE3C6B6C-967C-44DF-A94D-0E0ADCF18D36}" destId="{BD07AA63-ED5D-451A-8A76-C396D11C90B4}" srcOrd="0" destOrd="0" presId="urn:microsoft.com/office/officeart/2005/8/layout/process3"/>
    <dgm:cxn modelId="{3E0E507C-30C2-4309-9ED3-8E19E6A293C0}" type="presParOf" srcId="{CE3C6B6C-967C-44DF-A94D-0E0ADCF18D36}" destId="{FB9C8298-7EA0-4778-8D3B-CEA72BEBC7A2}" srcOrd="1" destOrd="0" presId="urn:microsoft.com/office/officeart/2005/8/layout/process3"/>
    <dgm:cxn modelId="{214BE138-0217-406E-9369-FFCCBA4CF811}" type="presParOf" srcId="{CE3C6B6C-967C-44DF-A94D-0E0ADCF18D36}" destId="{05419056-544F-4B74-A2EC-E66536B0E9CB}"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110CE94-6862-4813-AEFB-94A14C593134}" type="doc">
      <dgm:prSet loTypeId="urn:microsoft.com/office/officeart/2005/8/layout/process3" loCatId="process" qsTypeId="urn:microsoft.com/office/officeart/2005/8/quickstyle/simple1" qsCatId="simple" csTypeId="urn:microsoft.com/office/officeart/2005/8/colors/colorful4" csCatId="colorful" phldr="1"/>
      <dgm:spPr/>
      <dgm:t>
        <a:bodyPr/>
        <a:lstStyle/>
        <a:p>
          <a:endParaRPr lang="en-US"/>
        </a:p>
      </dgm:t>
    </dgm:pt>
    <dgm:pt modelId="{19E2C36B-61A5-4347-B1C6-3BD628CD9E37}">
      <dgm:prSet phldrT="[Text]"/>
      <dgm:spPr/>
      <dgm:t>
        <a:bodyPr/>
        <a:lstStyle/>
        <a:p>
          <a:r>
            <a:rPr lang="en-US" dirty="0" smtClean="0"/>
            <a:t>Contextual study </a:t>
          </a:r>
          <a:endParaRPr lang="en-US" dirty="0"/>
        </a:p>
      </dgm:t>
    </dgm:pt>
    <dgm:pt modelId="{72D4D89E-BF84-4501-9EB6-AB51391B5A78}" type="parTrans" cxnId="{23891EB5-FFC1-4CB2-88FF-63C5C23DB885}">
      <dgm:prSet/>
      <dgm:spPr/>
      <dgm:t>
        <a:bodyPr/>
        <a:lstStyle/>
        <a:p>
          <a:endParaRPr lang="en-US"/>
        </a:p>
      </dgm:t>
    </dgm:pt>
    <dgm:pt modelId="{90BD27D2-A410-4B86-AC9A-F3BDBD7A4674}" type="sibTrans" cxnId="{23891EB5-FFC1-4CB2-88FF-63C5C23DB885}">
      <dgm:prSet/>
      <dgm:spPr/>
      <dgm:t>
        <a:bodyPr/>
        <a:lstStyle/>
        <a:p>
          <a:endParaRPr lang="en-US"/>
        </a:p>
      </dgm:t>
    </dgm:pt>
    <dgm:pt modelId="{EDAE9104-C2BA-4580-A939-484077FB9C8B}">
      <dgm:prSet phldrT="[Text]"/>
      <dgm:spPr/>
      <dgm:t>
        <a:bodyPr/>
        <a:lstStyle/>
        <a:p>
          <a:r>
            <a:rPr lang="en-US" smtClean="0"/>
            <a:t>Land use</a:t>
          </a:r>
          <a:endParaRPr lang="en-US" dirty="0"/>
        </a:p>
      </dgm:t>
    </dgm:pt>
    <dgm:pt modelId="{4B9CECB1-981D-48BE-B558-E69DC6236F8C}" type="parTrans" cxnId="{3DDCD870-1B5F-42EA-9981-41E6306B41EE}">
      <dgm:prSet/>
      <dgm:spPr/>
      <dgm:t>
        <a:bodyPr/>
        <a:lstStyle/>
        <a:p>
          <a:endParaRPr lang="en-US"/>
        </a:p>
      </dgm:t>
    </dgm:pt>
    <dgm:pt modelId="{8F783693-7716-4DDE-91C4-BFD737210AA8}" type="sibTrans" cxnId="{3DDCD870-1B5F-42EA-9981-41E6306B41EE}">
      <dgm:prSet/>
      <dgm:spPr/>
      <dgm:t>
        <a:bodyPr/>
        <a:lstStyle/>
        <a:p>
          <a:endParaRPr lang="en-US"/>
        </a:p>
      </dgm:t>
    </dgm:pt>
    <dgm:pt modelId="{3CAFC5A8-192A-4B4B-96A1-66A18D3BC7E4}">
      <dgm:prSet phldrT="[Text]"/>
      <dgm:spPr/>
      <dgm:t>
        <a:bodyPr/>
        <a:lstStyle/>
        <a:p>
          <a:r>
            <a:rPr lang="en-US" dirty="0" smtClean="0"/>
            <a:t>Conflict analysis </a:t>
          </a:r>
          <a:endParaRPr lang="en-US" dirty="0"/>
        </a:p>
      </dgm:t>
    </dgm:pt>
    <dgm:pt modelId="{E80AA92F-4C1F-4D46-9790-55D61A3BE76B}" type="parTrans" cxnId="{E772E12C-6984-4831-9EE2-36AC21A1B4B9}">
      <dgm:prSet/>
      <dgm:spPr/>
      <dgm:t>
        <a:bodyPr/>
        <a:lstStyle/>
        <a:p>
          <a:endParaRPr lang="en-US"/>
        </a:p>
      </dgm:t>
    </dgm:pt>
    <dgm:pt modelId="{BD7321CE-49C9-44DC-9A24-2FA7276D0BD3}" type="sibTrans" cxnId="{E772E12C-6984-4831-9EE2-36AC21A1B4B9}">
      <dgm:prSet/>
      <dgm:spPr/>
      <dgm:t>
        <a:bodyPr/>
        <a:lstStyle/>
        <a:p>
          <a:endParaRPr lang="en-US"/>
        </a:p>
      </dgm:t>
    </dgm:pt>
    <dgm:pt modelId="{D3DC0AC6-D581-44FE-A65F-C3B447054832}">
      <dgm:prSet phldrT="[Text]"/>
      <dgm:spPr/>
      <dgm:t>
        <a:bodyPr/>
        <a:lstStyle/>
        <a:p>
          <a:r>
            <a:rPr lang="en-US" dirty="0" smtClean="0"/>
            <a:t>Land use conflict</a:t>
          </a:r>
          <a:endParaRPr lang="en-US" dirty="0"/>
        </a:p>
      </dgm:t>
    </dgm:pt>
    <dgm:pt modelId="{C95BA26C-EDC0-472C-AEAC-A90A2A14AAD9}" type="parTrans" cxnId="{37C69245-9199-4733-AD2A-4E855F102337}">
      <dgm:prSet/>
      <dgm:spPr/>
      <dgm:t>
        <a:bodyPr/>
        <a:lstStyle/>
        <a:p>
          <a:endParaRPr lang="en-US"/>
        </a:p>
      </dgm:t>
    </dgm:pt>
    <dgm:pt modelId="{128607AE-ABA5-43AD-BB5F-2D88DC81E5BB}" type="sibTrans" cxnId="{37C69245-9199-4733-AD2A-4E855F102337}">
      <dgm:prSet/>
      <dgm:spPr/>
      <dgm:t>
        <a:bodyPr/>
        <a:lstStyle/>
        <a:p>
          <a:endParaRPr lang="en-US"/>
        </a:p>
      </dgm:t>
    </dgm:pt>
    <dgm:pt modelId="{94E79DEC-1391-4DB5-BF26-C8D2C35D3C60}">
      <dgm:prSet phldrT="[Text]"/>
      <dgm:spPr/>
      <dgm:t>
        <a:bodyPr/>
        <a:lstStyle/>
        <a:p>
          <a:r>
            <a:rPr lang="en-US" dirty="0" smtClean="0"/>
            <a:t>Intervention scope policy formulation</a:t>
          </a:r>
          <a:endParaRPr lang="en-US" dirty="0"/>
        </a:p>
      </dgm:t>
    </dgm:pt>
    <dgm:pt modelId="{131BFBA9-3ED0-4635-9E24-EB3D16FE62DF}" type="parTrans" cxnId="{F4B42B30-6891-4108-BC4F-04DAC911F253}">
      <dgm:prSet/>
      <dgm:spPr/>
      <dgm:t>
        <a:bodyPr/>
        <a:lstStyle/>
        <a:p>
          <a:endParaRPr lang="en-US"/>
        </a:p>
      </dgm:t>
    </dgm:pt>
    <dgm:pt modelId="{B10CA6C4-8B85-497B-86AF-46BF1520D604}" type="sibTrans" cxnId="{F4B42B30-6891-4108-BC4F-04DAC911F253}">
      <dgm:prSet/>
      <dgm:spPr/>
      <dgm:t>
        <a:bodyPr/>
        <a:lstStyle/>
        <a:p>
          <a:endParaRPr lang="en-US"/>
        </a:p>
      </dgm:t>
    </dgm:pt>
    <dgm:pt modelId="{4ABA161A-5131-4BAA-91B2-209D7A1E539E}">
      <dgm:prSet phldrT="[Text]"/>
      <dgm:spPr/>
      <dgm:t>
        <a:bodyPr/>
        <a:lstStyle/>
        <a:p>
          <a:r>
            <a:rPr lang="de-DE" dirty="0" smtClean="0"/>
            <a:t>Feasibility of physical development</a:t>
          </a:r>
          <a:endParaRPr lang="en-US" dirty="0"/>
        </a:p>
      </dgm:t>
    </dgm:pt>
    <dgm:pt modelId="{0BD8C657-599E-45C2-BD3F-1AAB27610744}" type="sibTrans" cxnId="{734B42AC-955C-41D8-A5FA-F3DF888A72AD}">
      <dgm:prSet/>
      <dgm:spPr/>
      <dgm:t>
        <a:bodyPr/>
        <a:lstStyle/>
        <a:p>
          <a:endParaRPr lang="en-US"/>
        </a:p>
      </dgm:t>
    </dgm:pt>
    <dgm:pt modelId="{27BFFA3D-48B0-4A42-A707-C39E96615C34}" type="parTrans" cxnId="{734B42AC-955C-41D8-A5FA-F3DF888A72AD}">
      <dgm:prSet/>
      <dgm:spPr/>
      <dgm:t>
        <a:bodyPr/>
        <a:lstStyle/>
        <a:p>
          <a:endParaRPr lang="en-US"/>
        </a:p>
      </dgm:t>
    </dgm:pt>
    <dgm:pt modelId="{A7D07D7A-035A-43D3-9A76-09B885798EA4}">
      <dgm:prSet phldrT="[Text]"/>
      <dgm:spPr/>
      <dgm:t>
        <a:bodyPr/>
        <a:lstStyle/>
        <a:p>
          <a:r>
            <a:rPr lang="en-US" dirty="0" smtClean="0"/>
            <a:t>Detail design </a:t>
          </a:r>
          <a:endParaRPr lang="en-US" dirty="0"/>
        </a:p>
      </dgm:t>
    </dgm:pt>
    <dgm:pt modelId="{C611245E-2989-4381-A569-402887C9CECA}" type="parTrans" cxnId="{FDABC96C-0432-427A-B236-80294C016DC3}">
      <dgm:prSet/>
      <dgm:spPr/>
      <dgm:t>
        <a:bodyPr/>
        <a:lstStyle/>
        <a:p>
          <a:endParaRPr lang="en-US"/>
        </a:p>
      </dgm:t>
    </dgm:pt>
    <dgm:pt modelId="{0D829493-5DA1-4748-9BDD-F7E82E017867}" type="sibTrans" cxnId="{FDABC96C-0432-427A-B236-80294C016DC3}">
      <dgm:prSet/>
      <dgm:spPr/>
      <dgm:t>
        <a:bodyPr/>
        <a:lstStyle/>
        <a:p>
          <a:endParaRPr lang="en-US"/>
        </a:p>
      </dgm:t>
    </dgm:pt>
    <dgm:pt modelId="{7978170A-BCAE-44C2-BA43-F826E223E687}">
      <dgm:prSet/>
      <dgm:spPr/>
      <dgm:t>
        <a:bodyPr/>
        <a:lstStyle/>
        <a:p>
          <a:r>
            <a:rPr lang="en-US" dirty="0" smtClean="0"/>
            <a:t>Target group of tourists</a:t>
          </a:r>
          <a:endParaRPr lang="en-US" dirty="0"/>
        </a:p>
      </dgm:t>
    </dgm:pt>
    <dgm:pt modelId="{43CD5D11-7A9B-45D7-B705-1D01604E2577}" type="parTrans" cxnId="{55F8BB05-8ACB-425B-9760-53D8AB59B173}">
      <dgm:prSet/>
      <dgm:spPr/>
      <dgm:t>
        <a:bodyPr/>
        <a:lstStyle/>
        <a:p>
          <a:endParaRPr lang="en-US"/>
        </a:p>
      </dgm:t>
    </dgm:pt>
    <dgm:pt modelId="{5FA3A93D-0EE2-459B-A685-C8740ECE05ED}" type="sibTrans" cxnId="{55F8BB05-8ACB-425B-9760-53D8AB59B173}">
      <dgm:prSet/>
      <dgm:spPr/>
      <dgm:t>
        <a:bodyPr/>
        <a:lstStyle/>
        <a:p>
          <a:endParaRPr lang="en-US"/>
        </a:p>
      </dgm:t>
    </dgm:pt>
    <dgm:pt modelId="{A213EF1E-B5F0-4A77-A12B-8A00B7DF94AC}">
      <dgm:prSet phldrT="[Text]"/>
      <dgm:spPr/>
      <dgm:t>
        <a:bodyPr/>
        <a:lstStyle/>
        <a:p>
          <a:r>
            <a:rPr lang="en-US" dirty="0" smtClean="0"/>
            <a:t>Legal and policy</a:t>
          </a:r>
          <a:r>
            <a:rPr lang="de-DE" dirty="0" smtClean="0"/>
            <a:t>y framework</a:t>
          </a:r>
          <a:endParaRPr lang="en-US" dirty="0"/>
        </a:p>
      </dgm:t>
    </dgm:pt>
    <dgm:pt modelId="{00E6428E-5500-4405-89E2-FD0964CA38F8}" type="parTrans" cxnId="{A88412EF-D60E-45FC-8498-A048765EFCF3}">
      <dgm:prSet/>
      <dgm:spPr/>
      <dgm:t>
        <a:bodyPr/>
        <a:lstStyle/>
        <a:p>
          <a:endParaRPr lang="en-US"/>
        </a:p>
      </dgm:t>
    </dgm:pt>
    <dgm:pt modelId="{931F087F-A94D-42E7-A106-F0E2DAA174FE}" type="sibTrans" cxnId="{A88412EF-D60E-45FC-8498-A048765EFCF3}">
      <dgm:prSet/>
      <dgm:spPr/>
      <dgm:t>
        <a:bodyPr/>
        <a:lstStyle/>
        <a:p>
          <a:endParaRPr lang="en-US"/>
        </a:p>
      </dgm:t>
    </dgm:pt>
    <dgm:pt modelId="{10C9FCDE-11FA-428F-A6C6-6030B1723EE4}">
      <dgm:prSet phldrT="[Text]"/>
      <dgm:spPr/>
      <dgm:t>
        <a:bodyPr/>
        <a:lstStyle/>
        <a:p>
          <a:endParaRPr lang="en-US" dirty="0"/>
        </a:p>
      </dgm:t>
    </dgm:pt>
    <dgm:pt modelId="{3814F937-F935-4CBF-8EA7-6E50D0396EF3}" type="parTrans" cxnId="{8BB9534A-6B49-4470-BCCA-662A4CE57C1A}">
      <dgm:prSet/>
      <dgm:spPr/>
      <dgm:t>
        <a:bodyPr/>
        <a:lstStyle/>
        <a:p>
          <a:endParaRPr lang="en-US"/>
        </a:p>
      </dgm:t>
    </dgm:pt>
    <dgm:pt modelId="{59E8D66D-7E3D-42BE-A168-5F26D5E7BDD3}" type="sibTrans" cxnId="{8BB9534A-6B49-4470-BCCA-662A4CE57C1A}">
      <dgm:prSet/>
      <dgm:spPr/>
      <dgm:t>
        <a:bodyPr/>
        <a:lstStyle/>
        <a:p>
          <a:endParaRPr lang="en-US"/>
        </a:p>
      </dgm:t>
    </dgm:pt>
    <dgm:pt modelId="{4A97B8E3-9D88-435C-A604-D204FED29677}">
      <dgm:prSet phldrT="[Text]"/>
      <dgm:spPr/>
      <dgm:t>
        <a:bodyPr/>
        <a:lstStyle/>
        <a:p>
          <a:r>
            <a:rPr lang="de-DE" dirty="0" smtClean="0"/>
            <a:t>Stakeholders‘ interests </a:t>
          </a:r>
          <a:endParaRPr lang="en-US" dirty="0"/>
        </a:p>
      </dgm:t>
    </dgm:pt>
    <dgm:pt modelId="{8BCB9F6B-76F7-430A-A590-938743A33742}" type="parTrans" cxnId="{518ED11A-AC5C-4B47-AE83-1106F440B5C4}">
      <dgm:prSet/>
      <dgm:spPr/>
      <dgm:t>
        <a:bodyPr/>
        <a:lstStyle/>
        <a:p>
          <a:endParaRPr lang="en-US"/>
        </a:p>
      </dgm:t>
    </dgm:pt>
    <dgm:pt modelId="{FAADB55A-878B-4EEA-B3F4-43D0E931EFE0}" type="sibTrans" cxnId="{518ED11A-AC5C-4B47-AE83-1106F440B5C4}">
      <dgm:prSet/>
      <dgm:spPr/>
      <dgm:t>
        <a:bodyPr/>
        <a:lstStyle/>
        <a:p>
          <a:endParaRPr lang="en-US"/>
        </a:p>
      </dgm:t>
    </dgm:pt>
    <dgm:pt modelId="{621B846C-0A10-4452-A2D4-B3E1CC58A337}">
      <dgm:prSet phldrT="[Text]"/>
      <dgm:spPr/>
      <dgm:t>
        <a:bodyPr/>
        <a:lstStyle/>
        <a:p>
          <a:endParaRPr lang="en-US" dirty="0"/>
        </a:p>
      </dgm:t>
    </dgm:pt>
    <dgm:pt modelId="{18372826-58F2-41D1-B929-5631E3D2FC5D}" type="parTrans" cxnId="{570609D6-1AEA-4AC9-B523-85A87D2C1359}">
      <dgm:prSet/>
      <dgm:spPr/>
      <dgm:t>
        <a:bodyPr/>
        <a:lstStyle/>
        <a:p>
          <a:endParaRPr lang="en-US"/>
        </a:p>
      </dgm:t>
    </dgm:pt>
    <dgm:pt modelId="{9D6070F8-73AE-42AE-AAC2-7C142E40AAD5}" type="sibTrans" cxnId="{570609D6-1AEA-4AC9-B523-85A87D2C1359}">
      <dgm:prSet/>
      <dgm:spPr/>
      <dgm:t>
        <a:bodyPr/>
        <a:lstStyle/>
        <a:p>
          <a:endParaRPr lang="en-US"/>
        </a:p>
      </dgm:t>
    </dgm:pt>
    <dgm:pt modelId="{0DF2B24C-F17F-4105-AA36-65ECE4A66085}">
      <dgm:prSet phldrT="[Text]"/>
      <dgm:spPr/>
      <dgm:t>
        <a:bodyPr/>
        <a:lstStyle/>
        <a:p>
          <a:r>
            <a:rPr lang="de-DE" dirty="0" smtClean="0"/>
            <a:t>Environmental Concern</a:t>
          </a:r>
          <a:endParaRPr lang="en-US" dirty="0"/>
        </a:p>
      </dgm:t>
    </dgm:pt>
    <dgm:pt modelId="{DC1A6EAE-4EE6-4761-A87E-152C27BABAA4}" type="parTrans" cxnId="{BF14F1C9-0494-4748-820E-BF7B0CB13D29}">
      <dgm:prSet/>
      <dgm:spPr/>
      <dgm:t>
        <a:bodyPr/>
        <a:lstStyle/>
        <a:p>
          <a:endParaRPr lang="en-US"/>
        </a:p>
      </dgm:t>
    </dgm:pt>
    <dgm:pt modelId="{E3A38BCB-1561-41F1-9489-158F970BA7A8}" type="sibTrans" cxnId="{BF14F1C9-0494-4748-820E-BF7B0CB13D29}">
      <dgm:prSet/>
      <dgm:spPr/>
      <dgm:t>
        <a:bodyPr/>
        <a:lstStyle/>
        <a:p>
          <a:endParaRPr lang="en-US"/>
        </a:p>
      </dgm:t>
    </dgm:pt>
    <dgm:pt modelId="{C6A4AEE8-C5B5-4637-AFBA-A36EA9BDF782}">
      <dgm:prSet phldrT="[Text]"/>
      <dgm:spPr/>
      <dgm:t>
        <a:bodyPr/>
        <a:lstStyle/>
        <a:p>
          <a:r>
            <a:rPr lang="de-DE" dirty="0" smtClean="0"/>
            <a:t>Sustainability</a:t>
          </a:r>
          <a:endParaRPr lang="en-US" dirty="0"/>
        </a:p>
      </dgm:t>
    </dgm:pt>
    <dgm:pt modelId="{253947AA-50D1-4A30-BF68-1F56ED15D832}" type="parTrans" cxnId="{8A5009B1-7B57-452A-9C3F-C7A58B980FAA}">
      <dgm:prSet/>
      <dgm:spPr/>
      <dgm:t>
        <a:bodyPr/>
        <a:lstStyle/>
        <a:p>
          <a:endParaRPr lang="en-US"/>
        </a:p>
      </dgm:t>
    </dgm:pt>
    <dgm:pt modelId="{4EC10F4F-89A7-4446-BFEC-D16669DB0E5B}" type="sibTrans" cxnId="{8A5009B1-7B57-452A-9C3F-C7A58B980FAA}">
      <dgm:prSet/>
      <dgm:spPr/>
      <dgm:t>
        <a:bodyPr/>
        <a:lstStyle/>
        <a:p>
          <a:endParaRPr lang="en-US"/>
        </a:p>
      </dgm:t>
    </dgm:pt>
    <dgm:pt modelId="{A92120A7-24B1-4223-A2C8-65FE9116538C}">
      <dgm:prSet phldrT="[Text]"/>
      <dgm:spPr/>
      <dgm:t>
        <a:bodyPr/>
        <a:lstStyle/>
        <a:p>
          <a:r>
            <a:rPr lang="de-DE" dirty="0" smtClean="0"/>
            <a:t>Implementation strategy</a:t>
          </a:r>
          <a:endParaRPr lang="en-US" dirty="0"/>
        </a:p>
      </dgm:t>
    </dgm:pt>
    <dgm:pt modelId="{0BAACBE4-8AEF-4F4E-9040-24808FDFDDDE}" type="parTrans" cxnId="{BB2D7C2D-80E8-4ECE-91A8-2778AE07EBDC}">
      <dgm:prSet/>
      <dgm:spPr/>
      <dgm:t>
        <a:bodyPr/>
        <a:lstStyle/>
        <a:p>
          <a:endParaRPr lang="en-US"/>
        </a:p>
      </dgm:t>
    </dgm:pt>
    <dgm:pt modelId="{36A0E0D7-C1B5-4116-9C01-5FDF4D735DAF}" type="sibTrans" cxnId="{BB2D7C2D-80E8-4ECE-91A8-2778AE07EBDC}">
      <dgm:prSet/>
      <dgm:spPr/>
      <dgm:t>
        <a:bodyPr/>
        <a:lstStyle/>
        <a:p>
          <a:endParaRPr lang="en-US"/>
        </a:p>
      </dgm:t>
    </dgm:pt>
    <dgm:pt modelId="{4ACC2B1F-746A-48A4-A954-E26219207E9C}">
      <dgm:prSet/>
      <dgm:spPr/>
      <dgm:t>
        <a:bodyPr/>
        <a:lstStyle/>
        <a:p>
          <a:endParaRPr lang="en-US" dirty="0"/>
        </a:p>
      </dgm:t>
    </dgm:pt>
    <dgm:pt modelId="{B5904273-73A3-4134-8192-662754A80ACD}" type="parTrans" cxnId="{653BEC16-79C1-4757-BDD5-BA77D972CECD}">
      <dgm:prSet/>
      <dgm:spPr/>
      <dgm:t>
        <a:bodyPr/>
        <a:lstStyle/>
        <a:p>
          <a:endParaRPr lang="en-US"/>
        </a:p>
      </dgm:t>
    </dgm:pt>
    <dgm:pt modelId="{C1E77EB9-113F-4469-977B-BDD8C6FF0280}" type="sibTrans" cxnId="{653BEC16-79C1-4757-BDD5-BA77D972CECD}">
      <dgm:prSet/>
      <dgm:spPr/>
      <dgm:t>
        <a:bodyPr/>
        <a:lstStyle/>
        <a:p>
          <a:endParaRPr lang="en-US"/>
        </a:p>
      </dgm:t>
    </dgm:pt>
    <dgm:pt modelId="{E9954778-B67D-4E82-86A7-59F3112E55A9}">
      <dgm:prSet/>
      <dgm:spPr/>
      <dgm:t>
        <a:bodyPr/>
        <a:lstStyle/>
        <a:p>
          <a:r>
            <a:rPr lang="de-DE" dirty="0" smtClean="0"/>
            <a:t>Rules and regulation</a:t>
          </a:r>
          <a:endParaRPr lang="en-US" dirty="0"/>
        </a:p>
      </dgm:t>
    </dgm:pt>
    <dgm:pt modelId="{10C56B37-05AE-46F8-931C-1B15BB2A039E}" type="parTrans" cxnId="{7ACAD74D-21B2-4ADC-90F4-624BB3F5C73A}">
      <dgm:prSet/>
      <dgm:spPr/>
      <dgm:t>
        <a:bodyPr/>
        <a:lstStyle/>
        <a:p>
          <a:endParaRPr lang="en-US"/>
        </a:p>
      </dgm:t>
    </dgm:pt>
    <dgm:pt modelId="{25FAAB7F-6DFF-4DA7-A712-4DC9DAC39481}" type="sibTrans" cxnId="{7ACAD74D-21B2-4ADC-90F4-624BB3F5C73A}">
      <dgm:prSet/>
      <dgm:spPr/>
      <dgm:t>
        <a:bodyPr/>
        <a:lstStyle/>
        <a:p>
          <a:endParaRPr lang="en-US"/>
        </a:p>
      </dgm:t>
    </dgm:pt>
    <dgm:pt modelId="{2D8E16CC-C1A8-459F-8A6D-C4EC6D762710}">
      <dgm:prSet/>
      <dgm:spPr/>
      <dgm:t>
        <a:bodyPr/>
        <a:lstStyle/>
        <a:p>
          <a:r>
            <a:rPr lang="de-DE" dirty="0" smtClean="0"/>
            <a:t>Earthquake</a:t>
          </a:r>
          <a:endParaRPr lang="en-US" dirty="0"/>
        </a:p>
      </dgm:t>
    </dgm:pt>
    <dgm:pt modelId="{47B58F0C-195E-4BEF-8F98-7D356189C9D4}" type="parTrans" cxnId="{34E02425-7DDD-47D8-BBB3-30D4BD430F03}">
      <dgm:prSet/>
      <dgm:spPr/>
      <dgm:t>
        <a:bodyPr/>
        <a:lstStyle/>
        <a:p>
          <a:endParaRPr lang="en-US"/>
        </a:p>
      </dgm:t>
    </dgm:pt>
    <dgm:pt modelId="{3CBC82FE-53D8-48D5-9C18-915A0AC7B416}" type="sibTrans" cxnId="{34E02425-7DDD-47D8-BBB3-30D4BD430F03}">
      <dgm:prSet/>
      <dgm:spPr/>
      <dgm:t>
        <a:bodyPr/>
        <a:lstStyle/>
        <a:p>
          <a:endParaRPr lang="en-US"/>
        </a:p>
      </dgm:t>
    </dgm:pt>
    <dgm:pt modelId="{739AADAD-2BD8-4125-93E4-EAA015C25004}">
      <dgm:prSet/>
      <dgm:spPr/>
      <dgm:t>
        <a:bodyPr/>
        <a:lstStyle/>
        <a:p>
          <a:r>
            <a:rPr lang="en-US" smtClean="0"/>
            <a:t>Infrastructure</a:t>
          </a:r>
          <a:endParaRPr lang="en-US" dirty="0"/>
        </a:p>
      </dgm:t>
    </dgm:pt>
    <dgm:pt modelId="{018E47DB-A2AD-45FC-9A6D-5C91AE3FFDE9}" type="parTrans" cxnId="{3C823ADA-90A1-433E-906C-79282870E4A1}">
      <dgm:prSet/>
      <dgm:spPr/>
      <dgm:t>
        <a:bodyPr/>
        <a:lstStyle/>
        <a:p>
          <a:endParaRPr lang="en-US"/>
        </a:p>
      </dgm:t>
    </dgm:pt>
    <dgm:pt modelId="{4E289982-2AA6-4781-827C-076408151E9F}" type="sibTrans" cxnId="{3C823ADA-90A1-433E-906C-79282870E4A1}">
      <dgm:prSet/>
      <dgm:spPr/>
      <dgm:t>
        <a:bodyPr/>
        <a:lstStyle/>
        <a:p>
          <a:endParaRPr lang="en-US"/>
        </a:p>
      </dgm:t>
    </dgm:pt>
    <dgm:pt modelId="{D3AC743C-9CBE-430B-8F3D-7BF9271CD126}">
      <dgm:prSet/>
      <dgm:spPr/>
      <dgm:t>
        <a:bodyPr/>
        <a:lstStyle/>
        <a:p>
          <a:r>
            <a:rPr lang="en-US" dirty="0" smtClean="0"/>
            <a:t>Transportation, connectivity </a:t>
          </a:r>
          <a:endParaRPr lang="en-US" dirty="0"/>
        </a:p>
      </dgm:t>
    </dgm:pt>
    <dgm:pt modelId="{CFE34D83-09DA-48C8-9BA3-D363E8A36DBC}" type="parTrans" cxnId="{279EC2F4-CABD-48E3-BCC5-FD3B1BD906B0}">
      <dgm:prSet/>
      <dgm:spPr/>
      <dgm:t>
        <a:bodyPr/>
        <a:lstStyle/>
        <a:p>
          <a:endParaRPr lang="en-US"/>
        </a:p>
      </dgm:t>
    </dgm:pt>
    <dgm:pt modelId="{D780BE11-2CDA-48DE-B2D5-FFA781F80450}" type="sibTrans" cxnId="{279EC2F4-CABD-48E3-BCC5-FD3B1BD906B0}">
      <dgm:prSet/>
      <dgm:spPr/>
      <dgm:t>
        <a:bodyPr/>
        <a:lstStyle/>
        <a:p>
          <a:endParaRPr lang="en-US"/>
        </a:p>
      </dgm:t>
    </dgm:pt>
    <dgm:pt modelId="{7825992B-903F-4B96-BFF4-AF5861B42262}">
      <dgm:prSet/>
      <dgm:spPr/>
      <dgm:t>
        <a:bodyPr/>
        <a:lstStyle/>
        <a:p>
          <a:r>
            <a:rPr lang="en-US" smtClean="0"/>
            <a:t>Recreational</a:t>
          </a:r>
          <a:endParaRPr lang="en-US" dirty="0"/>
        </a:p>
      </dgm:t>
    </dgm:pt>
    <dgm:pt modelId="{B56C726F-7663-4C4F-92BF-6BA83F292248}" type="parTrans" cxnId="{F766D16A-388B-45B0-8EC3-D2BA4DA5373A}">
      <dgm:prSet/>
      <dgm:spPr/>
      <dgm:t>
        <a:bodyPr/>
        <a:lstStyle/>
        <a:p>
          <a:endParaRPr lang="en-US"/>
        </a:p>
      </dgm:t>
    </dgm:pt>
    <dgm:pt modelId="{1ADDEB9E-5808-49B7-9740-A3BC83E52AEC}" type="sibTrans" cxnId="{F766D16A-388B-45B0-8EC3-D2BA4DA5373A}">
      <dgm:prSet/>
      <dgm:spPr/>
      <dgm:t>
        <a:bodyPr/>
        <a:lstStyle/>
        <a:p>
          <a:endParaRPr lang="en-US"/>
        </a:p>
      </dgm:t>
    </dgm:pt>
    <dgm:pt modelId="{34ABA9CC-F18B-45A7-986B-7DA419F4C8AD}">
      <dgm:prSet/>
      <dgm:spPr/>
      <dgm:t>
        <a:bodyPr/>
        <a:lstStyle/>
        <a:p>
          <a:r>
            <a:rPr lang="en-US" dirty="0" smtClean="0"/>
            <a:t>Demographic info</a:t>
          </a:r>
          <a:endParaRPr lang="en-US" dirty="0"/>
        </a:p>
      </dgm:t>
    </dgm:pt>
    <dgm:pt modelId="{7F3F5F75-948D-4D29-943E-62F26048D4DF}" type="parTrans" cxnId="{DD801511-55C6-4FC9-A6D6-E9B06C0BF409}">
      <dgm:prSet/>
      <dgm:spPr/>
      <dgm:t>
        <a:bodyPr/>
        <a:lstStyle/>
        <a:p>
          <a:endParaRPr lang="en-US"/>
        </a:p>
      </dgm:t>
    </dgm:pt>
    <dgm:pt modelId="{8EF211FB-9A6A-4D9E-B44F-0281CC7FA1FC}" type="sibTrans" cxnId="{DD801511-55C6-4FC9-A6D6-E9B06C0BF409}">
      <dgm:prSet/>
      <dgm:spPr/>
      <dgm:t>
        <a:bodyPr/>
        <a:lstStyle/>
        <a:p>
          <a:endParaRPr lang="en-US"/>
        </a:p>
      </dgm:t>
    </dgm:pt>
    <dgm:pt modelId="{70E9380E-D299-41EC-B5B7-CFB9D7EDA909}">
      <dgm:prSet/>
      <dgm:spPr/>
      <dgm:t>
        <a:bodyPr/>
        <a:lstStyle/>
        <a:p>
          <a:r>
            <a:rPr lang="en-US" dirty="0" smtClean="0"/>
            <a:t>Earthquake</a:t>
          </a:r>
          <a:endParaRPr lang="en-US" dirty="0"/>
        </a:p>
      </dgm:t>
    </dgm:pt>
    <dgm:pt modelId="{50C73ACA-E71D-481E-8FC8-ADCC42B080C7}" type="parTrans" cxnId="{75BB1864-ADCF-4EE9-82A5-5ACD8F984103}">
      <dgm:prSet/>
      <dgm:spPr/>
      <dgm:t>
        <a:bodyPr/>
        <a:lstStyle/>
        <a:p>
          <a:endParaRPr lang="en-US"/>
        </a:p>
      </dgm:t>
    </dgm:pt>
    <dgm:pt modelId="{BA9C0910-04B5-429C-B34A-C80D0D979905}" type="sibTrans" cxnId="{75BB1864-ADCF-4EE9-82A5-5ACD8F984103}">
      <dgm:prSet/>
      <dgm:spPr/>
      <dgm:t>
        <a:bodyPr/>
        <a:lstStyle/>
        <a:p>
          <a:endParaRPr lang="en-US"/>
        </a:p>
      </dgm:t>
    </dgm:pt>
    <dgm:pt modelId="{DB7925BB-97DD-4222-A568-F9E08D9B8EDE}">
      <dgm:prSet/>
      <dgm:spPr/>
      <dgm:t>
        <a:bodyPr/>
        <a:lstStyle/>
        <a:p>
          <a:r>
            <a:rPr lang="en-US" dirty="0" smtClean="0"/>
            <a:t>Need/availability  of infrastructure and services</a:t>
          </a:r>
          <a:endParaRPr lang="en-US" dirty="0"/>
        </a:p>
      </dgm:t>
    </dgm:pt>
    <dgm:pt modelId="{464136BE-52AC-4ABF-8647-B6083669D7E1}" type="parTrans" cxnId="{55F83B09-6FAF-4027-8A2E-A8007DBB32BB}">
      <dgm:prSet/>
      <dgm:spPr/>
      <dgm:t>
        <a:bodyPr/>
        <a:lstStyle/>
        <a:p>
          <a:endParaRPr lang="en-US"/>
        </a:p>
      </dgm:t>
    </dgm:pt>
    <dgm:pt modelId="{09A8C142-9CC9-439C-9E04-D0A790199F84}" type="sibTrans" cxnId="{55F83B09-6FAF-4027-8A2E-A8007DBB32BB}">
      <dgm:prSet/>
      <dgm:spPr/>
      <dgm:t>
        <a:bodyPr/>
        <a:lstStyle/>
        <a:p>
          <a:endParaRPr lang="en-US"/>
        </a:p>
      </dgm:t>
    </dgm:pt>
    <dgm:pt modelId="{3BAAEC1E-1473-4F48-B9B7-E08AC2BFFCE9}">
      <dgm:prSet phldrT="[Text]"/>
      <dgm:spPr/>
      <dgm:t>
        <a:bodyPr/>
        <a:lstStyle/>
        <a:p>
          <a:r>
            <a:rPr lang="en-US" dirty="0" smtClean="0"/>
            <a:t>Cost and revenue potential</a:t>
          </a:r>
          <a:endParaRPr lang="en-US" dirty="0"/>
        </a:p>
      </dgm:t>
    </dgm:pt>
    <dgm:pt modelId="{E545DE54-CA00-4598-96AC-E3E413AA56EF}" type="parTrans" cxnId="{1AE055D0-3D08-4335-A3DA-D258A9180ECD}">
      <dgm:prSet/>
      <dgm:spPr/>
      <dgm:t>
        <a:bodyPr/>
        <a:lstStyle/>
        <a:p>
          <a:endParaRPr lang="en-US"/>
        </a:p>
      </dgm:t>
    </dgm:pt>
    <dgm:pt modelId="{0129AF46-C544-4D91-9077-952084156683}" type="sibTrans" cxnId="{1AE055D0-3D08-4335-A3DA-D258A9180ECD}">
      <dgm:prSet/>
      <dgm:spPr/>
      <dgm:t>
        <a:bodyPr/>
        <a:lstStyle/>
        <a:p>
          <a:endParaRPr lang="en-US"/>
        </a:p>
      </dgm:t>
    </dgm:pt>
    <dgm:pt modelId="{140550C4-029A-4A75-A752-DA48A7693FC3}">
      <dgm:prSet phldrT="[Text]"/>
      <dgm:spPr/>
      <dgm:t>
        <a:bodyPr/>
        <a:lstStyle/>
        <a:p>
          <a:r>
            <a:rPr lang="en-US" dirty="0" smtClean="0"/>
            <a:t>Extent of intervention </a:t>
          </a:r>
          <a:endParaRPr lang="en-US" dirty="0"/>
        </a:p>
      </dgm:t>
    </dgm:pt>
    <dgm:pt modelId="{25BD889B-9A1A-4FB0-BAE3-47095F8F0120}" type="parTrans" cxnId="{F8EC0009-8FAF-4E85-AF86-2DF1FB92B0C5}">
      <dgm:prSet/>
      <dgm:spPr/>
      <dgm:t>
        <a:bodyPr/>
        <a:lstStyle/>
        <a:p>
          <a:endParaRPr lang="en-US"/>
        </a:p>
      </dgm:t>
    </dgm:pt>
    <dgm:pt modelId="{F364C753-23AF-42C0-9AFE-CEB0929964EC}" type="sibTrans" cxnId="{F8EC0009-8FAF-4E85-AF86-2DF1FB92B0C5}">
      <dgm:prSet/>
      <dgm:spPr/>
      <dgm:t>
        <a:bodyPr/>
        <a:lstStyle/>
        <a:p>
          <a:endParaRPr lang="en-US"/>
        </a:p>
      </dgm:t>
    </dgm:pt>
    <dgm:pt modelId="{DD7B58CB-9B5F-403F-8ECB-7E539581E564}">
      <dgm:prSet/>
      <dgm:spPr/>
      <dgm:t>
        <a:bodyPr/>
        <a:lstStyle/>
        <a:p>
          <a:r>
            <a:rPr lang="en-US" smtClean="0"/>
            <a:t>Urban </a:t>
          </a:r>
          <a:r>
            <a:rPr lang="en-US" dirty="0" smtClean="0"/>
            <a:t>services</a:t>
          </a:r>
          <a:endParaRPr lang="en-US" dirty="0"/>
        </a:p>
      </dgm:t>
    </dgm:pt>
    <dgm:pt modelId="{E946899F-128D-4024-8BF0-472AE6CDD10B}" type="sibTrans" cxnId="{30CDD731-B6E9-41A7-AB9B-FBCFDE199CF1}">
      <dgm:prSet/>
      <dgm:spPr/>
      <dgm:t>
        <a:bodyPr/>
        <a:lstStyle/>
        <a:p>
          <a:endParaRPr lang="en-US"/>
        </a:p>
      </dgm:t>
    </dgm:pt>
    <dgm:pt modelId="{789AEF2C-145C-4D2C-A7A7-A5F7093CFE24}" type="parTrans" cxnId="{30CDD731-B6E9-41A7-AB9B-FBCFDE199CF1}">
      <dgm:prSet/>
      <dgm:spPr/>
      <dgm:t>
        <a:bodyPr/>
        <a:lstStyle/>
        <a:p>
          <a:endParaRPr lang="en-US"/>
        </a:p>
      </dgm:t>
    </dgm:pt>
    <dgm:pt modelId="{A9C70869-DF38-4BDE-986E-9BF0E7FB0EF1}">
      <dgm:prSet/>
      <dgm:spPr/>
      <dgm:t>
        <a:bodyPr/>
        <a:lstStyle/>
        <a:p>
          <a:r>
            <a:rPr lang="en-US" dirty="0" smtClean="0"/>
            <a:t>Agricultural use</a:t>
          </a:r>
          <a:endParaRPr lang="en-US" dirty="0"/>
        </a:p>
      </dgm:t>
    </dgm:pt>
    <dgm:pt modelId="{379BB632-DD60-425B-9F7A-FDE84B5B743D}" type="parTrans" cxnId="{E0CD9A5D-8496-4835-80DF-D2EAF4C0BCEA}">
      <dgm:prSet/>
      <dgm:spPr/>
    </dgm:pt>
    <dgm:pt modelId="{C4629855-2976-4C60-96BE-2BF097E1EBC9}" type="sibTrans" cxnId="{E0CD9A5D-8496-4835-80DF-D2EAF4C0BCEA}">
      <dgm:prSet/>
      <dgm:spPr/>
    </dgm:pt>
    <dgm:pt modelId="{C70A4C84-8463-45DB-B93B-B63642C80693}">
      <dgm:prSet/>
      <dgm:spPr/>
      <dgm:t>
        <a:bodyPr/>
        <a:lstStyle/>
        <a:p>
          <a:r>
            <a:rPr lang="en-US" dirty="0" smtClean="0"/>
            <a:t>Flooding events </a:t>
          </a:r>
          <a:endParaRPr lang="en-US" dirty="0"/>
        </a:p>
      </dgm:t>
    </dgm:pt>
    <dgm:pt modelId="{ABD0F60F-69A3-4E9A-A4BE-0825F75F30D6}" type="parTrans" cxnId="{D05B0046-6022-4729-B474-59C88249AEB3}">
      <dgm:prSet/>
      <dgm:spPr/>
    </dgm:pt>
    <dgm:pt modelId="{2B76D603-28C0-45D4-B526-FC5603660FAB}" type="sibTrans" cxnId="{D05B0046-6022-4729-B474-59C88249AEB3}">
      <dgm:prSet/>
      <dgm:spPr/>
    </dgm:pt>
    <dgm:pt modelId="{A9570470-19A2-420F-A04C-E96970386D47}">
      <dgm:prSet/>
      <dgm:spPr/>
      <dgm:t>
        <a:bodyPr/>
        <a:lstStyle/>
        <a:p>
          <a:r>
            <a:rPr lang="en-US" dirty="0" smtClean="0"/>
            <a:t>Flooding events</a:t>
          </a:r>
          <a:endParaRPr lang="en-US" dirty="0"/>
        </a:p>
      </dgm:t>
    </dgm:pt>
    <dgm:pt modelId="{8179210C-E5C4-4C86-98EE-B29FE622BB56}" type="parTrans" cxnId="{1FA64ADE-A538-4160-A5BE-01D3049C4F96}">
      <dgm:prSet/>
      <dgm:spPr/>
    </dgm:pt>
    <dgm:pt modelId="{B27DAF49-B79C-435F-AC73-BB5B4C04232C}" type="sibTrans" cxnId="{1FA64ADE-A538-4160-A5BE-01D3049C4F96}">
      <dgm:prSet/>
      <dgm:spPr/>
    </dgm:pt>
    <dgm:pt modelId="{91B8C802-E9F5-400D-9992-6BF1DC28DDE2}">
      <dgm:prSet/>
      <dgm:spPr/>
      <dgm:t>
        <a:bodyPr/>
        <a:lstStyle/>
        <a:p>
          <a:r>
            <a:rPr lang="en-US" dirty="0" smtClean="0"/>
            <a:t>Agricultural activity</a:t>
          </a:r>
          <a:endParaRPr lang="en-US" dirty="0"/>
        </a:p>
      </dgm:t>
    </dgm:pt>
    <dgm:pt modelId="{B1B7E182-5D33-4996-B686-B862BECCCD07}" type="parTrans" cxnId="{52DC3B1C-8A13-4A59-8749-3868513B0E85}">
      <dgm:prSet/>
      <dgm:spPr/>
    </dgm:pt>
    <dgm:pt modelId="{E3CF0505-208A-4926-A2D8-C3C78FE2C6EF}" type="sibTrans" cxnId="{52DC3B1C-8A13-4A59-8749-3868513B0E85}">
      <dgm:prSet/>
      <dgm:spPr/>
    </dgm:pt>
    <dgm:pt modelId="{132A2799-64A9-4B82-A05E-8B5C28B5724C}">
      <dgm:prSet/>
      <dgm:spPr/>
      <dgm:t>
        <a:bodyPr/>
        <a:lstStyle/>
        <a:p>
          <a:r>
            <a:rPr lang="en-US" dirty="0" smtClean="0"/>
            <a:t>Security </a:t>
          </a:r>
          <a:endParaRPr lang="en-US" dirty="0"/>
        </a:p>
      </dgm:t>
    </dgm:pt>
    <dgm:pt modelId="{0FDB65AD-EFA7-4227-BE18-E366B8D4D7A6}" type="parTrans" cxnId="{8FBD0C9F-C509-436C-926D-81FA116A6856}">
      <dgm:prSet/>
      <dgm:spPr/>
    </dgm:pt>
    <dgm:pt modelId="{71B4031C-7BC8-450A-BBD6-1D6002A748A8}" type="sibTrans" cxnId="{8FBD0C9F-C509-436C-926D-81FA116A6856}">
      <dgm:prSet/>
      <dgm:spPr/>
    </dgm:pt>
    <dgm:pt modelId="{41BC356C-8C23-4F6C-9779-5E633E120137}">
      <dgm:prSet phldrT="[Text]"/>
      <dgm:spPr/>
      <dgm:t>
        <a:bodyPr/>
        <a:lstStyle/>
        <a:p>
          <a:r>
            <a:rPr lang="en-US" dirty="0" smtClean="0"/>
            <a:t>Flood management</a:t>
          </a:r>
          <a:endParaRPr lang="en-US" dirty="0"/>
        </a:p>
      </dgm:t>
    </dgm:pt>
    <dgm:pt modelId="{A27FC1BF-93A1-4900-B109-3591CA9B7E17}" type="parTrans" cxnId="{097C607E-25B1-4F02-B23D-0D4427C86298}">
      <dgm:prSet/>
      <dgm:spPr/>
    </dgm:pt>
    <dgm:pt modelId="{943B1BEF-E7F1-446B-9F09-AAF9D3D7B47B}" type="sibTrans" cxnId="{097C607E-25B1-4F02-B23D-0D4427C86298}">
      <dgm:prSet/>
      <dgm:spPr/>
    </dgm:pt>
    <dgm:pt modelId="{38F3B507-139C-4E25-B2A9-4E0A90B14530}">
      <dgm:prSet phldrT="[Text]"/>
      <dgm:spPr/>
      <dgm:t>
        <a:bodyPr/>
        <a:lstStyle/>
        <a:p>
          <a:r>
            <a:rPr lang="en-US" dirty="0" smtClean="0"/>
            <a:t>Agricultural use </a:t>
          </a:r>
          <a:endParaRPr lang="en-US" dirty="0"/>
        </a:p>
      </dgm:t>
    </dgm:pt>
    <dgm:pt modelId="{224F428D-C4A4-4B95-B137-A38F8CEC56E2}" type="parTrans" cxnId="{7162C42F-DB8D-4824-96FD-28D27DD00756}">
      <dgm:prSet/>
      <dgm:spPr/>
    </dgm:pt>
    <dgm:pt modelId="{D33BD66C-3F4A-4A5B-8C0F-F8156F66C677}" type="sibTrans" cxnId="{7162C42F-DB8D-4824-96FD-28D27DD00756}">
      <dgm:prSet/>
      <dgm:spPr/>
    </dgm:pt>
    <dgm:pt modelId="{F25447A0-AD50-42C2-AB87-8BE74887DCAF}">
      <dgm:prSet phldrT="[Text]"/>
      <dgm:spPr/>
      <dgm:t>
        <a:bodyPr/>
        <a:lstStyle/>
        <a:p>
          <a:r>
            <a:rPr lang="en-US" dirty="0" smtClean="0"/>
            <a:t>Security </a:t>
          </a:r>
          <a:endParaRPr lang="en-US" dirty="0"/>
        </a:p>
      </dgm:t>
    </dgm:pt>
    <dgm:pt modelId="{032CFED0-9A47-437D-A057-F3FF56A5823B}" type="parTrans" cxnId="{9D9D88E4-881D-44DB-BE65-82D3C450E53E}">
      <dgm:prSet/>
      <dgm:spPr/>
    </dgm:pt>
    <dgm:pt modelId="{5D40EC52-63C6-4ADD-99D0-F05BE6828A42}" type="sibTrans" cxnId="{9D9D88E4-881D-44DB-BE65-82D3C450E53E}">
      <dgm:prSet/>
      <dgm:spPr/>
    </dgm:pt>
    <dgm:pt modelId="{C5FACDC2-8523-4C75-B1B4-54C5937D571E}">
      <dgm:prSet/>
      <dgm:spPr/>
      <dgm:t>
        <a:bodyPr/>
        <a:lstStyle/>
        <a:p>
          <a:r>
            <a:rPr lang="en-US" dirty="0" smtClean="0"/>
            <a:t>Legal and policy framework</a:t>
          </a:r>
          <a:endParaRPr lang="en-US" dirty="0"/>
        </a:p>
      </dgm:t>
    </dgm:pt>
    <dgm:pt modelId="{0115260E-FA28-4F93-82FB-AC31963678EC}" type="parTrans" cxnId="{CFFF9E7B-CF32-460A-9FE0-EDD6D36C5BD0}">
      <dgm:prSet/>
      <dgm:spPr/>
    </dgm:pt>
    <dgm:pt modelId="{84E46649-6B93-4C07-B24B-5BE46A231EBD}" type="sibTrans" cxnId="{CFFF9E7B-CF32-460A-9FE0-EDD6D36C5BD0}">
      <dgm:prSet/>
      <dgm:spPr/>
    </dgm:pt>
    <dgm:pt modelId="{78123151-B789-4429-A650-07BA5DFAD2FD}">
      <dgm:prSet phldrT="[Text]"/>
      <dgm:spPr/>
      <dgm:t>
        <a:bodyPr/>
        <a:lstStyle/>
        <a:p>
          <a:r>
            <a:rPr lang="en-US" dirty="0" smtClean="0"/>
            <a:t>Land ownership </a:t>
          </a:r>
          <a:endParaRPr lang="en-US" dirty="0"/>
        </a:p>
      </dgm:t>
    </dgm:pt>
    <dgm:pt modelId="{C5E89209-3574-4BFF-B79E-1094A82510EE}" type="parTrans" cxnId="{0C944808-1B3A-4DAE-9E1B-C98D5695EDC8}">
      <dgm:prSet/>
      <dgm:spPr/>
    </dgm:pt>
    <dgm:pt modelId="{A6FBC40A-D306-4D0F-A188-6A50E5E93353}" type="sibTrans" cxnId="{0C944808-1B3A-4DAE-9E1B-C98D5695EDC8}">
      <dgm:prSet/>
      <dgm:spPr/>
    </dgm:pt>
    <dgm:pt modelId="{EB3D91B9-D79E-4F52-86E5-C9726524054A}">
      <dgm:prSet/>
      <dgm:spPr/>
      <dgm:t>
        <a:bodyPr/>
        <a:lstStyle/>
        <a:p>
          <a:r>
            <a:rPr lang="en-US" dirty="0" smtClean="0"/>
            <a:t>Local acceptance </a:t>
          </a:r>
          <a:endParaRPr lang="en-US" dirty="0"/>
        </a:p>
      </dgm:t>
    </dgm:pt>
    <dgm:pt modelId="{1FDC80A6-76C0-45A3-A467-4045A6EAD9C0}" type="parTrans" cxnId="{7AD2D921-22A1-409D-9811-132717404F34}">
      <dgm:prSet/>
      <dgm:spPr/>
    </dgm:pt>
    <dgm:pt modelId="{A51AE567-1282-438D-AAB1-E98F03435B03}" type="sibTrans" cxnId="{7AD2D921-22A1-409D-9811-132717404F34}">
      <dgm:prSet/>
      <dgm:spPr/>
    </dgm:pt>
    <dgm:pt modelId="{A543A9D5-93AC-486C-A5EB-F71BC2CDED48}">
      <dgm:prSet/>
      <dgm:spPr/>
      <dgm:t>
        <a:bodyPr/>
        <a:lstStyle/>
        <a:p>
          <a:r>
            <a:rPr lang="en-US" dirty="0" smtClean="0"/>
            <a:t>Security concern</a:t>
          </a:r>
          <a:endParaRPr lang="en-US" dirty="0"/>
        </a:p>
      </dgm:t>
    </dgm:pt>
    <dgm:pt modelId="{B8572410-77E8-43CE-B13D-210BF90BAEF1}" type="parTrans" cxnId="{0F6EF2F8-29E8-4D2F-AB79-76F60980544D}">
      <dgm:prSet/>
      <dgm:spPr/>
    </dgm:pt>
    <dgm:pt modelId="{3142BE7A-AA3C-42B3-8A55-38D44EC3247C}" type="sibTrans" cxnId="{0F6EF2F8-29E8-4D2F-AB79-76F60980544D}">
      <dgm:prSet/>
      <dgm:spPr/>
    </dgm:pt>
    <dgm:pt modelId="{A7A76735-E666-4BC3-B9D2-6EBBE2E1D734}">
      <dgm:prSet/>
      <dgm:spPr/>
      <dgm:t>
        <a:bodyPr/>
        <a:lstStyle/>
        <a:p>
          <a:r>
            <a:rPr lang="en-US" dirty="0" smtClean="0"/>
            <a:t>Environmental concern</a:t>
          </a:r>
          <a:endParaRPr lang="en-US" dirty="0"/>
        </a:p>
      </dgm:t>
    </dgm:pt>
    <dgm:pt modelId="{8060A8EE-A6C0-4DE2-BD0B-51FF5BD89111}" type="parTrans" cxnId="{F6B4C676-B91B-4A48-846B-4075A789F18C}">
      <dgm:prSet/>
      <dgm:spPr/>
    </dgm:pt>
    <dgm:pt modelId="{234B0277-2619-4D6B-87D8-16AEC9841FC6}" type="sibTrans" cxnId="{F6B4C676-B91B-4A48-846B-4075A789F18C}">
      <dgm:prSet/>
      <dgm:spPr/>
    </dgm:pt>
    <dgm:pt modelId="{E43B15FA-2BF9-40D7-9432-CE07F3EF212D}">
      <dgm:prSet/>
      <dgm:spPr/>
      <dgm:t>
        <a:bodyPr/>
        <a:lstStyle/>
        <a:p>
          <a:r>
            <a:rPr lang="en-US" dirty="0" smtClean="0"/>
            <a:t>Sustainable design</a:t>
          </a:r>
          <a:endParaRPr lang="en-US" dirty="0"/>
        </a:p>
      </dgm:t>
    </dgm:pt>
    <dgm:pt modelId="{5E8E9B40-91E3-4C43-A9DB-B21996E80109}" type="parTrans" cxnId="{1C39E6BB-3DBD-4005-8C97-9C6A63C2BB57}">
      <dgm:prSet/>
      <dgm:spPr/>
    </dgm:pt>
    <dgm:pt modelId="{02267FD8-9A8B-44EB-BB2B-1ACA49CB220D}" type="sibTrans" cxnId="{1C39E6BB-3DBD-4005-8C97-9C6A63C2BB57}">
      <dgm:prSet/>
      <dgm:spPr/>
    </dgm:pt>
    <dgm:pt modelId="{B73A66A4-35F8-4BF9-9BC7-7BBBF8CA227A}">
      <dgm:prSet/>
      <dgm:spPr/>
      <dgm:t>
        <a:bodyPr/>
        <a:lstStyle/>
        <a:p>
          <a:r>
            <a:rPr lang="en-US" dirty="0" smtClean="0"/>
            <a:t>Cost and revenue</a:t>
          </a:r>
          <a:endParaRPr lang="en-US" dirty="0"/>
        </a:p>
      </dgm:t>
    </dgm:pt>
    <dgm:pt modelId="{573D102E-4872-4076-AD8E-0F5366ABE447}" type="parTrans" cxnId="{92E26503-E027-45BF-8852-B858F23B7521}">
      <dgm:prSet/>
      <dgm:spPr/>
    </dgm:pt>
    <dgm:pt modelId="{DE6A3354-F499-4493-AE9C-C231B0A36A7D}" type="sibTrans" cxnId="{92E26503-E027-45BF-8852-B858F23B7521}">
      <dgm:prSet/>
      <dgm:spPr/>
    </dgm:pt>
    <dgm:pt modelId="{F80CB0A4-9A6A-45A7-8135-243F92368161}" type="pres">
      <dgm:prSet presAssocID="{5110CE94-6862-4813-AEFB-94A14C593134}" presName="linearFlow" presStyleCnt="0">
        <dgm:presLayoutVars>
          <dgm:dir/>
          <dgm:animLvl val="lvl"/>
          <dgm:resizeHandles val="exact"/>
        </dgm:presLayoutVars>
      </dgm:prSet>
      <dgm:spPr/>
      <dgm:t>
        <a:bodyPr/>
        <a:lstStyle/>
        <a:p>
          <a:endParaRPr lang="en-US"/>
        </a:p>
      </dgm:t>
    </dgm:pt>
    <dgm:pt modelId="{618232D8-2CC7-47A1-921E-9F7D72953282}" type="pres">
      <dgm:prSet presAssocID="{19E2C36B-61A5-4347-B1C6-3BD628CD9E37}" presName="composite" presStyleCnt="0"/>
      <dgm:spPr/>
      <dgm:t>
        <a:bodyPr/>
        <a:lstStyle/>
        <a:p>
          <a:endParaRPr lang="en-US"/>
        </a:p>
      </dgm:t>
    </dgm:pt>
    <dgm:pt modelId="{0D3E8FA0-232A-4AFE-91B8-B063889A651A}" type="pres">
      <dgm:prSet presAssocID="{19E2C36B-61A5-4347-B1C6-3BD628CD9E37}" presName="parTx" presStyleLbl="node1" presStyleIdx="0" presStyleCnt="4">
        <dgm:presLayoutVars>
          <dgm:chMax val="0"/>
          <dgm:chPref val="0"/>
          <dgm:bulletEnabled val="1"/>
        </dgm:presLayoutVars>
      </dgm:prSet>
      <dgm:spPr/>
      <dgm:t>
        <a:bodyPr/>
        <a:lstStyle/>
        <a:p>
          <a:endParaRPr lang="en-US"/>
        </a:p>
      </dgm:t>
    </dgm:pt>
    <dgm:pt modelId="{8A0D9D83-C7B4-4A89-B5D0-E33B31353770}" type="pres">
      <dgm:prSet presAssocID="{19E2C36B-61A5-4347-B1C6-3BD628CD9E37}" presName="parSh" presStyleLbl="node1" presStyleIdx="0" presStyleCnt="4"/>
      <dgm:spPr/>
      <dgm:t>
        <a:bodyPr/>
        <a:lstStyle/>
        <a:p>
          <a:endParaRPr lang="en-US"/>
        </a:p>
      </dgm:t>
    </dgm:pt>
    <dgm:pt modelId="{F0044B76-C4B4-41C8-A5A6-A225A87B54FD}" type="pres">
      <dgm:prSet presAssocID="{19E2C36B-61A5-4347-B1C6-3BD628CD9E37}" presName="desTx" presStyleLbl="fgAcc1" presStyleIdx="0" presStyleCnt="4" custScaleX="138556" custScaleY="77306" custLinFactNeighborX="8323" custLinFactNeighborY="-11246">
        <dgm:presLayoutVars>
          <dgm:bulletEnabled val="1"/>
        </dgm:presLayoutVars>
      </dgm:prSet>
      <dgm:spPr/>
      <dgm:t>
        <a:bodyPr/>
        <a:lstStyle/>
        <a:p>
          <a:endParaRPr lang="en-US"/>
        </a:p>
      </dgm:t>
    </dgm:pt>
    <dgm:pt modelId="{AE5F0CCD-CC00-44D7-A533-0571E45E2ED1}" type="pres">
      <dgm:prSet presAssocID="{90BD27D2-A410-4B86-AC9A-F3BDBD7A4674}" presName="sibTrans" presStyleLbl="sibTrans2D1" presStyleIdx="0" presStyleCnt="3"/>
      <dgm:spPr/>
      <dgm:t>
        <a:bodyPr/>
        <a:lstStyle/>
        <a:p>
          <a:endParaRPr lang="en-US"/>
        </a:p>
      </dgm:t>
    </dgm:pt>
    <dgm:pt modelId="{EFD05834-0A26-4C03-A6A2-FFF1B7D9D8B0}" type="pres">
      <dgm:prSet presAssocID="{90BD27D2-A410-4B86-AC9A-F3BDBD7A4674}" presName="connTx" presStyleLbl="sibTrans2D1" presStyleIdx="0" presStyleCnt="3"/>
      <dgm:spPr/>
      <dgm:t>
        <a:bodyPr/>
        <a:lstStyle/>
        <a:p>
          <a:endParaRPr lang="en-US"/>
        </a:p>
      </dgm:t>
    </dgm:pt>
    <dgm:pt modelId="{B606244D-D4DC-4D5D-A72D-F11FBD815989}" type="pres">
      <dgm:prSet presAssocID="{3CAFC5A8-192A-4B4B-96A1-66A18D3BC7E4}" presName="composite" presStyleCnt="0"/>
      <dgm:spPr/>
      <dgm:t>
        <a:bodyPr/>
        <a:lstStyle/>
        <a:p>
          <a:endParaRPr lang="en-US"/>
        </a:p>
      </dgm:t>
    </dgm:pt>
    <dgm:pt modelId="{310F3328-53AA-49DD-B448-9FE884468DF8}" type="pres">
      <dgm:prSet presAssocID="{3CAFC5A8-192A-4B4B-96A1-66A18D3BC7E4}" presName="parTx" presStyleLbl="node1" presStyleIdx="0" presStyleCnt="4">
        <dgm:presLayoutVars>
          <dgm:chMax val="0"/>
          <dgm:chPref val="0"/>
          <dgm:bulletEnabled val="1"/>
        </dgm:presLayoutVars>
      </dgm:prSet>
      <dgm:spPr/>
      <dgm:t>
        <a:bodyPr/>
        <a:lstStyle/>
        <a:p>
          <a:endParaRPr lang="en-US"/>
        </a:p>
      </dgm:t>
    </dgm:pt>
    <dgm:pt modelId="{9C6DFA05-8344-4DC8-AA57-8F80B0144A64}" type="pres">
      <dgm:prSet presAssocID="{3CAFC5A8-192A-4B4B-96A1-66A18D3BC7E4}" presName="parSh" presStyleLbl="node1" presStyleIdx="1" presStyleCnt="4"/>
      <dgm:spPr/>
      <dgm:t>
        <a:bodyPr/>
        <a:lstStyle/>
        <a:p>
          <a:endParaRPr lang="en-US"/>
        </a:p>
      </dgm:t>
    </dgm:pt>
    <dgm:pt modelId="{4A2727A5-3922-4FB8-886E-DE1754E94F26}" type="pres">
      <dgm:prSet presAssocID="{3CAFC5A8-192A-4B4B-96A1-66A18D3BC7E4}" presName="desTx" presStyleLbl="fgAcc1" presStyleIdx="1" presStyleCnt="4" custScaleX="138556" custScaleY="77306" custLinFactNeighborX="8816" custLinFactNeighborY="-11247">
        <dgm:presLayoutVars>
          <dgm:bulletEnabled val="1"/>
        </dgm:presLayoutVars>
      </dgm:prSet>
      <dgm:spPr/>
      <dgm:t>
        <a:bodyPr/>
        <a:lstStyle/>
        <a:p>
          <a:endParaRPr lang="en-US"/>
        </a:p>
      </dgm:t>
    </dgm:pt>
    <dgm:pt modelId="{2A28D97E-6D59-4E1D-AD18-383452BA6D3F}" type="pres">
      <dgm:prSet presAssocID="{BD7321CE-49C9-44DC-9A24-2FA7276D0BD3}" presName="sibTrans" presStyleLbl="sibTrans2D1" presStyleIdx="1" presStyleCnt="3"/>
      <dgm:spPr/>
      <dgm:t>
        <a:bodyPr/>
        <a:lstStyle/>
        <a:p>
          <a:endParaRPr lang="en-US"/>
        </a:p>
      </dgm:t>
    </dgm:pt>
    <dgm:pt modelId="{42C544DD-E852-44F9-B433-59642F67332A}" type="pres">
      <dgm:prSet presAssocID="{BD7321CE-49C9-44DC-9A24-2FA7276D0BD3}" presName="connTx" presStyleLbl="sibTrans2D1" presStyleIdx="1" presStyleCnt="3"/>
      <dgm:spPr/>
      <dgm:t>
        <a:bodyPr/>
        <a:lstStyle/>
        <a:p>
          <a:endParaRPr lang="en-US"/>
        </a:p>
      </dgm:t>
    </dgm:pt>
    <dgm:pt modelId="{CF286065-12E7-4F45-9656-D005A16176A9}" type="pres">
      <dgm:prSet presAssocID="{94E79DEC-1391-4DB5-BF26-C8D2C35D3C60}" presName="composite" presStyleCnt="0"/>
      <dgm:spPr/>
      <dgm:t>
        <a:bodyPr/>
        <a:lstStyle/>
        <a:p>
          <a:endParaRPr lang="en-US"/>
        </a:p>
      </dgm:t>
    </dgm:pt>
    <dgm:pt modelId="{FE61D98B-F3F1-4C91-8574-DEB288643B97}" type="pres">
      <dgm:prSet presAssocID="{94E79DEC-1391-4DB5-BF26-C8D2C35D3C60}" presName="parTx" presStyleLbl="node1" presStyleIdx="1" presStyleCnt="4">
        <dgm:presLayoutVars>
          <dgm:chMax val="0"/>
          <dgm:chPref val="0"/>
          <dgm:bulletEnabled val="1"/>
        </dgm:presLayoutVars>
      </dgm:prSet>
      <dgm:spPr/>
      <dgm:t>
        <a:bodyPr/>
        <a:lstStyle/>
        <a:p>
          <a:endParaRPr lang="en-US"/>
        </a:p>
      </dgm:t>
    </dgm:pt>
    <dgm:pt modelId="{FD14CD30-1E60-4E03-B9FD-E425CA0E1B6B}" type="pres">
      <dgm:prSet presAssocID="{94E79DEC-1391-4DB5-BF26-C8D2C35D3C60}" presName="parSh" presStyleLbl="node1" presStyleIdx="2" presStyleCnt="4"/>
      <dgm:spPr/>
      <dgm:t>
        <a:bodyPr/>
        <a:lstStyle/>
        <a:p>
          <a:endParaRPr lang="en-US"/>
        </a:p>
      </dgm:t>
    </dgm:pt>
    <dgm:pt modelId="{A9B9002E-3C8E-4AB7-9EA0-B3063D546BF7}" type="pres">
      <dgm:prSet presAssocID="{94E79DEC-1391-4DB5-BF26-C8D2C35D3C60}" presName="desTx" presStyleLbl="fgAcc1" presStyleIdx="2" presStyleCnt="4" custScaleX="138556" custScaleY="77306" custLinFactNeighborX="7604" custLinFactNeighborY="-11246">
        <dgm:presLayoutVars>
          <dgm:bulletEnabled val="1"/>
        </dgm:presLayoutVars>
      </dgm:prSet>
      <dgm:spPr/>
      <dgm:t>
        <a:bodyPr/>
        <a:lstStyle/>
        <a:p>
          <a:endParaRPr lang="en-US"/>
        </a:p>
      </dgm:t>
    </dgm:pt>
    <dgm:pt modelId="{BB476116-BD37-47A7-A030-5E74FBD3F445}" type="pres">
      <dgm:prSet presAssocID="{B10CA6C4-8B85-497B-86AF-46BF1520D604}" presName="sibTrans" presStyleLbl="sibTrans2D1" presStyleIdx="2" presStyleCnt="3"/>
      <dgm:spPr/>
      <dgm:t>
        <a:bodyPr/>
        <a:lstStyle/>
        <a:p>
          <a:endParaRPr lang="en-US"/>
        </a:p>
      </dgm:t>
    </dgm:pt>
    <dgm:pt modelId="{531D8918-079D-41F9-8DB1-02429BDBFD28}" type="pres">
      <dgm:prSet presAssocID="{B10CA6C4-8B85-497B-86AF-46BF1520D604}" presName="connTx" presStyleLbl="sibTrans2D1" presStyleIdx="2" presStyleCnt="3"/>
      <dgm:spPr/>
      <dgm:t>
        <a:bodyPr/>
        <a:lstStyle/>
        <a:p>
          <a:endParaRPr lang="en-US"/>
        </a:p>
      </dgm:t>
    </dgm:pt>
    <dgm:pt modelId="{CE3C6B6C-967C-44DF-A94D-0E0ADCF18D36}" type="pres">
      <dgm:prSet presAssocID="{A7D07D7A-035A-43D3-9A76-09B885798EA4}" presName="composite" presStyleCnt="0"/>
      <dgm:spPr/>
      <dgm:t>
        <a:bodyPr/>
        <a:lstStyle/>
        <a:p>
          <a:endParaRPr lang="en-US"/>
        </a:p>
      </dgm:t>
    </dgm:pt>
    <dgm:pt modelId="{BD07AA63-ED5D-451A-8A76-C396D11C90B4}" type="pres">
      <dgm:prSet presAssocID="{A7D07D7A-035A-43D3-9A76-09B885798EA4}" presName="parTx" presStyleLbl="node1" presStyleIdx="2" presStyleCnt="4">
        <dgm:presLayoutVars>
          <dgm:chMax val="0"/>
          <dgm:chPref val="0"/>
          <dgm:bulletEnabled val="1"/>
        </dgm:presLayoutVars>
      </dgm:prSet>
      <dgm:spPr/>
      <dgm:t>
        <a:bodyPr/>
        <a:lstStyle/>
        <a:p>
          <a:endParaRPr lang="en-US"/>
        </a:p>
      </dgm:t>
    </dgm:pt>
    <dgm:pt modelId="{FB9C8298-7EA0-4778-8D3B-CEA72BEBC7A2}" type="pres">
      <dgm:prSet presAssocID="{A7D07D7A-035A-43D3-9A76-09B885798EA4}" presName="parSh" presStyleLbl="node1" presStyleIdx="3" presStyleCnt="4"/>
      <dgm:spPr/>
      <dgm:t>
        <a:bodyPr/>
        <a:lstStyle/>
        <a:p>
          <a:endParaRPr lang="en-US"/>
        </a:p>
      </dgm:t>
    </dgm:pt>
    <dgm:pt modelId="{05419056-544F-4B74-A2EC-E66536B0E9CB}" type="pres">
      <dgm:prSet presAssocID="{A7D07D7A-035A-43D3-9A76-09B885798EA4}" presName="desTx" presStyleLbl="fgAcc1" presStyleIdx="3" presStyleCnt="4" custScaleX="138556" custScaleY="77306" custLinFactNeighborX="117" custLinFactNeighborY="-11246">
        <dgm:presLayoutVars>
          <dgm:bulletEnabled val="1"/>
        </dgm:presLayoutVars>
      </dgm:prSet>
      <dgm:spPr/>
      <dgm:t>
        <a:bodyPr/>
        <a:lstStyle/>
        <a:p>
          <a:endParaRPr lang="en-US"/>
        </a:p>
      </dgm:t>
    </dgm:pt>
  </dgm:ptLst>
  <dgm:cxnLst>
    <dgm:cxn modelId="{518ED11A-AC5C-4B47-AE83-1106F440B5C4}" srcId="{3CAFC5A8-192A-4B4B-96A1-66A18D3BC7E4}" destId="{4A97B8E3-9D88-435C-A604-D204FED29677}" srcOrd="7" destOrd="0" parTransId="{8BCB9F6B-76F7-430A-A590-938743A33742}" sibTransId="{FAADB55A-878B-4EEA-B3F4-43D0E931EFE0}"/>
    <dgm:cxn modelId="{C8B9342B-C971-4760-82E0-DA034FE4453F}" type="presOf" srcId="{D3AC743C-9CBE-430B-8F3D-7BF9271CD126}" destId="{F0044B76-C4B4-41C8-A5A6-A225A87B54FD}" srcOrd="0" destOrd="3" presId="urn:microsoft.com/office/officeart/2005/8/layout/process3"/>
    <dgm:cxn modelId="{3B2834C5-1DB7-4D2E-83AA-1131E9739F5E}" type="presOf" srcId="{C70A4C84-8463-45DB-B93B-B63642C80693}" destId="{F0044B76-C4B4-41C8-A5A6-A225A87B54FD}" srcOrd="0" destOrd="7" presId="urn:microsoft.com/office/officeart/2005/8/layout/process3"/>
    <dgm:cxn modelId="{7162C42F-DB8D-4824-96FD-28D27DD00756}" srcId="{94E79DEC-1391-4DB5-BF26-C8D2C35D3C60}" destId="{38F3B507-139C-4E25-B2A9-4E0A90B14530}" srcOrd="6" destOrd="0" parTransId="{224F428D-C4A4-4B95-B137-A38F8CEC56E2}" sibTransId="{D33BD66C-3F4A-4A5B-8C0F-F8156F66C677}"/>
    <dgm:cxn modelId="{F8EC0009-8FAF-4E85-AF86-2DF1FB92B0C5}" srcId="{94E79DEC-1391-4DB5-BF26-C8D2C35D3C60}" destId="{140550C4-029A-4A75-A752-DA48A7693FC3}" srcOrd="4" destOrd="0" parTransId="{25BD889B-9A1A-4FB0-BAE3-47095F8F0120}" sibTransId="{F364C753-23AF-42C0-9AFE-CEB0929964EC}"/>
    <dgm:cxn modelId="{37C69245-9199-4733-AD2A-4E855F102337}" srcId="{3CAFC5A8-192A-4B4B-96A1-66A18D3BC7E4}" destId="{D3DC0AC6-D581-44FE-A65F-C3B447054832}" srcOrd="0" destOrd="0" parTransId="{C95BA26C-EDC0-472C-AEAC-A90A2A14AAD9}" sibTransId="{128607AE-ABA5-43AD-BB5F-2D88DC81E5BB}"/>
    <dgm:cxn modelId="{9F57A3E2-2621-41CA-BA7C-4B0D4C788AA8}" type="presOf" srcId="{EDAE9104-C2BA-4580-A939-484077FB9C8B}" destId="{F0044B76-C4B4-41C8-A5A6-A225A87B54FD}" srcOrd="0" destOrd="0" presId="urn:microsoft.com/office/officeart/2005/8/layout/process3"/>
    <dgm:cxn modelId="{5C898E60-6632-4C10-8888-81F153A8EEF2}" type="presOf" srcId="{10C9FCDE-11FA-428F-A6C6-6030B1723EE4}" destId="{4A2727A5-3922-4FB8-886E-DE1754E94F26}" srcOrd="0" destOrd="8" presId="urn:microsoft.com/office/officeart/2005/8/layout/process3"/>
    <dgm:cxn modelId="{F02118BB-FFC1-4754-9554-BF85DC022728}" type="presOf" srcId="{D3DC0AC6-D581-44FE-A65F-C3B447054832}" destId="{4A2727A5-3922-4FB8-886E-DE1754E94F26}" srcOrd="0" destOrd="0" presId="urn:microsoft.com/office/officeart/2005/8/layout/process3"/>
    <dgm:cxn modelId="{B33CC413-A97C-441B-A90D-89AB444F1772}" type="presOf" srcId="{7825992B-903F-4B96-BFF4-AF5861B42262}" destId="{F0044B76-C4B4-41C8-A5A6-A225A87B54FD}" srcOrd="0" destOrd="4" presId="urn:microsoft.com/office/officeart/2005/8/layout/process3"/>
    <dgm:cxn modelId="{3AB31C63-20D1-41BD-B0E1-580811BF24AF}" type="presOf" srcId="{7978170A-BCAE-44C2-BA43-F826E223E687}" destId="{05419056-544F-4B74-A2EC-E66536B0E9CB}" srcOrd="0" destOrd="0" presId="urn:microsoft.com/office/officeart/2005/8/layout/process3"/>
    <dgm:cxn modelId="{52DC3B1C-8A13-4A59-8749-3868513B0E85}" srcId="{3CAFC5A8-192A-4B4B-96A1-66A18D3BC7E4}" destId="{91B8C802-E9F5-400D-9992-6BF1DC28DDE2}" srcOrd="4" destOrd="0" parTransId="{B1B7E182-5D33-4996-B686-B862BECCCD07}" sibTransId="{E3CF0505-208A-4926-A2D8-C3C78FE2C6EF}"/>
    <dgm:cxn modelId="{4DB75005-9A83-462D-AADC-FD6A11166DD9}" type="presOf" srcId="{A7A76735-E666-4BC3-B9D2-6EBBE2E1D734}" destId="{05419056-544F-4B74-A2EC-E66536B0E9CB}" srcOrd="0" destOrd="3" presId="urn:microsoft.com/office/officeart/2005/8/layout/process3"/>
    <dgm:cxn modelId="{E668C7EC-A58B-4444-97E5-D0A1CB4AD51C}" type="presOf" srcId="{B10CA6C4-8B85-497B-86AF-46BF1520D604}" destId="{531D8918-079D-41F9-8DB1-02429BDBFD28}" srcOrd="1" destOrd="0" presId="urn:microsoft.com/office/officeart/2005/8/layout/process3"/>
    <dgm:cxn modelId="{BB2D7C2D-80E8-4ECE-91A8-2778AE07EBDC}" srcId="{94E79DEC-1391-4DB5-BF26-C8D2C35D3C60}" destId="{A92120A7-24B1-4223-A2C8-65FE9116538C}" srcOrd="8" destOrd="0" parTransId="{0BAACBE4-8AEF-4F4E-9040-24808FDFDDDE}" sibTransId="{36A0E0D7-C1B5-4116-9C01-5FDF4D735DAF}"/>
    <dgm:cxn modelId="{4786E251-4C6E-4D7E-B312-3CB77A4A2BB4}" type="presOf" srcId="{41BC356C-8C23-4F6C-9779-5E633E120137}" destId="{A9B9002E-3C8E-4AB7-9EA0-B3063D546BF7}" srcOrd="0" destOrd="5" presId="urn:microsoft.com/office/officeart/2005/8/layout/process3"/>
    <dgm:cxn modelId="{DB74D62C-F95E-4748-9C9F-54A6C7B84A2A}" type="presOf" srcId="{B73A66A4-35F8-4BF9-9BC7-7BBBF8CA227A}" destId="{05419056-544F-4B74-A2EC-E66536B0E9CB}" srcOrd="0" destOrd="5" presId="urn:microsoft.com/office/officeart/2005/8/layout/process3"/>
    <dgm:cxn modelId="{C583D799-BF44-4506-A4FD-7CD358913C50}" type="presOf" srcId="{BD7321CE-49C9-44DC-9A24-2FA7276D0BD3}" destId="{2A28D97E-6D59-4E1D-AD18-383452BA6D3F}" srcOrd="0" destOrd="0" presId="urn:microsoft.com/office/officeart/2005/8/layout/process3"/>
    <dgm:cxn modelId="{C688E1F3-A7A0-45C5-9103-6B50F8EBFEBA}" type="presOf" srcId="{4A97B8E3-9D88-435C-A604-D204FED29677}" destId="{4A2727A5-3922-4FB8-886E-DE1754E94F26}" srcOrd="0" destOrd="7" presId="urn:microsoft.com/office/officeart/2005/8/layout/process3"/>
    <dgm:cxn modelId="{1FA64ADE-A538-4160-A5BE-01D3049C4F96}" srcId="{3CAFC5A8-192A-4B4B-96A1-66A18D3BC7E4}" destId="{A9570470-19A2-420F-A04C-E96970386D47}" srcOrd="3" destOrd="0" parTransId="{8179210C-E5C4-4C86-98EE-B29FE622BB56}" sibTransId="{B27DAF49-B79C-435F-AC73-BB5B4C04232C}"/>
    <dgm:cxn modelId="{0F6EF2F8-29E8-4D2F-AB79-76F60980544D}" srcId="{A7D07D7A-035A-43D3-9A76-09B885798EA4}" destId="{A543A9D5-93AC-486C-A5EB-F71BC2CDED48}" srcOrd="2" destOrd="0" parTransId="{B8572410-77E8-43CE-B13D-210BF90BAEF1}" sibTransId="{3142BE7A-AA3C-42B3-8A55-38D44EC3247C}"/>
    <dgm:cxn modelId="{B64AC354-A871-4D44-AED9-3C44B7585916}" type="presOf" srcId="{B10CA6C4-8B85-497B-86AF-46BF1520D604}" destId="{BB476116-BD37-47A7-A030-5E74FBD3F445}" srcOrd="0" destOrd="0" presId="urn:microsoft.com/office/officeart/2005/8/layout/process3"/>
    <dgm:cxn modelId="{92E26503-E027-45BF-8852-B858F23B7521}" srcId="{A7D07D7A-035A-43D3-9A76-09B885798EA4}" destId="{B73A66A4-35F8-4BF9-9BC7-7BBBF8CA227A}" srcOrd="5" destOrd="0" parTransId="{573D102E-4872-4076-AD8E-0F5366ABE447}" sibTransId="{DE6A3354-F499-4493-AE9C-C231B0A36A7D}"/>
    <dgm:cxn modelId="{30CDD731-B6E9-41A7-AB9B-FBCFDE199CF1}" srcId="{19E2C36B-61A5-4347-B1C6-3BD628CD9E37}" destId="{DD7B58CB-9B5F-403F-8ECB-7E539581E564}" srcOrd="2" destOrd="0" parTransId="{789AEF2C-145C-4D2C-A7A7-A5F7093CFE24}" sibTransId="{E946899F-128D-4024-8BF0-472AE6CDD10B}"/>
    <dgm:cxn modelId="{F0C094A1-8268-4CB9-9414-A5AC7FFF4CE1}" type="presOf" srcId="{78123151-B789-4429-A650-07BA5DFAD2FD}" destId="{4A2727A5-3922-4FB8-886E-DE1754E94F26}" srcOrd="0" destOrd="1" presId="urn:microsoft.com/office/officeart/2005/8/layout/process3"/>
    <dgm:cxn modelId="{AA39BE98-C201-4FCA-8490-A47E0E3BE7B2}" type="presOf" srcId="{4ABA161A-5131-4BAA-91B2-209D7A1E539E}" destId="{A9B9002E-3C8E-4AB7-9EA0-B3063D546BF7}" srcOrd="0" destOrd="0" presId="urn:microsoft.com/office/officeart/2005/8/layout/process3"/>
    <dgm:cxn modelId="{6B9BF9C8-C864-4D54-A99B-7A053143E086}" type="presOf" srcId="{A9570470-19A2-420F-A04C-E96970386D47}" destId="{4A2727A5-3922-4FB8-886E-DE1754E94F26}" srcOrd="0" destOrd="3" presId="urn:microsoft.com/office/officeart/2005/8/layout/process3"/>
    <dgm:cxn modelId="{7ACAD74D-21B2-4ADC-90F4-624BB3F5C73A}" srcId="{A7D07D7A-035A-43D3-9A76-09B885798EA4}" destId="{E9954778-B67D-4E82-86A7-59F3112E55A9}" srcOrd="7" destOrd="0" parTransId="{10C56B37-05AE-46F8-931C-1B15BB2A039E}" sibTransId="{25FAAB7F-6DFF-4DA7-A712-4DC9DAC39481}"/>
    <dgm:cxn modelId="{ED5D3C7A-7804-497B-9E88-EC69247D7366}" type="presOf" srcId="{A7D07D7A-035A-43D3-9A76-09B885798EA4}" destId="{FB9C8298-7EA0-4778-8D3B-CEA72BEBC7A2}" srcOrd="1" destOrd="0" presId="urn:microsoft.com/office/officeart/2005/8/layout/process3"/>
    <dgm:cxn modelId="{F0ED73E2-C568-4812-A93A-F66887E8E096}" type="presOf" srcId="{F25447A0-AD50-42C2-AB87-8BE74887DCAF}" destId="{A9B9002E-3C8E-4AB7-9EA0-B3063D546BF7}" srcOrd="0" destOrd="7" presId="urn:microsoft.com/office/officeart/2005/8/layout/process3"/>
    <dgm:cxn modelId="{BD3F2757-8D10-4E1C-B957-50E8953D6256}" type="presOf" srcId="{38F3B507-139C-4E25-B2A9-4E0A90B14530}" destId="{A9B9002E-3C8E-4AB7-9EA0-B3063D546BF7}" srcOrd="0" destOrd="6" presId="urn:microsoft.com/office/officeart/2005/8/layout/process3"/>
    <dgm:cxn modelId="{3BD566F3-07C3-4E47-9531-3BDCB0FB505D}" type="presOf" srcId="{EB3D91B9-D79E-4F52-86E5-C9726524054A}" destId="{05419056-544F-4B74-A2EC-E66536B0E9CB}" srcOrd="0" destOrd="1" presId="urn:microsoft.com/office/officeart/2005/8/layout/process3"/>
    <dgm:cxn modelId="{8A5009B1-7B57-452A-9C3F-C7A58B980FAA}" srcId="{94E79DEC-1391-4DB5-BF26-C8D2C35D3C60}" destId="{C6A4AEE8-C5B5-4637-AFBA-A36EA9BDF782}" srcOrd="2" destOrd="0" parTransId="{253947AA-50D1-4A30-BF68-1F56ED15D832}" sibTransId="{4EC10F4F-89A7-4446-BFEC-D16669DB0E5B}"/>
    <dgm:cxn modelId="{8E3569BC-3AD4-40A7-8CE9-8BE7A09C71DB}" type="presOf" srcId="{621B846C-0A10-4452-A2D4-B3E1CC58A337}" destId="{A9B9002E-3C8E-4AB7-9EA0-B3063D546BF7}" srcOrd="0" destOrd="9" presId="urn:microsoft.com/office/officeart/2005/8/layout/process3"/>
    <dgm:cxn modelId="{15EB43E9-C4D2-44D5-AD08-89EBCC151159}" type="presOf" srcId="{90BD27D2-A410-4B86-AC9A-F3BDBD7A4674}" destId="{EFD05834-0A26-4C03-A6A2-FFF1B7D9D8B0}" srcOrd="1" destOrd="0" presId="urn:microsoft.com/office/officeart/2005/8/layout/process3"/>
    <dgm:cxn modelId="{15DEA1CF-9F0D-44C1-A631-316C21A96BEA}" type="presOf" srcId="{3CAFC5A8-192A-4B4B-96A1-66A18D3BC7E4}" destId="{310F3328-53AA-49DD-B448-9FE884468DF8}" srcOrd="0" destOrd="0" presId="urn:microsoft.com/office/officeart/2005/8/layout/process3"/>
    <dgm:cxn modelId="{A88412EF-D60E-45FC-8498-A048765EFCF3}" srcId="{3CAFC5A8-192A-4B4B-96A1-66A18D3BC7E4}" destId="{A213EF1E-B5F0-4A77-A12B-8A00B7DF94AC}" srcOrd="6" destOrd="0" parTransId="{00E6428E-5500-4405-89E2-FD0964CA38F8}" sibTransId="{931F087F-A94D-42E7-A106-F0E2DAA174FE}"/>
    <dgm:cxn modelId="{653BEC16-79C1-4757-BDD5-BA77D972CECD}" srcId="{A7D07D7A-035A-43D3-9A76-09B885798EA4}" destId="{4ACC2B1F-746A-48A4-A954-E26219207E9C}" srcOrd="9" destOrd="0" parTransId="{B5904273-73A3-4134-8192-662754A80ACD}" sibTransId="{C1E77EB9-113F-4469-977B-BDD8C6FF0280}"/>
    <dgm:cxn modelId="{9D9D88E4-881D-44DB-BE65-82D3C450E53E}" srcId="{94E79DEC-1391-4DB5-BF26-C8D2C35D3C60}" destId="{F25447A0-AD50-42C2-AB87-8BE74887DCAF}" srcOrd="7" destOrd="0" parTransId="{032CFED0-9A47-437D-A057-F3FF56A5823B}" sibTransId="{5D40EC52-63C6-4ADD-99D0-F05BE6828A42}"/>
    <dgm:cxn modelId="{DC718135-59BF-40F5-BAF0-547D68A700AB}" type="presOf" srcId="{94E79DEC-1391-4DB5-BF26-C8D2C35D3C60}" destId="{FD14CD30-1E60-4E03-B9FD-E425CA0E1B6B}" srcOrd="1" destOrd="0" presId="urn:microsoft.com/office/officeart/2005/8/layout/process3"/>
    <dgm:cxn modelId="{E772E12C-6984-4831-9EE2-36AC21A1B4B9}" srcId="{5110CE94-6862-4813-AEFB-94A14C593134}" destId="{3CAFC5A8-192A-4B4B-96A1-66A18D3BC7E4}" srcOrd="1" destOrd="0" parTransId="{E80AA92F-4C1F-4D46-9790-55D61A3BE76B}" sibTransId="{BD7321CE-49C9-44DC-9A24-2FA7276D0BD3}"/>
    <dgm:cxn modelId="{A9A3E6D2-1E5A-41CA-9EC8-5BC3831279EF}" type="presOf" srcId="{3BAAEC1E-1473-4F48-B9B7-E08AC2BFFCE9}" destId="{A9B9002E-3C8E-4AB7-9EA0-B3063D546BF7}" srcOrd="0" destOrd="3" presId="urn:microsoft.com/office/officeart/2005/8/layout/process3"/>
    <dgm:cxn modelId="{868BBB2C-A237-4C7B-AFFA-54A54CAF2309}" type="presOf" srcId="{19E2C36B-61A5-4347-B1C6-3BD628CD9E37}" destId="{8A0D9D83-C7B4-4A89-B5D0-E33B31353770}" srcOrd="1" destOrd="0" presId="urn:microsoft.com/office/officeart/2005/8/layout/process3"/>
    <dgm:cxn modelId="{9596A97B-2F4F-4FAB-8A92-F30E7E147202}" type="presOf" srcId="{DD7B58CB-9B5F-403F-8ECB-7E539581E564}" destId="{F0044B76-C4B4-41C8-A5A6-A225A87B54FD}" srcOrd="0" destOrd="2" presId="urn:microsoft.com/office/officeart/2005/8/layout/process3"/>
    <dgm:cxn modelId="{75BB1864-ADCF-4EE9-82A5-5ACD8F984103}" srcId="{19E2C36B-61A5-4347-B1C6-3BD628CD9E37}" destId="{70E9380E-D299-41EC-B5B7-CFB9D7EDA909}" srcOrd="8" destOrd="0" parTransId="{50C73ACA-E71D-481E-8FC8-ADCC42B080C7}" sibTransId="{BA9C0910-04B5-429C-B34A-C80D0D979905}"/>
    <dgm:cxn modelId="{23891EB5-FFC1-4CB2-88FF-63C5C23DB885}" srcId="{5110CE94-6862-4813-AEFB-94A14C593134}" destId="{19E2C36B-61A5-4347-B1C6-3BD628CD9E37}" srcOrd="0" destOrd="0" parTransId="{72D4D89E-BF84-4501-9EB6-AB51391B5A78}" sibTransId="{90BD27D2-A410-4B86-AC9A-F3BDBD7A4674}"/>
    <dgm:cxn modelId="{7AD2D921-22A1-409D-9811-132717404F34}" srcId="{A7D07D7A-035A-43D3-9A76-09B885798EA4}" destId="{EB3D91B9-D79E-4F52-86E5-C9726524054A}" srcOrd="1" destOrd="0" parTransId="{1FDC80A6-76C0-45A3-A467-4045A6EAD9C0}" sibTransId="{A51AE567-1282-438D-AAB1-E98F03435B03}"/>
    <dgm:cxn modelId="{55F8BB05-8ACB-425B-9760-53D8AB59B173}" srcId="{A7D07D7A-035A-43D3-9A76-09B885798EA4}" destId="{7978170A-BCAE-44C2-BA43-F826E223E687}" srcOrd="0" destOrd="0" parTransId="{43CD5D11-7A9B-45D7-B705-1D01604E2577}" sibTransId="{5FA3A93D-0EE2-459B-A685-C8740ECE05ED}"/>
    <dgm:cxn modelId="{34E02425-7DDD-47D8-BBB3-30D4BD430F03}" srcId="{A7D07D7A-035A-43D3-9A76-09B885798EA4}" destId="{2D8E16CC-C1A8-459F-8A6D-C4EC6D762710}" srcOrd="8" destOrd="0" parTransId="{47B58F0C-195E-4BEF-8F98-7D356189C9D4}" sibTransId="{3CBC82FE-53D8-48D5-9C18-915A0AC7B416}"/>
    <dgm:cxn modelId="{55F83B09-6FAF-4027-8A2E-A8007DBB32BB}" srcId="{3CAFC5A8-192A-4B4B-96A1-66A18D3BC7E4}" destId="{DB7925BB-97DD-4222-A568-F9E08D9B8EDE}" srcOrd="2" destOrd="0" parTransId="{464136BE-52AC-4ABF-8647-B6083669D7E1}" sibTransId="{09A8C142-9CC9-439C-9E04-D0A790199F84}"/>
    <dgm:cxn modelId="{DFF13FDC-2118-4C8A-BDC8-53C513E50683}" type="presOf" srcId="{4ACC2B1F-746A-48A4-A954-E26219207E9C}" destId="{05419056-544F-4B74-A2EC-E66536B0E9CB}" srcOrd="0" destOrd="9" presId="urn:microsoft.com/office/officeart/2005/8/layout/process3"/>
    <dgm:cxn modelId="{FDABC96C-0432-427A-B236-80294C016DC3}" srcId="{5110CE94-6862-4813-AEFB-94A14C593134}" destId="{A7D07D7A-035A-43D3-9A76-09B885798EA4}" srcOrd="3" destOrd="0" parTransId="{C611245E-2989-4381-A569-402887C9CECA}" sibTransId="{0D829493-5DA1-4748-9BDD-F7E82E017867}"/>
    <dgm:cxn modelId="{1AE055D0-3D08-4335-A3DA-D258A9180ECD}" srcId="{94E79DEC-1391-4DB5-BF26-C8D2C35D3C60}" destId="{3BAAEC1E-1473-4F48-B9B7-E08AC2BFFCE9}" srcOrd="3" destOrd="0" parTransId="{E545DE54-CA00-4598-96AC-E3E413AA56EF}" sibTransId="{0129AF46-C544-4D91-9077-952084156683}"/>
    <dgm:cxn modelId="{B8A3F8AA-C9DD-4EAE-837E-8E1DED504EDC}" type="presOf" srcId="{0DF2B24C-F17F-4105-AA36-65ECE4A66085}" destId="{A9B9002E-3C8E-4AB7-9EA0-B3063D546BF7}" srcOrd="0" destOrd="1" presId="urn:microsoft.com/office/officeart/2005/8/layout/process3"/>
    <dgm:cxn modelId="{6173197D-2DFD-421C-B13B-CC728A5CFD8F}" type="presOf" srcId="{DB7925BB-97DD-4222-A568-F9E08D9B8EDE}" destId="{4A2727A5-3922-4FB8-886E-DE1754E94F26}" srcOrd="0" destOrd="2" presId="urn:microsoft.com/office/officeart/2005/8/layout/process3"/>
    <dgm:cxn modelId="{2A16D614-B0FD-47B4-A4F8-7070B5248435}" type="presOf" srcId="{19E2C36B-61A5-4347-B1C6-3BD628CD9E37}" destId="{0D3E8FA0-232A-4AFE-91B8-B063889A651A}" srcOrd="0" destOrd="0" presId="urn:microsoft.com/office/officeart/2005/8/layout/process3"/>
    <dgm:cxn modelId="{072BC536-02A6-4132-AF43-DC2890A03FFD}" type="presOf" srcId="{A92120A7-24B1-4223-A2C8-65FE9116538C}" destId="{A9B9002E-3C8E-4AB7-9EA0-B3063D546BF7}" srcOrd="0" destOrd="8" presId="urn:microsoft.com/office/officeart/2005/8/layout/process3"/>
    <dgm:cxn modelId="{4EACBDDF-B464-4BD7-8DA1-A294D3DD4FFD}" type="presOf" srcId="{C5FACDC2-8523-4C75-B1B4-54C5937D571E}" destId="{05419056-544F-4B74-A2EC-E66536B0E9CB}" srcOrd="0" destOrd="6" presId="urn:microsoft.com/office/officeart/2005/8/layout/process3"/>
    <dgm:cxn modelId="{760DE6DF-F55D-4312-A9C5-911469627F7C}" type="presOf" srcId="{3CAFC5A8-192A-4B4B-96A1-66A18D3BC7E4}" destId="{9C6DFA05-8344-4DC8-AA57-8F80B0144A64}" srcOrd="1" destOrd="0" presId="urn:microsoft.com/office/officeart/2005/8/layout/process3"/>
    <dgm:cxn modelId="{3DDCD870-1B5F-42EA-9981-41E6306B41EE}" srcId="{19E2C36B-61A5-4347-B1C6-3BD628CD9E37}" destId="{EDAE9104-C2BA-4580-A939-484077FB9C8B}" srcOrd="0" destOrd="0" parTransId="{4B9CECB1-981D-48BE-B558-E69DC6236F8C}" sibTransId="{8F783693-7716-4DDE-91C4-BFD737210AA8}"/>
    <dgm:cxn modelId="{FD3B3359-68DC-49DB-955F-5087292A6AE3}" type="presOf" srcId="{5110CE94-6862-4813-AEFB-94A14C593134}" destId="{F80CB0A4-9A6A-45A7-8135-243F92368161}" srcOrd="0" destOrd="0" presId="urn:microsoft.com/office/officeart/2005/8/layout/process3"/>
    <dgm:cxn modelId="{6C3BEBC6-F643-4896-AF14-21179277CBB6}" type="presOf" srcId="{C6A4AEE8-C5B5-4637-AFBA-A36EA9BDF782}" destId="{A9B9002E-3C8E-4AB7-9EA0-B3063D546BF7}" srcOrd="0" destOrd="2" presId="urn:microsoft.com/office/officeart/2005/8/layout/process3"/>
    <dgm:cxn modelId="{544B3AEB-2C2A-4A99-A16E-D7A44050287A}" type="presOf" srcId="{A9C70869-DF38-4BDE-986E-9BF0E7FB0EF1}" destId="{F0044B76-C4B4-41C8-A5A6-A225A87B54FD}" srcOrd="0" destOrd="6" presId="urn:microsoft.com/office/officeart/2005/8/layout/process3"/>
    <dgm:cxn modelId="{D51A1098-FBB7-4CF7-B3FD-D3E18E62AF17}" type="presOf" srcId="{A543A9D5-93AC-486C-A5EB-F71BC2CDED48}" destId="{05419056-544F-4B74-A2EC-E66536B0E9CB}" srcOrd="0" destOrd="2" presId="urn:microsoft.com/office/officeart/2005/8/layout/process3"/>
    <dgm:cxn modelId="{AD87D940-38C3-4F61-87A9-861245BCBCD6}" type="presOf" srcId="{E43B15FA-2BF9-40D7-9432-CE07F3EF212D}" destId="{05419056-544F-4B74-A2EC-E66536B0E9CB}" srcOrd="0" destOrd="4" presId="urn:microsoft.com/office/officeart/2005/8/layout/process3"/>
    <dgm:cxn modelId="{EB06EA0F-06C0-44D3-8E5F-257391FD7B87}" type="presOf" srcId="{132A2799-64A9-4B82-A05E-8B5C28B5724C}" destId="{4A2727A5-3922-4FB8-886E-DE1754E94F26}" srcOrd="0" destOrd="5" presId="urn:microsoft.com/office/officeart/2005/8/layout/process3"/>
    <dgm:cxn modelId="{570609D6-1AEA-4AC9-B523-85A87D2C1359}" srcId="{94E79DEC-1391-4DB5-BF26-C8D2C35D3C60}" destId="{621B846C-0A10-4452-A2D4-B3E1CC58A337}" srcOrd="9" destOrd="0" parTransId="{18372826-58F2-41D1-B929-5631E3D2FC5D}" sibTransId="{9D6070F8-73AE-42AE-AAC2-7C142E40AAD5}"/>
    <dgm:cxn modelId="{097C607E-25B1-4F02-B23D-0D4427C86298}" srcId="{94E79DEC-1391-4DB5-BF26-C8D2C35D3C60}" destId="{41BC356C-8C23-4F6C-9779-5E633E120137}" srcOrd="5" destOrd="0" parTransId="{A27FC1BF-93A1-4900-B109-3591CA9B7E17}" sibTransId="{943B1BEF-E7F1-446B-9F09-AAF9D3D7B47B}"/>
    <dgm:cxn modelId="{DEEC8EAC-64D9-4219-8FB3-58903E223270}" type="presOf" srcId="{BD7321CE-49C9-44DC-9A24-2FA7276D0BD3}" destId="{42C544DD-E852-44F9-B433-59642F67332A}" srcOrd="1" destOrd="0" presId="urn:microsoft.com/office/officeart/2005/8/layout/process3"/>
    <dgm:cxn modelId="{DD801511-55C6-4FC9-A6D6-E9B06C0BF409}" srcId="{19E2C36B-61A5-4347-B1C6-3BD628CD9E37}" destId="{34ABA9CC-F18B-45A7-986B-7DA419F4C8AD}" srcOrd="5" destOrd="0" parTransId="{7F3F5F75-948D-4D29-943E-62F26048D4DF}" sibTransId="{8EF211FB-9A6A-4D9E-B44F-0281CC7FA1FC}"/>
    <dgm:cxn modelId="{0C944808-1B3A-4DAE-9E1B-C98D5695EDC8}" srcId="{3CAFC5A8-192A-4B4B-96A1-66A18D3BC7E4}" destId="{78123151-B789-4429-A650-07BA5DFAD2FD}" srcOrd="1" destOrd="0" parTransId="{C5E89209-3574-4BFF-B79E-1094A82510EE}" sibTransId="{A6FBC40A-D306-4D0F-A188-6A50E5E93353}"/>
    <dgm:cxn modelId="{8FBD0C9F-C509-436C-926D-81FA116A6856}" srcId="{3CAFC5A8-192A-4B4B-96A1-66A18D3BC7E4}" destId="{132A2799-64A9-4B82-A05E-8B5C28B5724C}" srcOrd="5" destOrd="0" parTransId="{0FDB65AD-EFA7-4227-BE18-E366B8D4D7A6}" sibTransId="{71B4031C-7BC8-450A-BBD6-1D6002A748A8}"/>
    <dgm:cxn modelId="{C4BD0B9E-0559-4DE1-B251-622EF51A291F}" type="presOf" srcId="{739AADAD-2BD8-4125-93E4-EAA015C25004}" destId="{F0044B76-C4B4-41C8-A5A6-A225A87B54FD}" srcOrd="0" destOrd="1" presId="urn:microsoft.com/office/officeart/2005/8/layout/process3"/>
    <dgm:cxn modelId="{53BFB2A0-5C5B-4EB4-A3C7-26920D2DAC81}" type="presOf" srcId="{2D8E16CC-C1A8-459F-8A6D-C4EC6D762710}" destId="{05419056-544F-4B74-A2EC-E66536B0E9CB}" srcOrd="0" destOrd="8" presId="urn:microsoft.com/office/officeart/2005/8/layout/process3"/>
    <dgm:cxn modelId="{CCD2AC6B-3D5A-4A2B-AE50-600D4F6B7066}" type="presOf" srcId="{90BD27D2-A410-4B86-AC9A-F3BDBD7A4674}" destId="{AE5F0CCD-CC00-44D7-A533-0571E45E2ED1}" srcOrd="0" destOrd="0" presId="urn:microsoft.com/office/officeart/2005/8/layout/process3"/>
    <dgm:cxn modelId="{BF14F1C9-0494-4748-820E-BF7B0CB13D29}" srcId="{94E79DEC-1391-4DB5-BF26-C8D2C35D3C60}" destId="{0DF2B24C-F17F-4105-AA36-65ECE4A66085}" srcOrd="1" destOrd="0" parTransId="{DC1A6EAE-4EE6-4761-A87E-152C27BABAA4}" sibTransId="{E3A38BCB-1561-41F1-9489-158F970BA7A8}"/>
    <dgm:cxn modelId="{BC758C44-2D73-405E-9BCC-08A0FB5925CA}" type="presOf" srcId="{E9954778-B67D-4E82-86A7-59F3112E55A9}" destId="{05419056-544F-4B74-A2EC-E66536B0E9CB}" srcOrd="0" destOrd="7" presId="urn:microsoft.com/office/officeart/2005/8/layout/process3"/>
    <dgm:cxn modelId="{E06C3178-CB6B-47DE-A479-6B8BF586C1B7}" type="presOf" srcId="{94E79DEC-1391-4DB5-BF26-C8D2C35D3C60}" destId="{FE61D98B-F3F1-4C91-8574-DEB288643B97}" srcOrd="0" destOrd="0" presId="urn:microsoft.com/office/officeart/2005/8/layout/process3"/>
    <dgm:cxn modelId="{279EC2F4-CABD-48E3-BCC5-FD3B1BD906B0}" srcId="{19E2C36B-61A5-4347-B1C6-3BD628CD9E37}" destId="{D3AC743C-9CBE-430B-8F3D-7BF9271CD126}" srcOrd="3" destOrd="0" parTransId="{CFE34D83-09DA-48C8-9BA3-D363E8A36DBC}" sibTransId="{D780BE11-2CDA-48DE-B2D5-FFA781F80450}"/>
    <dgm:cxn modelId="{1C39E6BB-3DBD-4005-8C97-9C6A63C2BB57}" srcId="{A7D07D7A-035A-43D3-9A76-09B885798EA4}" destId="{E43B15FA-2BF9-40D7-9432-CE07F3EF212D}" srcOrd="4" destOrd="0" parTransId="{5E8E9B40-91E3-4C43-A9DB-B21996E80109}" sibTransId="{02267FD8-9A8B-44EB-BB2B-1ACA49CB220D}"/>
    <dgm:cxn modelId="{F766D16A-388B-45B0-8EC3-D2BA4DA5373A}" srcId="{19E2C36B-61A5-4347-B1C6-3BD628CD9E37}" destId="{7825992B-903F-4B96-BFF4-AF5861B42262}" srcOrd="4" destOrd="0" parTransId="{B56C726F-7663-4C4F-92BF-6BA83F292248}" sibTransId="{1ADDEB9E-5808-49B7-9740-A3BC83E52AEC}"/>
    <dgm:cxn modelId="{E91A7E87-2424-4AC0-A01E-FC959671411C}" type="presOf" srcId="{A213EF1E-B5F0-4A77-A12B-8A00B7DF94AC}" destId="{4A2727A5-3922-4FB8-886E-DE1754E94F26}" srcOrd="0" destOrd="6" presId="urn:microsoft.com/office/officeart/2005/8/layout/process3"/>
    <dgm:cxn modelId="{564A9A23-6F3A-4558-891E-0A3A0DEC97FA}" type="presOf" srcId="{34ABA9CC-F18B-45A7-986B-7DA419F4C8AD}" destId="{F0044B76-C4B4-41C8-A5A6-A225A87B54FD}" srcOrd="0" destOrd="5" presId="urn:microsoft.com/office/officeart/2005/8/layout/process3"/>
    <dgm:cxn modelId="{4CCDAEE4-57D2-4567-A630-D34524051FB1}" type="presOf" srcId="{91B8C802-E9F5-400D-9992-6BF1DC28DDE2}" destId="{4A2727A5-3922-4FB8-886E-DE1754E94F26}" srcOrd="0" destOrd="4" presId="urn:microsoft.com/office/officeart/2005/8/layout/process3"/>
    <dgm:cxn modelId="{F4B42B30-6891-4108-BC4F-04DAC911F253}" srcId="{5110CE94-6862-4813-AEFB-94A14C593134}" destId="{94E79DEC-1391-4DB5-BF26-C8D2C35D3C60}" srcOrd="2" destOrd="0" parTransId="{131BFBA9-3ED0-4635-9E24-EB3D16FE62DF}" sibTransId="{B10CA6C4-8B85-497B-86AF-46BF1520D604}"/>
    <dgm:cxn modelId="{3A3F03CD-E4B5-43B8-936F-4DA033F7AAE3}" type="presOf" srcId="{70E9380E-D299-41EC-B5B7-CFB9D7EDA909}" destId="{F0044B76-C4B4-41C8-A5A6-A225A87B54FD}" srcOrd="0" destOrd="8" presId="urn:microsoft.com/office/officeart/2005/8/layout/process3"/>
    <dgm:cxn modelId="{3C823ADA-90A1-433E-906C-79282870E4A1}" srcId="{19E2C36B-61A5-4347-B1C6-3BD628CD9E37}" destId="{739AADAD-2BD8-4125-93E4-EAA015C25004}" srcOrd="1" destOrd="0" parTransId="{018E47DB-A2AD-45FC-9A6D-5C91AE3FFDE9}" sibTransId="{4E289982-2AA6-4781-827C-076408151E9F}"/>
    <dgm:cxn modelId="{E0CD9A5D-8496-4835-80DF-D2EAF4C0BCEA}" srcId="{19E2C36B-61A5-4347-B1C6-3BD628CD9E37}" destId="{A9C70869-DF38-4BDE-986E-9BF0E7FB0EF1}" srcOrd="6" destOrd="0" parTransId="{379BB632-DD60-425B-9F7A-FDE84B5B743D}" sibTransId="{C4629855-2976-4C60-96BE-2BF097E1EBC9}"/>
    <dgm:cxn modelId="{D05B0046-6022-4729-B474-59C88249AEB3}" srcId="{19E2C36B-61A5-4347-B1C6-3BD628CD9E37}" destId="{C70A4C84-8463-45DB-B93B-B63642C80693}" srcOrd="7" destOrd="0" parTransId="{ABD0F60F-69A3-4E9A-A4BE-0825F75F30D6}" sibTransId="{2B76D603-28C0-45D4-B526-FC5603660FAB}"/>
    <dgm:cxn modelId="{CFFF9E7B-CF32-460A-9FE0-EDD6D36C5BD0}" srcId="{A7D07D7A-035A-43D3-9A76-09B885798EA4}" destId="{C5FACDC2-8523-4C75-B1B4-54C5937D571E}" srcOrd="6" destOrd="0" parTransId="{0115260E-FA28-4F93-82FB-AC31963678EC}" sibTransId="{84E46649-6B93-4C07-B24B-5BE46A231EBD}"/>
    <dgm:cxn modelId="{DF357BEF-31D5-49F0-B370-86F3D0DDDCE3}" type="presOf" srcId="{A7D07D7A-035A-43D3-9A76-09B885798EA4}" destId="{BD07AA63-ED5D-451A-8A76-C396D11C90B4}" srcOrd="0" destOrd="0" presId="urn:microsoft.com/office/officeart/2005/8/layout/process3"/>
    <dgm:cxn modelId="{734B42AC-955C-41D8-A5FA-F3DF888A72AD}" srcId="{94E79DEC-1391-4DB5-BF26-C8D2C35D3C60}" destId="{4ABA161A-5131-4BAA-91B2-209D7A1E539E}" srcOrd="0" destOrd="0" parTransId="{27BFFA3D-48B0-4A42-A707-C39E96615C34}" sibTransId="{0BD8C657-599E-45C2-BD3F-1AAB27610744}"/>
    <dgm:cxn modelId="{8BB9534A-6B49-4470-BCCA-662A4CE57C1A}" srcId="{3CAFC5A8-192A-4B4B-96A1-66A18D3BC7E4}" destId="{10C9FCDE-11FA-428F-A6C6-6030B1723EE4}" srcOrd="8" destOrd="0" parTransId="{3814F937-F935-4CBF-8EA7-6E50D0396EF3}" sibTransId="{59E8D66D-7E3D-42BE-A168-5F26D5E7BDD3}"/>
    <dgm:cxn modelId="{F6B4C676-B91B-4A48-846B-4075A789F18C}" srcId="{A7D07D7A-035A-43D3-9A76-09B885798EA4}" destId="{A7A76735-E666-4BC3-B9D2-6EBBE2E1D734}" srcOrd="3" destOrd="0" parTransId="{8060A8EE-A6C0-4DE2-BD0B-51FF5BD89111}" sibTransId="{234B0277-2619-4D6B-87D8-16AEC9841FC6}"/>
    <dgm:cxn modelId="{E084963D-4104-4C44-A3D2-5D3BA400545E}" type="presOf" srcId="{140550C4-029A-4A75-A752-DA48A7693FC3}" destId="{A9B9002E-3C8E-4AB7-9EA0-B3063D546BF7}" srcOrd="0" destOrd="4" presId="urn:microsoft.com/office/officeart/2005/8/layout/process3"/>
    <dgm:cxn modelId="{71C8B2BF-B5F3-41FB-9565-84818EDA75ED}" type="presParOf" srcId="{F80CB0A4-9A6A-45A7-8135-243F92368161}" destId="{618232D8-2CC7-47A1-921E-9F7D72953282}" srcOrd="0" destOrd="0" presId="urn:microsoft.com/office/officeart/2005/8/layout/process3"/>
    <dgm:cxn modelId="{476DB4A0-E740-4851-8D97-4458EB0AA738}" type="presParOf" srcId="{618232D8-2CC7-47A1-921E-9F7D72953282}" destId="{0D3E8FA0-232A-4AFE-91B8-B063889A651A}" srcOrd="0" destOrd="0" presId="urn:microsoft.com/office/officeart/2005/8/layout/process3"/>
    <dgm:cxn modelId="{7A1FA5D3-B279-4FE8-B505-447F69521496}" type="presParOf" srcId="{618232D8-2CC7-47A1-921E-9F7D72953282}" destId="{8A0D9D83-C7B4-4A89-B5D0-E33B31353770}" srcOrd="1" destOrd="0" presId="urn:microsoft.com/office/officeart/2005/8/layout/process3"/>
    <dgm:cxn modelId="{3AD38D06-19A5-45C6-9FAF-4C45F2A21252}" type="presParOf" srcId="{618232D8-2CC7-47A1-921E-9F7D72953282}" destId="{F0044B76-C4B4-41C8-A5A6-A225A87B54FD}" srcOrd="2" destOrd="0" presId="urn:microsoft.com/office/officeart/2005/8/layout/process3"/>
    <dgm:cxn modelId="{CF074DC8-C377-45E0-9783-41D31CE9FFC9}" type="presParOf" srcId="{F80CB0A4-9A6A-45A7-8135-243F92368161}" destId="{AE5F0CCD-CC00-44D7-A533-0571E45E2ED1}" srcOrd="1" destOrd="0" presId="urn:microsoft.com/office/officeart/2005/8/layout/process3"/>
    <dgm:cxn modelId="{AE8F68A6-8608-4989-A3A2-A33D22AB0D0F}" type="presParOf" srcId="{AE5F0CCD-CC00-44D7-A533-0571E45E2ED1}" destId="{EFD05834-0A26-4C03-A6A2-FFF1B7D9D8B0}" srcOrd="0" destOrd="0" presId="urn:microsoft.com/office/officeart/2005/8/layout/process3"/>
    <dgm:cxn modelId="{A769232C-D270-4BA4-83A2-CDE570ACBA8C}" type="presParOf" srcId="{F80CB0A4-9A6A-45A7-8135-243F92368161}" destId="{B606244D-D4DC-4D5D-A72D-F11FBD815989}" srcOrd="2" destOrd="0" presId="urn:microsoft.com/office/officeart/2005/8/layout/process3"/>
    <dgm:cxn modelId="{07B3931B-DEEE-4AED-AD3E-B14FD887554A}" type="presParOf" srcId="{B606244D-D4DC-4D5D-A72D-F11FBD815989}" destId="{310F3328-53AA-49DD-B448-9FE884468DF8}" srcOrd="0" destOrd="0" presId="urn:microsoft.com/office/officeart/2005/8/layout/process3"/>
    <dgm:cxn modelId="{27A61D71-BB36-49F2-989A-C36C9617036D}" type="presParOf" srcId="{B606244D-D4DC-4D5D-A72D-F11FBD815989}" destId="{9C6DFA05-8344-4DC8-AA57-8F80B0144A64}" srcOrd="1" destOrd="0" presId="urn:microsoft.com/office/officeart/2005/8/layout/process3"/>
    <dgm:cxn modelId="{59CFC353-05D0-4E1D-9C16-2B893AA74653}" type="presParOf" srcId="{B606244D-D4DC-4D5D-A72D-F11FBD815989}" destId="{4A2727A5-3922-4FB8-886E-DE1754E94F26}" srcOrd="2" destOrd="0" presId="urn:microsoft.com/office/officeart/2005/8/layout/process3"/>
    <dgm:cxn modelId="{B7C92915-5CBD-4C62-8458-409E2E87B268}" type="presParOf" srcId="{F80CB0A4-9A6A-45A7-8135-243F92368161}" destId="{2A28D97E-6D59-4E1D-AD18-383452BA6D3F}" srcOrd="3" destOrd="0" presId="urn:microsoft.com/office/officeart/2005/8/layout/process3"/>
    <dgm:cxn modelId="{931D1B69-7163-485C-9CAC-DB88EBBE5CCE}" type="presParOf" srcId="{2A28D97E-6D59-4E1D-AD18-383452BA6D3F}" destId="{42C544DD-E852-44F9-B433-59642F67332A}" srcOrd="0" destOrd="0" presId="urn:microsoft.com/office/officeart/2005/8/layout/process3"/>
    <dgm:cxn modelId="{70532A17-5BFC-40F4-B78A-87C87C18D885}" type="presParOf" srcId="{F80CB0A4-9A6A-45A7-8135-243F92368161}" destId="{CF286065-12E7-4F45-9656-D005A16176A9}" srcOrd="4" destOrd="0" presId="urn:microsoft.com/office/officeart/2005/8/layout/process3"/>
    <dgm:cxn modelId="{6805922B-DBBC-4651-BCE8-05302CD5CB78}" type="presParOf" srcId="{CF286065-12E7-4F45-9656-D005A16176A9}" destId="{FE61D98B-F3F1-4C91-8574-DEB288643B97}" srcOrd="0" destOrd="0" presId="urn:microsoft.com/office/officeart/2005/8/layout/process3"/>
    <dgm:cxn modelId="{761AEAAB-0D62-49B2-A9FC-E34FF8863167}" type="presParOf" srcId="{CF286065-12E7-4F45-9656-D005A16176A9}" destId="{FD14CD30-1E60-4E03-B9FD-E425CA0E1B6B}" srcOrd="1" destOrd="0" presId="urn:microsoft.com/office/officeart/2005/8/layout/process3"/>
    <dgm:cxn modelId="{62EB6A30-05B7-4025-8BDF-229ECBA3D117}" type="presParOf" srcId="{CF286065-12E7-4F45-9656-D005A16176A9}" destId="{A9B9002E-3C8E-4AB7-9EA0-B3063D546BF7}" srcOrd="2" destOrd="0" presId="urn:microsoft.com/office/officeart/2005/8/layout/process3"/>
    <dgm:cxn modelId="{23F98612-D726-44C7-80F5-12B5EB35A1E6}" type="presParOf" srcId="{F80CB0A4-9A6A-45A7-8135-243F92368161}" destId="{BB476116-BD37-47A7-A030-5E74FBD3F445}" srcOrd="5" destOrd="0" presId="urn:microsoft.com/office/officeart/2005/8/layout/process3"/>
    <dgm:cxn modelId="{456B53F0-2AB6-4F8E-85A4-C0F6D849567D}" type="presParOf" srcId="{BB476116-BD37-47A7-A030-5E74FBD3F445}" destId="{531D8918-079D-41F9-8DB1-02429BDBFD28}" srcOrd="0" destOrd="0" presId="urn:microsoft.com/office/officeart/2005/8/layout/process3"/>
    <dgm:cxn modelId="{039B4D4B-31E6-4A5B-A747-F088EBA5C541}" type="presParOf" srcId="{F80CB0A4-9A6A-45A7-8135-243F92368161}" destId="{CE3C6B6C-967C-44DF-A94D-0E0ADCF18D36}" srcOrd="6" destOrd="0" presId="urn:microsoft.com/office/officeart/2005/8/layout/process3"/>
    <dgm:cxn modelId="{F8F6DCAC-5F54-4B53-A96C-C07161507466}" type="presParOf" srcId="{CE3C6B6C-967C-44DF-A94D-0E0ADCF18D36}" destId="{BD07AA63-ED5D-451A-8A76-C396D11C90B4}" srcOrd="0" destOrd="0" presId="urn:microsoft.com/office/officeart/2005/8/layout/process3"/>
    <dgm:cxn modelId="{86B168FE-A596-40E1-816F-590910DB31A2}" type="presParOf" srcId="{CE3C6B6C-967C-44DF-A94D-0E0ADCF18D36}" destId="{FB9C8298-7EA0-4778-8D3B-CEA72BEBC7A2}" srcOrd="1" destOrd="0" presId="urn:microsoft.com/office/officeart/2005/8/layout/process3"/>
    <dgm:cxn modelId="{B629BCFD-D600-4FD6-AC60-38C6F33874A8}" type="presParOf" srcId="{CE3C6B6C-967C-44DF-A94D-0E0ADCF18D36}" destId="{05419056-544F-4B74-A2EC-E66536B0E9CB}"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110CE94-6862-4813-AEFB-94A14C593134}" type="doc">
      <dgm:prSet loTypeId="urn:microsoft.com/office/officeart/2005/8/layout/process3" loCatId="process" qsTypeId="urn:microsoft.com/office/officeart/2005/8/quickstyle/simple1" qsCatId="simple" csTypeId="urn:microsoft.com/office/officeart/2005/8/colors/colorful5" csCatId="colorful" phldr="1"/>
      <dgm:spPr/>
      <dgm:t>
        <a:bodyPr/>
        <a:lstStyle/>
        <a:p>
          <a:endParaRPr lang="en-US"/>
        </a:p>
      </dgm:t>
    </dgm:pt>
    <dgm:pt modelId="{19E2C36B-61A5-4347-B1C6-3BD628CD9E37}">
      <dgm:prSet phldrT="[Text]"/>
      <dgm:spPr/>
      <dgm:t>
        <a:bodyPr/>
        <a:lstStyle/>
        <a:p>
          <a:r>
            <a:rPr lang="en-US" dirty="0" smtClean="0"/>
            <a:t>Contextual study </a:t>
          </a:r>
          <a:endParaRPr lang="en-US" dirty="0"/>
        </a:p>
      </dgm:t>
    </dgm:pt>
    <dgm:pt modelId="{72D4D89E-BF84-4501-9EB6-AB51391B5A78}" type="parTrans" cxnId="{23891EB5-FFC1-4CB2-88FF-63C5C23DB885}">
      <dgm:prSet/>
      <dgm:spPr/>
      <dgm:t>
        <a:bodyPr/>
        <a:lstStyle/>
        <a:p>
          <a:endParaRPr lang="en-US"/>
        </a:p>
      </dgm:t>
    </dgm:pt>
    <dgm:pt modelId="{90BD27D2-A410-4B86-AC9A-F3BDBD7A4674}" type="sibTrans" cxnId="{23891EB5-FFC1-4CB2-88FF-63C5C23DB885}">
      <dgm:prSet/>
      <dgm:spPr/>
      <dgm:t>
        <a:bodyPr/>
        <a:lstStyle/>
        <a:p>
          <a:endParaRPr lang="en-US"/>
        </a:p>
      </dgm:t>
    </dgm:pt>
    <dgm:pt modelId="{EDAE9104-C2BA-4580-A939-484077FB9C8B}">
      <dgm:prSet phldrT="[Text]"/>
      <dgm:spPr/>
      <dgm:t>
        <a:bodyPr/>
        <a:lstStyle/>
        <a:p>
          <a:r>
            <a:rPr lang="en-US" dirty="0" smtClean="0"/>
            <a:t>Plot allocation record</a:t>
          </a:r>
          <a:endParaRPr lang="en-US" dirty="0"/>
        </a:p>
      </dgm:t>
    </dgm:pt>
    <dgm:pt modelId="{4B9CECB1-981D-48BE-B558-E69DC6236F8C}" type="parTrans" cxnId="{3DDCD870-1B5F-42EA-9981-41E6306B41EE}">
      <dgm:prSet/>
      <dgm:spPr/>
      <dgm:t>
        <a:bodyPr/>
        <a:lstStyle/>
        <a:p>
          <a:endParaRPr lang="en-US"/>
        </a:p>
      </dgm:t>
    </dgm:pt>
    <dgm:pt modelId="{8F783693-7716-4DDE-91C4-BFD737210AA8}" type="sibTrans" cxnId="{3DDCD870-1B5F-42EA-9981-41E6306B41EE}">
      <dgm:prSet/>
      <dgm:spPr/>
      <dgm:t>
        <a:bodyPr/>
        <a:lstStyle/>
        <a:p>
          <a:endParaRPr lang="en-US"/>
        </a:p>
      </dgm:t>
    </dgm:pt>
    <dgm:pt modelId="{3CAFC5A8-192A-4B4B-96A1-66A18D3BC7E4}">
      <dgm:prSet phldrT="[Text]"/>
      <dgm:spPr/>
      <dgm:t>
        <a:bodyPr/>
        <a:lstStyle/>
        <a:p>
          <a:r>
            <a:rPr lang="en-US" dirty="0" smtClean="0"/>
            <a:t>Conflict analysis </a:t>
          </a:r>
          <a:endParaRPr lang="en-US" dirty="0"/>
        </a:p>
      </dgm:t>
    </dgm:pt>
    <dgm:pt modelId="{E80AA92F-4C1F-4D46-9790-55D61A3BE76B}" type="parTrans" cxnId="{E772E12C-6984-4831-9EE2-36AC21A1B4B9}">
      <dgm:prSet/>
      <dgm:spPr/>
      <dgm:t>
        <a:bodyPr/>
        <a:lstStyle/>
        <a:p>
          <a:endParaRPr lang="en-US"/>
        </a:p>
      </dgm:t>
    </dgm:pt>
    <dgm:pt modelId="{BD7321CE-49C9-44DC-9A24-2FA7276D0BD3}" type="sibTrans" cxnId="{E772E12C-6984-4831-9EE2-36AC21A1B4B9}">
      <dgm:prSet/>
      <dgm:spPr/>
      <dgm:t>
        <a:bodyPr/>
        <a:lstStyle/>
        <a:p>
          <a:endParaRPr lang="en-US"/>
        </a:p>
      </dgm:t>
    </dgm:pt>
    <dgm:pt modelId="{D3DC0AC6-D581-44FE-A65F-C3B447054832}">
      <dgm:prSet phldrT="[Text]"/>
      <dgm:spPr/>
      <dgm:t>
        <a:bodyPr/>
        <a:lstStyle/>
        <a:p>
          <a:r>
            <a:rPr lang="en-US" dirty="0" smtClean="0"/>
            <a:t>Conflict of BSCIC and present users</a:t>
          </a:r>
          <a:endParaRPr lang="en-US" dirty="0"/>
        </a:p>
      </dgm:t>
    </dgm:pt>
    <dgm:pt modelId="{C95BA26C-EDC0-472C-AEAC-A90A2A14AAD9}" type="parTrans" cxnId="{37C69245-9199-4733-AD2A-4E855F102337}">
      <dgm:prSet/>
      <dgm:spPr/>
      <dgm:t>
        <a:bodyPr/>
        <a:lstStyle/>
        <a:p>
          <a:endParaRPr lang="en-US"/>
        </a:p>
      </dgm:t>
    </dgm:pt>
    <dgm:pt modelId="{128607AE-ABA5-43AD-BB5F-2D88DC81E5BB}" type="sibTrans" cxnId="{37C69245-9199-4733-AD2A-4E855F102337}">
      <dgm:prSet/>
      <dgm:spPr/>
      <dgm:t>
        <a:bodyPr/>
        <a:lstStyle/>
        <a:p>
          <a:endParaRPr lang="en-US"/>
        </a:p>
      </dgm:t>
    </dgm:pt>
    <dgm:pt modelId="{94E79DEC-1391-4DB5-BF26-C8D2C35D3C60}">
      <dgm:prSet phldrT="[Text]"/>
      <dgm:spPr/>
      <dgm:t>
        <a:bodyPr/>
        <a:lstStyle/>
        <a:p>
          <a:r>
            <a:rPr lang="en-US" dirty="0" smtClean="0"/>
            <a:t>Intervention scope policy formulation</a:t>
          </a:r>
          <a:endParaRPr lang="en-US" dirty="0"/>
        </a:p>
      </dgm:t>
    </dgm:pt>
    <dgm:pt modelId="{131BFBA9-3ED0-4635-9E24-EB3D16FE62DF}" type="parTrans" cxnId="{F4B42B30-6891-4108-BC4F-04DAC911F253}">
      <dgm:prSet/>
      <dgm:spPr/>
      <dgm:t>
        <a:bodyPr/>
        <a:lstStyle/>
        <a:p>
          <a:endParaRPr lang="en-US"/>
        </a:p>
      </dgm:t>
    </dgm:pt>
    <dgm:pt modelId="{B10CA6C4-8B85-497B-86AF-46BF1520D604}" type="sibTrans" cxnId="{F4B42B30-6891-4108-BC4F-04DAC911F253}">
      <dgm:prSet/>
      <dgm:spPr/>
      <dgm:t>
        <a:bodyPr/>
        <a:lstStyle/>
        <a:p>
          <a:endParaRPr lang="en-US"/>
        </a:p>
      </dgm:t>
    </dgm:pt>
    <dgm:pt modelId="{4ABA161A-5131-4BAA-91B2-209D7A1E539E}">
      <dgm:prSet phldrT="[Text]"/>
      <dgm:spPr/>
      <dgm:t>
        <a:bodyPr/>
        <a:lstStyle/>
        <a:p>
          <a:r>
            <a:rPr lang="de-DE" dirty="0" smtClean="0"/>
            <a:t>Feasibility of industrial use</a:t>
          </a:r>
          <a:endParaRPr lang="en-US" dirty="0"/>
        </a:p>
      </dgm:t>
    </dgm:pt>
    <dgm:pt modelId="{0BD8C657-599E-45C2-BD3F-1AAB27610744}" type="sibTrans" cxnId="{734B42AC-955C-41D8-A5FA-F3DF888A72AD}">
      <dgm:prSet/>
      <dgm:spPr/>
      <dgm:t>
        <a:bodyPr/>
        <a:lstStyle/>
        <a:p>
          <a:endParaRPr lang="en-US"/>
        </a:p>
      </dgm:t>
    </dgm:pt>
    <dgm:pt modelId="{27BFFA3D-48B0-4A42-A707-C39E96615C34}" type="parTrans" cxnId="{734B42AC-955C-41D8-A5FA-F3DF888A72AD}">
      <dgm:prSet/>
      <dgm:spPr/>
      <dgm:t>
        <a:bodyPr/>
        <a:lstStyle/>
        <a:p>
          <a:endParaRPr lang="en-US"/>
        </a:p>
      </dgm:t>
    </dgm:pt>
    <dgm:pt modelId="{A7D07D7A-035A-43D3-9A76-09B885798EA4}">
      <dgm:prSet phldrT="[Text]"/>
      <dgm:spPr/>
      <dgm:t>
        <a:bodyPr/>
        <a:lstStyle/>
        <a:p>
          <a:r>
            <a:rPr lang="en-US" dirty="0" smtClean="0"/>
            <a:t>Detail design </a:t>
          </a:r>
          <a:endParaRPr lang="en-US" dirty="0"/>
        </a:p>
      </dgm:t>
    </dgm:pt>
    <dgm:pt modelId="{C611245E-2989-4381-A569-402887C9CECA}" type="parTrans" cxnId="{FDABC96C-0432-427A-B236-80294C016DC3}">
      <dgm:prSet/>
      <dgm:spPr/>
      <dgm:t>
        <a:bodyPr/>
        <a:lstStyle/>
        <a:p>
          <a:endParaRPr lang="en-US"/>
        </a:p>
      </dgm:t>
    </dgm:pt>
    <dgm:pt modelId="{0D829493-5DA1-4748-9BDD-F7E82E017867}" type="sibTrans" cxnId="{FDABC96C-0432-427A-B236-80294C016DC3}">
      <dgm:prSet/>
      <dgm:spPr/>
      <dgm:t>
        <a:bodyPr/>
        <a:lstStyle/>
        <a:p>
          <a:endParaRPr lang="en-US"/>
        </a:p>
      </dgm:t>
    </dgm:pt>
    <dgm:pt modelId="{7978170A-BCAE-44C2-BA43-F826E223E687}">
      <dgm:prSet/>
      <dgm:spPr/>
      <dgm:t>
        <a:bodyPr/>
        <a:lstStyle/>
        <a:p>
          <a:r>
            <a:rPr lang="en-US" dirty="0" smtClean="0"/>
            <a:t>Environmental concern</a:t>
          </a:r>
          <a:endParaRPr lang="en-US" dirty="0"/>
        </a:p>
      </dgm:t>
    </dgm:pt>
    <dgm:pt modelId="{43CD5D11-7A9B-45D7-B705-1D01604E2577}" type="parTrans" cxnId="{55F8BB05-8ACB-425B-9760-53D8AB59B173}">
      <dgm:prSet/>
      <dgm:spPr/>
      <dgm:t>
        <a:bodyPr/>
        <a:lstStyle/>
        <a:p>
          <a:endParaRPr lang="en-US"/>
        </a:p>
      </dgm:t>
    </dgm:pt>
    <dgm:pt modelId="{5FA3A93D-0EE2-459B-A685-C8740ECE05ED}" type="sibTrans" cxnId="{55F8BB05-8ACB-425B-9760-53D8AB59B173}">
      <dgm:prSet/>
      <dgm:spPr/>
      <dgm:t>
        <a:bodyPr/>
        <a:lstStyle/>
        <a:p>
          <a:endParaRPr lang="en-US"/>
        </a:p>
      </dgm:t>
    </dgm:pt>
    <dgm:pt modelId="{10C9FCDE-11FA-428F-A6C6-6030B1723EE4}">
      <dgm:prSet phldrT="[Text]"/>
      <dgm:spPr/>
      <dgm:t>
        <a:bodyPr/>
        <a:lstStyle/>
        <a:p>
          <a:endParaRPr lang="en-US" dirty="0"/>
        </a:p>
      </dgm:t>
    </dgm:pt>
    <dgm:pt modelId="{3814F937-F935-4CBF-8EA7-6E50D0396EF3}" type="parTrans" cxnId="{8BB9534A-6B49-4470-BCCA-662A4CE57C1A}">
      <dgm:prSet/>
      <dgm:spPr/>
      <dgm:t>
        <a:bodyPr/>
        <a:lstStyle/>
        <a:p>
          <a:endParaRPr lang="en-US"/>
        </a:p>
      </dgm:t>
    </dgm:pt>
    <dgm:pt modelId="{59E8D66D-7E3D-42BE-A168-5F26D5E7BDD3}" type="sibTrans" cxnId="{8BB9534A-6B49-4470-BCCA-662A4CE57C1A}">
      <dgm:prSet/>
      <dgm:spPr/>
      <dgm:t>
        <a:bodyPr/>
        <a:lstStyle/>
        <a:p>
          <a:endParaRPr lang="en-US"/>
        </a:p>
      </dgm:t>
    </dgm:pt>
    <dgm:pt modelId="{4A97B8E3-9D88-435C-A604-D204FED29677}">
      <dgm:prSet phldrT="[Text]"/>
      <dgm:spPr/>
      <dgm:t>
        <a:bodyPr/>
        <a:lstStyle/>
        <a:p>
          <a:r>
            <a:rPr lang="de-DE" dirty="0" smtClean="0"/>
            <a:t>Stakeholders‘ interests </a:t>
          </a:r>
          <a:endParaRPr lang="en-US" dirty="0"/>
        </a:p>
      </dgm:t>
    </dgm:pt>
    <dgm:pt modelId="{8BCB9F6B-76F7-430A-A590-938743A33742}" type="parTrans" cxnId="{518ED11A-AC5C-4B47-AE83-1106F440B5C4}">
      <dgm:prSet/>
      <dgm:spPr/>
      <dgm:t>
        <a:bodyPr/>
        <a:lstStyle/>
        <a:p>
          <a:endParaRPr lang="en-US"/>
        </a:p>
      </dgm:t>
    </dgm:pt>
    <dgm:pt modelId="{FAADB55A-878B-4EEA-B3F4-43D0E931EFE0}" type="sibTrans" cxnId="{518ED11A-AC5C-4B47-AE83-1106F440B5C4}">
      <dgm:prSet/>
      <dgm:spPr/>
      <dgm:t>
        <a:bodyPr/>
        <a:lstStyle/>
        <a:p>
          <a:endParaRPr lang="en-US"/>
        </a:p>
      </dgm:t>
    </dgm:pt>
    <dgm:pt modelId="{621B846C-0A10-4452-A2D4-B3E1CC58A337}">
      <dgm:prSet phldrT="[Text]"/>
      <dgm:spPr/>
      <dgm:t>
        <a:bodyPr/>
        <a:lstStyle/>
        <a:p>
          <a:endParaRPr lang="en-US" dirty="0"/>
        </a:p>
      </dgm:t>
    </dgm:pt>
    <dgm:pt modelId="{18372826-58F2-41D1-B929-5631E3D2FC5D}" type="parTrans" cxnId="{570609D6-1AEA-4AC9-B523-85A87D2C1359}">
      <dgm:prSet/>
      <dgm:spPr/>
      <dgm:t>
        <a:bodyPr/>
        <a:lstStyle/>
        <a:p>
          <a:endParaRPr lang="en-US"/>
        </a:p>
      </dgm:t>
    </dgm:pt>
    <dgm:pt modelId="{9D6070F8-73AE-42AE-AAC2-7C142E40AAD5}" type="sibTrans" cxnId="{570609D6-1AEA-4AC9-B523-85A87D2C1359}">
      <dgm:prSet/>
      <dgm:spPr/>
      <dgm:t>
        <a:bodyPr/>
        <a:lstStyle/>
        <a:p>
          <a:endParaRPr lang="en-US"/>
        </a:p>
      </dgm:t>
    </dgm:pt>
    <dgm:pt modelId="{A92120A7-24B1-4223-A2C8-65FE9116538C}">
      <dgm:prSet phldrT="[Text]"/>
      <dgm:spPr/>
      <dgm:t>
        <a:bodyPr/>
        <a:lstStyle/>
        <a:p>
          <a:r>
            <a:rPr lang="de-DE" dirty="0" smtClean="0"/>
            <a:t>Implementation strategy</a:t>
          </a:r>
          <a:endParaRPr lang="en-US" dirty="0"/>
        </a:p>
      </dgm:t>
    </dgm:pt>
    <dgm:pt modelId="{0BAACBE4-8AEF-4F4E-9040-24808FDFDDDE}" type="parTrans" cxnId="{BB2D7C2D-80E8-4ECE-91A8-2778AE07EBDC}">
      <dgm:prSet/>
      <dgm:spPr/>
      <dgm:t>
        <a:bodyPr/>
        <a:lstStyle/>
        <a:p>
          <a:endParaRPr lang="en-US"/>
        </a:p>
      </dgm:t>
    </dgm:pt>
    <dgm:pt modelId="{36A0E0D7-C1B5-4116-9C01-5FDF4D735DAF}" type="sibTrans" cxnId="{BB2D7C2D-80E8-4ECE-91A8-2778AE07EBDC}">
      <dgm:prSet/>
      <dgm:spPr/>
      <dgm:t>
        <a:bodyPr/>
        <a:lstStyle/>
        <a:p>
          <a:endParaRPr lang="en-US"/>
        </a:p>
      </dgm:t>
    </dgm:pt>
    <dgm:pt modelId="{DB7925BB-97DD-4222-A568-F9E08D9B8EDE}">
      <dgm:prSet/>
      <dgm:spPr/>
      <dgm:t>
        <a:bodyPr/>
        <a:lstStyle/>
        <a:p>
          <a:r>
            <a:rPr lang="en-US" dirty="0" smtClean="0"/>
            <a:t>Need/availability  of infrastructure and services</a:t>
          </a:r>
          <a:endParaRPr lang="en-US" dirty="0"/>
        </a:p>
      </dgm:t>
    </dgm:pt>
    <dgm:pt modelId="{464136BE-52AC-4ABF-8647-B6083669D7E1}" type="parTrans" cxnId="{55F83B09-6FAF-4027-8A2E-A8007DBB32BB}">
      <dgm:prSet/>
      <dgm:spPr/>
      <dgm:t>
        <a:bodyPr/>
        <a:lstStyle/>
        <a:p>
          <a:endParaRPr lang="en-US"/>
        </a:p>
      </dgm:t>
    </dgm:pt>
    <dgm:pt modelId="{09A8C142-9CC9-439C-9E04-D0A790199F84}" type="sibTrans" cxnId="{55F83B09-6FAF-4027-8A2E-A8007DBB32BB}">
      <dgm:prSet/>
      <dgm:spPr/>
      <dgm:t>
        <a:bodyPr/>
        <a:lstStyle/>
        <a:p>
          <a:endParaRPr lang="en-US"/>
        </a:p>
      </dgm:t>
    </dgm:pt>
    <dgm:pt modelId="{F25447A0-AD50-42C2-AB87-8BE74887DCAF}">
      <dgm:prSet phldrT="[Text]"/>
      <dgm:spPr/>
      <dgm:t>
        <a:bodyPr/>
        <a:lstStyle/>
        <a:p>
          <a:r>
            <a:rPr lang="en-US" dirty="0" smtClean="0"/>
            <a:t>Security concern</a:t>
          </a:r>
          <a:endParaRPr lang="en-US" dirty="0"/>
        </a:p>
      </dgm:t>
    </dgm:pt>
    <dgm:pt modelId="{032CFED0-9A47-437D-A057-F3FF56A5823B}" type="parTrans" cxnId="{9D9D88E4-881D-44DB-BE65-82D3C450E53E}">
      <dgm:prSet/>
      <dgm:spPr/>
      <dgm:t>
        <a:bodyPr/>
        <a:lstStyle/>
        <a:p>
          <a:endParaRPr lang="en-US"/>
        </a:p>
      </dgm:t>
    </dgm:pt>
    <dgm:pt modelId="{5D40EC52-63C6-4ADD-99D0-F05BE6828A42}" type="sibTrans" cxnId="{9D9D88E4-881D-44DB-BE65-82D3C450E53E}">
      <dgm:prSet/>
      <dgm:spPr/>
      <dgm:t>
        <a:bodyPr/>
        <a:lstStyle/>
        <a:p>
          <a:endParaRPr lang="en-US"/>
        </a:p>
      </dgm:t>
    </dgm:pt>
    <dgm:pt modelId="{78123151-B789-4429-A650-07BA5DFAD2FD}">
      <dgm:prSet phldrT="[Text]"/>
      <dgm:spPr/>
      <dgm:t>
        <a:bodyPr/>
        <a:lstStyle/>
        <a:p>
          <a:r>
            <a:rPr lang="en-US" dirty="0" smtClean="0"/>
            <a:t>Plot ownership </a:t>
          </a:r>
          <a:endParaRPr lang="en-US" dirty="0"/>
        </a:p>
      </dgm:t>
    </dgm:pt>
    <dgm:pt modelId="{C5E89209-3574-4BFF-B79E-1094A82510EE}" type="parTrans" cxnId="{0C944808-1B3A-4DAE-9E1B-C98D5695EDC8}">
      <dgm:prSet/>
      <dgm:spPr/>
      <dgm:t>
        <a:bodyPr/>
        <a:lstStyle/>
        <a:p>
          <a:endParaRPr lang="en-US"/>
        </a:p>
      </dgm:t>
    </dgm:pt>
    <dgm:pt modelId="{A6FBC40A-D306-4D0F-A188-6A50E5E93353}" type="sibTrans" cxnId="{0C944808-1B3A-4DAE-9E1B-C98D5695EDC8}">
      <dgm:prSet/>
      <dgm:spPr/>
      <dgm:t>
        <a:bodyPr/>
        <a:lstStyle/>
        <a:p>
          <a:endParaRPr lang="en-US"/>
        </a:p>
      </dgm:t>
    </dgm:pt>
    <dgm:pt modelId="{A9FA89A4-8456-422A-A946-B81D47EB3FFC}">
      <dgm:prSet phldrT="[Text]"/>
      <dgm:spPr/>
      <dgm:t>
        <a:bodyPr/>
        <a:lstStyle/>
        <a:p>
          <a:r>
            <a:rPr lang="en-US" dirty="0" smtClean="0"/>
            <a:t>Plot occupation</a:t>
          </a:r>
          <a:endParaRPr lang="en-US" dirty="0"/>
        </a:p>
      </dgm:t>
    </dgm:pt>
    <dgm:pt modelId="{742548FF-43C4-4D4E-ABF4-5764CD55B7F2}" type="parTrans" cxnId="{60280874-41EC-4429-AE15-65B7BF01BB5E}">
      <dgm:prSet/>
      <dgm:spPr/>
      <dgm:t>
        <a:bodyPr/>
        <a:lstStyle/>
        <a:p>
          <a:endParaRPr lang="en-US"/>
        </a:p>
      </dgm:t>
    </dgm:pt>
    <dgm:pt modelId="{C873408E-7D2C-4AFF-8A3B-F34EACB47236}" type="sibTrans" cxnId="{60280874-41EC-4429-AE15-65B7BF01BB5E}">
      <dgm:prSet/>
      <dgm:spPr/>
      <dgm:t>
        <a:bodyPr/>
        <a:lstStyle/>
        <a:p>
          <a:endParaRPr lang="en-US"/>
        </a:p>
      </dgm:t>
    </dgm:pt>
    <dgm:pt modelId="{440C7C3A-EEFD-4C93-B225-BD9EDBE1E8D3}">
      <dgm:prSet phldrT="[Text]"/>
      <dgm:spPr/>
      <dgm:t>
        <a:bodyPr/>
        <a:lstStyle/>
        <a:p>
          <a:r>
            <a:rPr lang="en-US" dirty="0" smtClean="0"/>
            <a:t>Plot utilization</a:t>
          </a:r>
          <a:endParaRPr lang="en-US" dirty="0"/>
        </a:p>
      </dgm:t>
    </dgm:pt>
    <dgm:pt modelId="{0438A112-2C5A-4A74-9AE2-DD8D39AF13B2}" type="parTrans" cxnId="{7C207272-E4BF-40B3-AEB6-CED4FEE909A7}">
      <dgm:prSet/>
      <dgm:spPr/>
      <dgm:t>
        <a:bodyPr/>
        <a:lstStyle/>
        <a:p>
          <a:endParaRPr lang="en-US"/>
        </a:p>
      </dgm:t>
    </dgm:pt>
    <dgm:pt modelId="{3D28FED5-0E51-438A-9DCD-63FCF28A9169}" type="sibTrans" cxnId="{7C207272-E4BF-40B3-AEB6-CED4FEE909A7}">
      <dgm:prSet/>
      <dgm:spPr/>
      <dgm:t>
        <a:bodyPr/>
        <a:lstStyle/>
        <a:p>
          <a:endParaRPr lang="en-US"/>
        </a:p>
      </dgm:t>
    </dgm:pt>
    <dgm:pt modelId="{41B2F3CD-1480-457E-8C33-2C04F984DE5B}">
      <dgm:prSet phldrT="[Text]"/>
      <dgm:spPr/>
      <dgm:t>
        <a:bodyPr/>
        <a:lstStyle/>
        <a:p>
          <a:r>
            <a:rPr lang="en-US" dirty="0" smtClean="0"/>
            <a:t>Vacant plots , use</a:t>
          </a:r>
          <a:endParaRPr lang="en-US" dirty="0"/>
        </a:p>
      </dgm:t>
    </dgm:pt>
    <dgm:pt modelId="{202A6DC9-4AAB-49DC-823F-F4726F9FFCDF}" type="parTrans" cxnId="{15254269-BA17-4B6F-9555-129A5FF90CCB}">
      <dgm:prSet/>
      <dgm:spPr/>
      <dgm:t>
        <a:bodyPr/>
        <a:lstStyle/>
        <a:p>
          <a:endParaRPr lang="en-US"/>
        </a:p>
      </dgm:t>
    </dgm:pt>
    <dgm:pt modelId="{06366636-776E-4464-AC81-347043A9E1E1}" type="sibTrans" cxnId="{15254269-BA17-4B6F-9555-129A5FF90CCB}">
      <dgm:prSet/>
      <dgm:spPr/>
      <dgm:t>
        <a:bodyPr/>
        <a:lstStyle/>
        <a:p>
          <a:endParaRPr lang="en-US"/>
        </a:p>
      </dgm:t>
    </dgm:pt>
    <dgm:pt modelId="{AAC05728-3C1A-4635-844F-2E478B70408A}">
      <dgm:prSet phldrT="[Text]"/>
      <dgm:spPr/>
      <dgm:t>
        <a:bodyPr/>
        <a:lstStyle/>
        <a:p>
          <a:r>
            <a:rPr lang="en-US" dirty="0" smtClean="0"/>
            <a:t>Industrial units details</a:t>
          </a:r>
          <a:endParaRPr lang="en-US" dirty="0"/>
        </a:p>
      </dgm:t>
    </dgm:pt>
    <dgm:pt modelId="{984F76F4-1C1B-4C60-8322-7B4D6BF11D10}" type="parTrans" cxnId="{6ADBABE1-735F-45FF-B06E-D4713ECD79D1}">
      <dgm:prSet/>
      <dgm:spPr/>
      <dgm:t>
        <a:bodyPr/>
        <a:lstStyle/>
        <a:p>
          <a:endParaRPr lang="en-US"/>
        </a:p>
      </dgm:t>
    </dgm:pt>
    <dgm:pt modelId="{F9B9CBF4-D289-4B72-B7F9-5B62720E6535}" type="sibTrans" cxnId="{6ADBABE1-735F-45FF-B06E-D4713ECD79D1}">
      <dgm:prSet/>
      <dgm:spPr/>
      <dgm:t>
        <a:bodyPr/>
        <a:lstStyle/>
        <a:p>
          <a:endParaRPr lang="en-US"/>
        </a:p>
      </dgm:t>
    </dgm:pt>
    <dgm:pt modelId="{D0FC895E-C776-4567-A242-C244B305D756}">
      <dgm:prSet phldrT="[Text]"/>
      <dgm:spPr/>
      <dgm:t>
        <a:bodyPr/>
        <a:lstStyle/>
        <a:p>
          <a:r>
            <a:rPr lang="en-US" dirty="0" smtClean="0"/>
            <a:t>Infrastructure and services</a:t>
          </a:r>
          <a:endParaRPr lang="en-US" dirty="0"/>
        </a:p>
      </dgm:t>
    </dgm:pt>
    <dgm:pt modelId="{D0492E53-C982-4CA5-898F-6520F33CD8F7}" type="parTrans" cxnId="{F4F7B543-3854-4AAA-9D8F-29DE6E4A2C48}">
      <dgm:prSet/>
      <dgm:spPr/>
      <dgm:t>
        <a:bodyPr/>
        <a:lstStyle/>
        <a:p>
          <a:endParaRPr lang="en-US"/>
        </a:p>
      </dgm:t>
    </dgm:pt>
    <dgm:pt modelId="{79C7B238-01BD-43EC-9F1C-6474DCDFABF1}" type="sibTrans" cxnId="{F4F7B543-3854-4AAA-9D8F-29DE6E4A2C48}">
      <dgm:prSet/>
      <dgm:spPr/>
      <dgm:t>
        <a:bodyPr/>
        <a:lstStyle/>
        <a:p>
          <a:endParaRPr lang="en-US"/>
        </a:p>
      </dgm:t>
    </dgm:pt>
    <dgm:pt modelId="{DFE9F659-E880-41FA-B38C-838B17C59822}">
      <dgm:prSet phldrT="[Text]"/>
      <dgm:spPr/>
      <dgm:t>
        <a:bodyPr/>
        <a:lstStyle/>
        <a:p>
          <a:r>
            <a:rPr lang="en-US" dirty="0" smtClean="0"/>
            <a:t>Workers’ facilities</a:t>
          </a:r>
          <a:endParaRPr lang="en-US" dirty="0"/>
        </a:p>
      </dgm:t>
    </dgm:pt>
    <dgm:pt modelId="{6B7751DE-F753-4CA7-9627-C49FD6B2687F}" type="parTrans" cxnId="{915E73DB-C0F4-400E-875B-7945B0F763BE}">
      <dgm:prSet/>
      <dgm:spPr/>
      <dgm:t>
        <a:bodyPr/>
        <a:lstStyle/>
        <a:p>
          <a:endParaRPr lang="en-US"/>
        </a:p>
      </dgm:t>
    </dgm:pt>
    <dgm:pt modelId="{828231F9-451E-4D8A-A3E3-F3907FB32597}" type="sibTrans" cxnId="{915E73DB-C0F4-400E-875B-7945B0F763BE}">
      <dgm:prSet/>
      <dgm:spPr/>
      <dgm:t>
        <a:bodyPr/>
        <a:lstStyle/>
        <a:p>
          <a:endParaRPr lang="en-US"/>
        </a:p>
      </dgm:t>
    </dgm:pt>
    <dgm:pt modelId="{0CF8621C-A63D-4C8C-81EF-E15BD2EC8A2D}">
      <dgm:prSet phldrT="[Text]"/>
      <dgm:spPr/>
      <dgm:t>
        <a:bodyPr/>
        <a:lstStyle/>
        <a:p>
          <a:r>
            <a:rPr lang="en-US" dirty="0" smtClean="0"/>
            <a:t>Local and wider scale infrastructure, connectivity </a:t>
          </a:r>
          <a:endParaRPr lang="en-US" dirty="0"/>
        </a:p>
      </dgm:t>
    </dgm:pt>
    <dgm:pt modelId="{4F58D9D4-4738-4B03-95AC-685BEAA8E62A}" type="parTrans" cxnId="{590F2D49-B6DE-4D14-BCFB-99C50EC04DA1}">
      <dgm:prSet/>
      <dgm:spPr/>
      <dgm:t>
        <a:bodyPr/>
        <a:lstStyle/>
        <a:p>
          <a:endParaRPr lang="en-US"/>
        </a:p>
      </dgm:t>
    </dgm:pt>
    <dgm:pt modelId="{3B1E301D-1E72-4FB8-B18A-EC15A894B8BE}" type="sibTrans" cxnId="{590F2D49-B6DE-4D14-BCFB-99C50EC04DA1}">
      <dgm:prSet/>
      <dgm:spPr/>
      <dgm:t>
        <a:bodyPr/>
        <a:lstStyle/>
        <a:p>
          <a:endParaRPr lang="en-US"/>
        </a:p>
      </dgm:t>
    </dgm:pt>
    <dgm:pt modelId="{A75C7DD0-97F7-4E52-ACF9-891E38D83B27}">
      <dgm:prSet phldrT="[Text]"/>
      <dgm:spPr/>
      <dgm:t>
        <a:bodyPr/>
        <a:lstStyle/>
        <a:p>
          <a:r>
            <a:rPr lang="en-US" dirty="0" smtClean="0"/>
            <a:t>Problems for industries</a:t>
          </a:r>
          <a:endParaRPr lang="en-US" dirty="0"/>
        </a:p>
      </dgm:t>
    </dgm:pt>
    <dgm:pt modelId="{4339EBB4-16CA-4E08-9364-4AFE1176BFE0}" type="parTrans" cxnId="{EF83CCBE-609C-48D4-B62D-65A5E14F6826}">
      <dgm:prSet/>
      <dgm:spPr/>
      <dgm:t>
        <a:bodyPr/>
        <a:lstStyle/>
        <a:p>
          <a:endParaRPr lang="en-US"/>
        </a:p>
      </dgm:t>
    </dgm:pt>
    <dgm:pt modelId="{FECEF436-CAEA-4D29-9646-7606B0E09CE8}" type="sibTrans" cxnId="{EF83CCBE-609C-48D4-B62D-65A5E14F6826}">
      <dgm:prSet/>
      <dgm:spPr/>
      <dgm:t>
        <a:bodyPr/>
        <a:lstStyle/>
        <a:p>
          <a:endParaRPr lang="en-US"/>
        </a:p>
      </dgm:t>
    </dgm:pt>
    <dgm:pt modelId="{73C23E95-CA3D-4EE2-AF1D-94563647A24A}">
      <dgm:prSet phldrT="[Text]"/>
      <dgm:spPr/>
      <dgm:t>
        <a:bodyPr/>
        <a:lstStyle/>
        <a:p>
          <a:r>
            <a:rPr lang="en-US" dirty="0" smtClean="0"/>
            <a:t>Surrounding area details </a:t>
          </a:r>
          <a:endParaRPr lang="en-US" dirty="0"/>
        </a:p>
      </dgm:t>
    </dgm:pt>
    <dgm:pt modelId="{FE05DBA3-0983-4F85-B0DF-F306E50E4FC7}" type="parTrans" cxnId="{852985E3-B68E-43F1-8F95-C349F4E48877}">
      <dgm:prSet/>
      <dgm:spPr/>
      <dgm:t>
        <a:bodyPr/>
        <a:lstStyle/>
        <a:p>
          <a:endParaRPr lang="en-US"/>
        </a:p>
      </dgm:t>
    </dgm:pt>
    <dgm:pt modelId="{F4401D59-24F2-45F0-A980-7927660829B8}" type="sibTrans" cxnId="{852985E3-B68E-43F1-8F95-C349F4E48877}">
      <dgm:prSet/>
      <dgm:spPr/>
      <dgm:t>
        <a:bodyPr/>
        <a:lstStyle/>
        <a:p>
          <a:endParaRPr lang="en-US"/>
        </a:p>
      </dgm:t>
    </dgm:pt>
    <dgm:pt modelId="{5138A654-5B19-40E2-9EF4-4D6B481F366A}">
      <dgm:prSet phldrT="[Text]"/>
      <dgm:spPr/>
      <dgm:t>
        <a:bodyPr/>
        <a:lstStyle/>
        <a:p>
          <a:r>
            <a:rPr lang="en-US" dirty="0" smtClean="0"/>
            <a:t>Earthquake </a:t>
          </a:r>
          <a:endParaRPr lang="en-US" dirty="0"/>
        </a:p>
      </dgm:t>
    </dgm:pt>
    <dgm:pt modelId="{89EEC6F0-5F38-44A3-AC28-1D2F76A2093A}" type="parTrans" cxnId="{5ED7AF08-4707-4132-B8F1-8974F98AA38E}">
      <dgm:prSet/>
      <dgm:spPr/>
      <dgm:t>
        <a:bodyPr/>
        <a:lstStyle/>
        <a:p>
          <a:endParaRPr lang="en-US"/>
        </a:p>
      </dgm:t>
    </dgm:pt>
    <dgm:pt modelId="{3A5582B1-4CC0-4DAC-9A65-CCB7E65DF0BB}" type="sibTrans" cxnId="{5ED7AF08-4707-4132-B8F1-8974F98AA38E}">
      <dgm:prSet/>
      <dgm:spPr/>
      <dgm:t>
        <a:bodyPr/>
        <a:lstStyle/>
        <a:p>
          <a:endParaRPr lang="en-US"/>
        </a:p>
      </dgm:t>
    </dgm:pt>
    <dgm:pt modelId="{8C565305-13D9-4230-914A-099B01273F49}">
      <dgm:prSet/>
      <dgm:spPr/>
      <dgm:t>
        <a:bodyPr/>
        <a:lstStyle/>
        <a:p>
          <a:r>
            <a:rPr lang="en-US" dirty="0" smtClean="0"/>
            <a:t>Need/availability  of  workers’ facilities</a:t>
          </a:r>
          <a:endParaRPr lang="en-US" dirty="0"/>
        </a:p>
      </dgm:t>
    </dgm:pt>
    <dgm:pt modelId="{360B5DB2-CCC1-4699-A0EB-B3757D4E800F}" type="parTrans" cxnId="{F4879769-B083-410D-9B5D-5F1670E7F2A8}">
      <dgm:prSet/>
      <dgm:spPr/>
      <dgm:t>
        <a:bodyPr/>
        <a:lstStyle/>
        <a:p>
          <a:endParaRPr lang="en-US"/>
        </a:p>
      </dgm:t>
    </dgm:pt>
    <dgm:pt modelId="{2E4EDF64-FB44-4CEB-95C9-F25066782596}" type="sibTrans" cxnId="{F4879769-B083-410D-9B5D-5F1670E7F2A8}">
      <dgm:prSet/>
      <dgm:spPr/>
      <dgm:t>
        <a:bodyPr/>
        <a:lstStyle/>
        <a:p>
          <a:endParaRPr lang="en-US"/>
        </a:p>
      </dgm:t>
    </dgm:pt>
    <dgm:pt modelId="{627FFACA-A89F-4AA7-8325-7011F503C4DE}">
      <dgm:prSet/>
      <dgm:spPr/>
      <dgm:t>
        <a:bodyPr/>
        <a:lstStyle/>
        <a:p>
          <a:r>
            <a:rPr lang="en-US" dirty="0" smtClean="0"/>
            <a:t>Financial and other constraints </a:t>
          </a:r>
          <a:endParaRPr lang="en-US" dirty="0"/>
        </a:p>
      </dgm:t>
    </dgm:pt>
    <dgm:pt modelId="{53343B93-02F9-4385-AB4C-DC98A252928D}" type="parTrans" cxnId="{CA16D843-A71A-47B1-9D1E-6A2BD32DC7FB}">
      <dgm:prSet/>
      <dgm:spPr/>
      <dgm:t>
        <a:bodyPr/>
        <a:lstStyle/>
        <a:p>
          <a:endParaRPr lang="en-US"/>
        </a:p>
      </dgm:t>
    </dgm:pt>
    <dgm:pt modelId="{F88B00B9-1B61-4D72-B124-A37F90FDED0C}" type="sibTrans" cxnId="{CA16D843-A71A-47B1-9D1E-6A2BD32DC7FB}">
      <dgm:prSet/>
      <dgm:spPr/>
      <dgm:t>
        <a:bodyPr/>
        <a:lstStyle/>
        <a:p>
          <a:endParaRPr lang="en-US"/>
        </a:p>
      </dgm:t>
    </dgm:pt>
    <dgm:pt modelId="{44F4F9C5-656C-4C21-8EFF-EDFA61CB5C19}">
      <dgm:prSet/>
      <dgm:spPr/>
      <dgm:t>
        <a:bodyPr/>
        <a:lstStyle/>
        <a:p>
          <a:r>
            <a:rPr lang="en-US" dirty="0" smtClean="0"/>
            <a:t>Institutional support </a:t>
          </a:r>
          <a:endParaRPr lang="en-US" dirty="0"/>
        </a:p>
      </dgm:t>
    </dgm:pt>
    <dgm:pt modelId="{3A63F0D8-996B-4E0C-B9BF-7F3BDEADDE01}" type="parTrans" cxnId="{96AEACD2-26EE-498A-AF37-645C3B8BBB8D}">
      <dgm:prSet/>
      <dgm:spPr/>
      <dgm:t>
        <a:bodyPr/>
        <a:lstStyle/>
        <a:p>
          <a:endParaRPr lang="en-US"/>
        </a:p>
      </dgm:t>
    </dgm:pt>
    <dgm:pt modelId="{58FAE95F-9F41-4AD6-9717-0134E53FA6E0}" type="sibTrans" cxnId="{96AEACD2-26EE-498A-AF37-645C3B8BBB8D}">
      <dgm:prSet/>
      <dgm:spPr/>
      <dgm:t>
        <a:bodyPr/>
        <a:lstStyle/>
        <a:p>
          <a:endParaRPr lang="en-US"/>
        </a:p>
      </dgm:t>
    </dgm:pt>
    <dgm:pt modelId="{5E6D8C73-0D3D-4BC6-A5C7-83122F565CB3}">
      <dgm:prSet phldrT="[Text]"/>
      <dgm:spPr/>
      <dgm:t>
        <a:bodyPr/>
        <a:lstStyle/>
        <a:p>
          <a:r>
            <a:rPr lang="de-DE" dirty="0" smtClean="0"/>
            <a:t>Feasibility of development</a:t>
          </a:r>
          <a:endParaRPr lang="en-US" dirty="0"/>
        </a:p>
      </dgm:t>
    </dgm:pt>
    <dgm:pt modelId="{6575A7EC-C96A-4CB2-B7B0-E088D1F6635C}" type="parTrans" cxnId="{D19AEECB-188A-446F-A57B-AF6D195E2C31}">
      <dgm:prSet/>
      <dgm:spPr/>
      <dgm:t>
        <a:bodyPr/>
        <a:lstStyle/>
        <a:p>
          <a:endParaRPr lang="en-US"/>
        </a:p>
      </dgm:t>
    </dgm:pt>
    <dgm:pt modelId="{8E23089F-F927-472C-9DE9-C50A13CAF896}" type="sibTrans" cxnId="{D19AEECB-188A-446F-A57B-AF6D195E2C31}">
      <dgm:prSet/>
      <dgm:spPr/>
      <dgm:t>
        <a:bodyPr/>
        <a:lstStyle/>
        <a:p>
          <a:endParaRPr lang="en-US"/>
        </a:p>
      </dgm:t>
    </dgm:pt>
    <dgm:pt modelId="{568EBB4F-C74E-4D52-A5C7-EE586CD88561}">
      <dgm:prSet phldrT="[Text]"/>
      <dgm:spPr/>
      <dgm:t>
        <a:bodyPr/>
        <a:lstStyle/>
        <a:p>
          <a:r>
            <a:rPr lang="en-US" dirty="0" smtClean="0"/>
            <a:t>Supports to continue </a:t>
          </a:r>
          <a:endParaRPr lang="en-US" dirty="0"/>
        </a:p>
      </dgm:t>
    </dgm:pt>
    <dgm:pt modelId="{D050A6F0-A474-4AA3-A1F6-5C6E8B070B46}" type="parTrans" cxnId="{5B51D98A-D9E6-438D-B5C7-FB590225FDD3}">
      <dgm:prSet/>
      <dgm:spPr/>
      <dgm:t>
        <a:bodyPr/>
        <a:lstStyle/>
        <a:p>
          <a:endParaRPr lang="en-US"/>
        </a:p>
      </dgm:t>
    </dgm:pt>
    <dgm:pt modelId="{21AB4081-0876-4F91-A55F-4230FD63CE4A}" type="sibTrans" cxnId="{5B51D98A-D9E6-438D-B5C7-FB590225FDD3}">
      <dgm:prSet/>
      <dgm:spPr/>
      <dgm:t>
        <a:bodyPr/>
        <a:lstStyle/>
        <a:p>
          <a:endParaRPr lang="en-US"/>
        </a:p>
      </dgm:t>
    </dgm:pt>
    <dgm:pt modelId="{973E6612-D58F-4279-9256-5271D1B5C547}">
      <dgm:prSet phldrT="[Text]"/>
      <dgm:spPr/>
      <dgm:t>
        <a:bodyPr/>
        <a:lstStyle/>
        <a:p>
          <a:r>
            <a:rPr lang="en-US" dirty="0" smtClean="0"/>
            <a:t>Owners desire  and attitude to continue</a:t>
          </a:r>
          <a:endParaRPr lang="en-US" dirty="0"/>
        </a:p>
      </dgm:t>
    </dgm:pt>
    <dgm:pt modelId="{F2593976-2389-41AB-ACC0-E771E2A6E751}" type="parTrans" cxnId="{5C1D9A44-0203-4C38-999D-F204B1A58F8F}">
      <dgm:prSet/>
      <dgm:spPr/>
      <dgm:t>
        <a:bodyPr/>
        <a:lstStyle/>
        <a:p>
          <a:endParaRPr lang="en-US"/>
        </a:p>
      </dgm:t>
    </dgm:pt>
    <dgm:pt modelId="{AFC747F2-3E1F-4510-B7CA-A4C05EF89D84}" type="sibTrans" cxnId="{5C1D9A44-0203-4C38-999D-F204B1A58F8F}">
      <dgm:prSet/>
      <dgm:spPr/>
      <dgm:t>
        <a:bodyPr/>
        <a:lstStyle/>
        <a:p>
          <a:endParaRPr lang="en-US"/>
        </a:p>
      </dgm:t>
    </dgm:pt>
    <dgm:pt modelId="{9331C088-97C8-4C0B-B7F5-55ED23516E89}">
      <dgm:prSet phldrT="[Text]"/>
      <dgm:spPr/>
      <dgm:t>
        <a:bodyPr/>
        <a:lstStyle/>
        <a:p>
          <a:r>
            <a:rPr lang="en-US" dirty="0" smtClean="0"/>
            <a:t>Alternative use</a:t>
          </a:r>
          <a:endParaRPr lang="en-US" dirty="0"/>
        </a:p>
      </dgm:t>
    </dgm:pt>
    <dgm:pt modelId="{5F85A6D8-1862-4E31-AA8F-CAD4F2143C84}" type="parTrans" cxnId="{D52D6F4A-9994-478F-A3FE-395801277303}">
      <dgm:prSet/>
      <dgm:spPr/>
      <dgm:t>
        <a:bodyPr/>
        <a:lstStyle/>
        <a:p>
          <a:endParaRPr lang="en-US"/>
        </a:p>
      </dgm:t>
    </dgm:pt>
    <dgm:pt modelId="{6A96465D-FB76-4BB3-BCCE-8A2A1141D80E}" type="sibTrans" cxnId="{D52D6F4A-9994-478F-A3FE-395801277303}">
      <dgm:prSet/>
      <dgm:spPr/>
      <dgm:t>
        <a:bodyPr/>
        <a:lstStyle/>
        <a:p>
          <a:endParaRPr lang="en-US"/>
        </a:p>
      </dgm:t>
    </dgm:pt>
    <dgm:pt modelId="{4043707C-E8E0-4A92-8725-F721C4013678}">
      <dgm:prSet phldrT="[Text]"/>
      <dgm:spPr/>
      <dgm:t>
        <a:bodyPr/>
        <a:lstStyle/>
        <a:p>
          <a:r>
            <a:rPr lang="en-US" dirty="0" smtClean="0"/>
            <a:t>Local acceptance</a:t>
          </a:r>
          <a:endParaRPr lang="en-US" dirty="0"/>
        </a:p>
      </dgm:t>
    </dgm:pt>
    <dgm:pt modelId="{9790FB8E-0C24-4B01-987E-482F01338B9D}" type="parTrans" cxnId="{3655F163-3C94-428F-9F51-422EFB86C570}">
      <dgm:prSet/>
      <dgm:spPr/>
      <dgm:t>
        <a:bodyPr/>
        <a:lstStyle/>
        <a:p>
          <a:endParaRPr lang="en-US"/>
        </a:p>
      </dgm:t>
    </dgm:pt>
    <dgm:pt modelId="{CE1CC007-C7A2-4A20-84A1-9E69FEB26FBF}" type="sibTrans" cxnId="{3655F163-3C94-428F-9F51-422EFB86C570}">
      <dgm:prSet/>
      <dgm:spPr/>
      <dgm:t>
        <a:bodyPr/>
        <a:lstStyle/>
        <a:p>
          <a:endParaRPr lang="en-US"/>
        </a:p>
      </dgm:t>
    </dgm:pt>
    <dgm:pt modelId="{2C5565BD-1DAD-44B0-8134-889B5F3AE1C6}">
      <dgm:prSet/>
      <dgm:spPr/>
      <dgm:t>
        <a:bodyPr/>
        <a:lstStyle/>
        <a:p>
          <a:r>
            <a:rPr lang="en-US" dirty="0" smtClean="0"/>
            <a:t>Design sustainability </a:t>
          </a:r>
          <a:endParaRPr lang="en-US" dirty="0"/>
        </a:p>
      </dgm:t>
    </dgm:pt>
    <dgm:pt modelId="{72C77590-7670-4F7C-BD77-0B4D85CEFCE2}" type="parTrans" cxnId="{9A3DAE06-4DBF-4CF7-A609-A06E673115EE}">
      <dgm:prSet/>
      <dgm:spPr/>
      <dgm:t>
        <a:bodyPr/>
        <a:lstStyle/>
        <a:p>
          <a:endParaRPr lang="en-US"/>
        </a:p>
      </dgm:t>
    </dgm:pt>
    <dgm:pt modelId="{3D0AEBC9-B7F9-45BA-847E-E9A7DB9F15C8}" type="sibTrans" cxnId="{9A3DAE06-4DBF-4CF7-A609-A06E673115EE}">
      <dgm:prSet/>
      <dgm:spPr/>
      <dgm:t>
        <a:bodyPr/>
        <a:lstStyle/>
        <a:p>
          <a:endParaRPr lang="en-US"/>
        </a:p>
      </dgm:t>
    </dgm:pt>
    <dgm:pt modelId="{9E85011F-CFB9-4F2E-8EA2-E4445C4026A9}">
      <dgm:prSet/>
      <dgm:spPr/>
      <dgm:t>
        <a:bodyPr/>
        <a:lstStyle/>
        <a:p>
          <a:r>
            <a:rPr lang="en-US" dirty="0" smtClean="0"/>
            <a:t>Local context</a:t>
          </a:r>
          <a:endParaRPr lang="en-US" dirty="0"/>
        </a:p>
      </dgm:t>
    </dgm:pt>
    <dgm:pt modelId="{B9D79A98-D5E2-47C8-9B6D-45797AC036FE}" type="parTrans" cxnId="{7AEBFC21-7581-449A-878D-60136806C324}">
      <dgm:prSet/>
      <dgm:spPr/>
      <dgm:t>
        <a:bodyPr/>
        <a:lstStyle/>
        <a:p>
          <a:endParaRPr lang="en-US"/>
        </a:p>
      </dgm:t>
    </dgm:pt>
    <dgm:pt modelId="{9A46E6E3-0840-4835-AE4E-524D5D209FC5}" type="sibTrans" cxnId="{7AEBFC21-7581-449A-878D-60136806C324}">
      <dgm:prSet/>
      <dgm:spPr/>
      <dgm:t>
        <a:bodyPr/>
        <a:lstStyle/>
        <a:p>
          <a:endParaRPr lang="en-US"/>
        </a:p>
      </dgm:t>
    </dgm:pt>
    <dgm:pt modelId="{399B545C-4F77-4175-BF7D-3AAE716F8A32}">
      <dgm:prSet/>
      <dgm:spPr/>
      <dgm:t>
        <a:bodyPr/>
        <a:lstStyle/>
        <a:p>
          <a:r>
            <a:rPr lang="en-US" dirty="0" smtClean="0"/>
            <a:t>Community involvement</a:t>
          </a:r>
          <a:endParaRPr lang="en-US" dirty="0"/>
        </a:p>
      </dgm:t>
    </dgm:pt>
    <dgm:pt modelId="{4DC9FE23-2A12-4E3A-A35C-891B2F6E946C}" type="parTrans" cxnId="{6EC8EEBD-E003-4877-A296-E370D7209759}">
      <dgm:prSet/>
      <dgm:spPr/>
      <dgm:t>
        <a:bodyPr/>
        <a:lstStyle/>
        <a:p>
          <a:endParaRPr lang="en-US"/>
        </a:p>
      </dgm:t>
    </dgm:pt>
    <dgm:pt modelId="{DA3B2DB4-861F-422D-B70C-5EA3F60CDDC4}" type="sibTrans" cxnId="{6EC8EEBD-E003-4877-A296-E370D7209759}">
      <dgm:prSet/>
      <dgm:spPr/>
      <dgm:t>
        <a:bodyPr/>
        <a:lstStyle/>
        <a:p>
          <a:endParaRPr lang="en-US"/>
        </a:p>
      </dgm:t>
    </dgm:pt>
    <dgm:pt modelId="{D27320D4-1813-4349-A9AD-623521F22B5B}">
      <dgm:prSet phldrT="[Text]"/>
      <dgm:spPr/>
      <dgm:t>
        <a:bodyPr/>
        <a:lstStyle/>
        <a:p>
          <a:r>
            <a:rPr lang="en-US" dirty="0" smtClean="0"/>
            <a:t>Community involvement</a:t>
          </a:r>
          <a:endParaRPr lang="en-US" dirty="0"/>
        </a:p>
      </dgm:t>
    </dgm:pt>
    <dgm:pt modelId="{84605BA0-05D6-4525-B9BD-3F0420AD15FC}" type="parTrans" cxnId="{81BFF414-D346-48A0-AC32-D7D1B108B8A5}">
      <dgm:prSet/>
      <dgm:spPr/>
      <dgm:t>
        <a:bodyPr/>
        <a:lstStyle/>
        <a:p>
          <a:endParaRPr lang="en-US"/>
        </a:p>
      </dgm:t>
    </dgm:pt>
    <dgm:pt modelId="{88EEB20C-4FC5-4E30-BAC2-C2F08E066BA6}" type="sibTrans" cxnId="{81BFF414-D346-48A0-AC32-D7D1B108B8A5}">
      <dgm:prSet/>
      <dgm:spPr/>
      <dgm:t>
        <a:bodyPr/>
        <a:lstStyle/>
        <a:p>
          <a:endParaRPr lang="en-US"/>
        </a:p>
      </dgm:t>
    </dgm:pt>
    <dgm:pt modelId="{2ADDECCF-CD69-4294-AC38-641D21780C7A}">
      <dgm:prSet phldrT="[Text]"/>
      <dgm:spPr/>
      <dgm:t>
        <a:bodyPr/>
        <a:lstStyle/>
        <a:p>
          <a:r>
            <a:rPr lang="en-US" dirty="0" smtClean="0"/>
            <a:t>Income generation</a:t>
          </a:r>
          <a:endParaRPr lang="en-US" dirty="0"/>
        </a:p>
      </dgm:t>
    </dgm:pt>
    <dgm:pt modelId="{7B92F927-5320-4929-8DB0-1876841F03E4}" type="parTrans" cxnId="{3314E799-7AA3-4388-989D-30E515FF11EC}">
      <dgm:prSet/>
      <dgm:spPr/>
      <dgm:t>
        <a:bodyPr/>
        <a:lstStyle/>
        <a:p>
          <a:endParaRPr lang="en-US"/>
        </a:p>
      </dgm:t>
    </dgm:pt>
    <dgm:pt modelId="{82A82B7D-5E55-49DA-9C81-1D5A4A2B0E36}" type="sibTrans" cxnId="{3314E799-7AA3-4388-989D-30E515FF11EC}">
      <dgm:prSet/>
      <dgm:spPr/>
      <dgm:t>
        <a:bodyPr/>
        <a:lstStyle/>
        <a:p>
          <a:endParaRPr lang="en-US"/>
        </a:p>
      </dgm:t>
    </dgm:pt>
    <dgm:pt modelId="{229E59B0-29B2-4520-87B3-C7A0F8C53B7D}">
      <dgm:prSet/>
      <dgm:spPr/>
      <dgm:t>
        <a:bodyPr/>
        <a:lstStyle/>
        <a:p>
          <a:r>
            <a:rPr lang="en-US" dirty="0" smtClean="0"/>
            <a:t>Industrial estate efficiency  </a:t>
          </a:r>
          <a:endParaRPr lang="en-US" dirty="0"/>
        </a:p>
      </dgm:t>
    </dgm:pt>
    <dgm:pt modelId="{43480E1C-6CFC-4404-9D96-BEAB9C3EFB2D}" type="parTrans" cxnId="{5A0734C3-B69A-42CE-8FE0-1042A74529A9}">
      <dgm:prSet/>
      <dgm:spPr/>
      <dgm:t>
        <a:bodyPr/>
        <a:lstStyle/>
        <a:p>
          <a:endParaRPr lang="en-US"/>
        </a:p>
      </dgm:t>
    </dgm:pt>
    <dgm:pt modelId="{9C74066A-A627-4468-B476-1C386C5D02DC}" type="sibTrans" cxnId="{5A0734C3-B69A-42CE-8FE0-1042A74529A9}">
      <dgm:prSet/>
      <dgm:spPr/>
      <dgm:t>
        <a:bodyPr/>
        <a:lstStyle/>
        <a:p>
          <a:endParaRPr lang="en-US"/>
        </a:p>
      </dgm:t>
    </dgm:pt>
    <dgm:pt modelId="{F80CB0A4-9A6A-45A7-8135-243F92368161}" type="pres">
      <dgm:prSet presAssocID="{5110CE94-6862-4813-AEFB-94A14C593134}" presName="linearFlow" presStyleCnt="0">
        <dgm:presLayoutVars>
          <dgm:dir/>
          <dgm:animLvl val="lvl"/>
          <dgm:resizeHandles val="exact"/>
        </dgm:presLayoutVars>
      </dgm:prSet>
      <dgm:spPr/>
      <dgm:t>
        <a:bodyPr/>
        <a:lstStyle/>
        <a:p>
          <a:endParaRPr lang="en-US"/>
        </a:p>
      </dgm:t>
    </dgm:pt>
    <dgm:pt modelId="{618232D8-2CC7-47A1-921E-9F7D72953282}" type="pres">
      <dgm:prSet presAssocID="{19E2C36B-61A5-4347-B1C6-3BD628CD9E37}" presName="composite" presStyleCnt="0"/>
      <dgm:spPr/>
      <dgm:t>
        <a:bodyPr/>
        <a:lstStyle/>
        <a:p>
          <a:endParaRPr lang="en-US"/>
        </a:p>
      </dgm:t>
    </dgm:pt>
    <dgm:pt modelId="{0D3E8FA0-232A-4AFE-91B8-B063889A651A}" type="pres">
      <dgm:prSet presAssocID="{19E2C36B-61A5-4347-B1C6-3BD628CD9E37}" presName="parTx" presStyleLbl="node1" presStyleIdx="0" presStyleCnt="4">
        <dgm:presLayoutVars>
          <dgm:chMax val="0"/>
          <dgm:chPref val="0"/>
          <dgm:bulletEnabled val="1"/>
        </dgm:presLayoutVars>
      </dgm:prSet>
      <dgm:spPr/>
      <dgm:t>
        <a:bodyPr/>
        <a:lstStyle/>
        <a:p>
          <a:endParaRPr lang="en-US"/>
        </a:p>
      </dgm:t>
    </dgm:pt>
    <dgm:pt modelId="{8A0D9D83-C7B4-4A89-B5D0-E33B31353770}" type="pres">
      <dgm:prSet presAssocID="{19E2C36B-61A5-4347-B1C6-3BD628CD9E37}" presName="parSh" presStyleLbl="node1" presStyleIdx="0" presStyleCnt="4"/>
      <dgm:spPr/>
      <dgm:t>
        <a:bodyPr/>
        <a:lstStyle/>
        <a:p>
          <a:endParaRPr lang="en-US"/>
        </a:p>
      </dgm:t>
    </dgm:pt>
    <dgm:pt modelId="{F0044B76-C4B4-41C8-A5A6-A225A87B54FD}" type="pres">
      <dgm:prSet presAssocID="{19E2C36B-61A5-4347-B1C6-3BD628CD9E37}" presName="desTx" presStyleLbl="fgAcc1" presStyleIdx="0" presStyleCnt="4">
        <dgm:presLayoutVars>
          <dgm:bulletEnabled val="1"/>
        </dgm:presLayoutVars>
      </dgm:prSet>
      <dgm:spPr/>
      <dgm:t>
        <a:bodyPr/>
        <a:lstStyle/>
        <a:p>
          <a:endParaRPr lang="en-US"/>
        </a:p>
      </dgm:t>
    </dgm:pt>
    <dgm:pt modelId="{AE5F0CCD-CC00-44D7-A533-0571E45E2ED1}" type="pres">
      <dgm:prSet presAssocID="{90BD27D2-A410-4B86-AC9A-F3BDBD7A4674}" presName="sibTrans" presStyleLbl="sibTrans2D1" presStyleIdx="0" presStyleCnt="3"/>
      <dgm:spPr/>
      <dgm:t>
        <a:bodyPr/>
        <a:lstStyle/>
        <a:p>
          <a:endParaRPr lang="en-US"/>
        </a:p>
      </dgm:t>
    </dgm:pt>
    <dgm:pt modelId="{EFD05834-0A26-4C03-A6A2-FFF1B7D9D8B0}" type="pres">
      <dgm:prSet presAssocID="{90BD27D2-A410-4B86-AC9A-F3BDBD7A4674}" presName="connTx" presStyleLbl="sibTrans2D1" presStyleIdx="0" presStyleCnt="3"/>
      <dgm:spPr/>
      <dgm:t>
        <a:bodyPr/>
        <a:lstStyle/>
        <a:p>
          <a:endParaRPr lang="en-US"/>
        </a:p>
      </dgm:t>
    </dgm:pt>
    <dgm:pt modelId="{B606244D-D4DC-4D5D-A72D-F11FBD815989}" type="pres">
      <dgm:prSet presAssocID="{3CAFC5A8-192A-4B4B-96A1-66A18D3BC7E4}" presName="composite" presStyleCnt="0"/>
      <dgm:spPr/>
      <dgm:t>
        <a:bodyPr/>
        <a:lstStyle/>
        <a:p>
          <a:endParaRPr lang="en-US"/>
        </a:p>
      </dgm:t>
    </dgm:pt>
    <dgm:pt modelId="{310F3328-53AA-49DD-B448-9FE884468DF8}" type="pres">
      <dgm:prSet presAssocID="{3CAFC5A8-192A-4B4B-96A1-66A18D3BC7E4}" presName="parTx" presStyleLbl="node1" presStyleIdx="0" presStyleCnt="4">
        <dgm:presLayoutVars>
          <dgm:chMax val="0"/>
          <dgm:chPref val="0"/>
          <dgm:bulletEnabled val="1"/>
        </dgm:presLayoutVars>
      </dgm:prSet>
      <dgm:spPr/>
      <dgm:t>
        <a:bodyPr/>
        <a:lstStyle/>
        <a:p>
          <a:endParaRPr lang="en-US"/>
        </a:p>
      </dgm:t>
    </dgm:pt>
    <dgm:pt modelId="{9C6DFA05-8344-4DC8-AA57-8F80B0144A64}" type="pres">
      <dgm:prSet presAssocID="{3CAFC5A8-192A-4B4B-96A1-66A18D3BC7E4}" presName="parSh" presStyleLbl="node1" presStyleIdx="1" presStyleCnt="4"/>
      <dgm:spPr/>
      <dgm:t>
        <a:bodyPr/>
        <a:lstStyle/>
        <a:p>
          <a:endParaRPr lang="en-US"/>
        </a:p>
      </dgm:t>
    </dgm:pt>
    <dgm:pt modelId="{4A2727A5-3922-4FB8-886E-DE1754E94F26}" type="pres">
      <dgm:prSet presAssocID="{3CAFC5A8-192A-4B4B-96A1-66A18D3BC7E4}" presName="desTx" presStyleLbl="fgAcc1" presStyleIdx="1" presStyleCnt="4">
        <dgm:presLayoutVars>
          <dgm:bulletEnabled val="1"/>
        </dgm:presLayoutVars>
      </dgm:prSet>
      <dgm:spPr/>
      <dgm:t>
        <a:bodyPr/>
        <a:lstStyle/>
        <a:p>
          <a:endParaRPr lang="en-US"/>
        </a:p>
      </dgm:t>
    </dgm:pt>
    <dgm:pt modelId="{2A28D97E-6D59-4E1D-AD18-383452BA6D3F}" type="pres">
      <dgm:prSet presAssocID="{BD7321CE-49C9-44DC-9A24-2FA7276D0BD3}" presName="sibTrans" presStyleLbl="sibTrans2D1" presStyleIdx="1" presStyleCnt="3"/>
      <dgm:spPr/>
      <dgm:t>
        <a:bodyPr/>
        <a:lstStyle/>
        <a:p>
          <a:endParaRPr lang="en-US"/>
        </a:p>
      </dgm:t>
    </dgm:pt>
    <dgm:pt modelId="{42C544DD-E852-44F9-B433-59642F67332A}" type="pres">
      <dgm:prSet presAssocID="{BD7321CE-49C9-44DC-9A24-2FA7276D0BD3}" presName="connTx" presStyleLbl="sibTrans2D1" presStyleIdx="1" presStyleCnt="3"/>
      <dgm:spPr/>
      <dgm:t>
        <a:bodyPr/>
        <a:lstStyle/>
        <a:p>
          <a:endParaRPr lang="en-US"/>
        </a:p>
      </dgm:t>
    </dgm:pt>
    <dgm:pt modelId="{CF286065-12E7-4F45-9656-D005A16176A9}" type="pres">
      <dgm:prSet presAssocID="{94E79DEC-1391-4DB5-BF26-C8D2C35D3C60}" presName="composite" presStyleCnt="0"/>
      <dgm:spPr/>
      <dgm:t>
        <a:bodyPr/>
        <a:lstStyle/>
        <a:p>
          <a:endParaRPr lang="en-US"/>
        </a:p>
      </dgm:t>
    </dgm:pt>
    <dgm:pt modelId="{FE61D98B-F3F1-4C91-8574-DEB288643B97}" type="pres">
      <dgm:prSet presAssocID="{94E79DEC-1391-4DB5-BF26-C8D2C35D3C60}" presName="parTx" presStyleLbl="node1" presStyleIdx="1" presStyleCnt="4">
        <dgm:presLayoutVars>
          <dgm:chMax val="0"/>
          <dgm:chPref val="0"/>
          <dgm:bulletEnabled val="1"/>
        </dgm:presLayoutVars>
      </dgm:prSet>
      <dgm:spPr/>
      <dgm:t>
        <a:bodyPr/>
        <a:lstStyle/>
        <a:p>
          <a:endParaRPr lang="en-US"/>
        </a:p>
      </dgm:t>
    </dgm:pt>
    <dgm:pt modelId="{FD14CD30-1E60-4E03-B9FD-E425CA0E1B6B}" type="pres">
      <dgm:prSet presAssocID="{94E79DEC-1391-4DB5-BF26-C8D2C35D3C60}" presName="parSh" presStyleLbl="node1" presStyleIdx="2" presStyleCnt="4"/>
      <dgm:spPr/>
      <dgm:t>
        <a:bodyPr/>
        <a:lstStyle/>
        <a:p>
          <a:endParaRPr lang="en-US"/>
        </a:p>
      </dgm:t>
    </dgm:pt>
    <dgm:pt modelId="{A9B9002E-3C8E-4AB7-9EA0-B3063D546BF7}" type="pres">
      <dgm:prSet presAssocID="{94E79DEC-1391-4DB5-BF26-C8D2C35D3C60}" presName="desTx" presStyleLbl="fgAcc1" presStyleIdx="2" presStyleCnt="4">
        <dgm:presLayoutVars>
          <dgm:bulletEnabled val="1"/>
        </dgm:presLayoutVars>
      </dgm:prSet>
      <dgm:spPr/>
      <dgm:t>
        <a:bodyPr/>
        <a:lstStyle/>
        <a:p>
          <a:endParaRPr lang="en-US"/>
        </a:p>
      </dgm:t>
    </dgm:pt>
    <dgm:pt modelId="{BB476116-BD37-47A7-A030-5E74FBD3F445}" type="pres">
      <dgm:prSet presAssocID="{B10CA6C4-8B85-497B-86AF-46BF1520D604}" presName="sibTrans" presStyleLbl="sibTrans2D1" presStyleIdx="2" presStyleCnt="3"/>
      <dgm:spPr/>
      <dgm:t>
        <a:bodyPr/>
        <a:lstStyle/>
        <a:p>
          <a:endParaRPr lang="en-US"/>
        </a:p>
      </dgm:t>
    </dgm:pt>
    <dgm:pt modelId="{531D8918-079D-41F9-8DB1-02429BDBFD28}" type="pres">
      <dgm:prSet presAssocID="{B10CA6C4-8B85-497B-86AF-46BF1520D604}" presName="connTx" presStyleLbl="sibTrans2D1" presStyleIdx="2" presStyleCnt="3"/>
      <dgm:spPr/>
      <dgm:t>
        <a:bodyPr/>
        <a:lstStyle/>
        <a:p>
          <a:endParaRPr lang="en-US"/>
        </a:p>
      </dgm:t>
    </dgm:pt>
    <dgm:pt modelId="{CE3C6B6C-967C-44DF-A94D-0E0ADCF18D36}" type="pres">
      <dgm:prSet presAssocID="{A7D07D7A-035A-43D3-9A76-09B885798EA4}" presName="composite" presStyleCnt="0"/>
      <dgm:spPr/>
      <dgm:t>
        <a:bodyPr/>
        <a:lstStyle/>
        <a:p>
          <a:endParaRPr lang="en-US"/>
        </a:p>
      </dgm:t>
    </dgm:pt>
    <dgm:pt modelId="{BD07AA63-ED5D-451A-8A76-C396D11C90B4}" type="pres">
      <dgm:prSet presAssocID="{A7D07D7A-035A-43D3-9A76-09B885798EA4}" presName="parTx" presStyleLbl="node1" presStyleIdx="2" presStyleCnt="4">
        <dgm:presLayoutVars>
          <dgm:chMax val="0"/>
          <dgm:chPref val="0"/>
          <dgm:bulletEnabled val="1"/>
        </dgm:presLayoutVars>
      </dgm:prSet>
      <dgm:spPr/>
      <dgm:t>
        <a:bodyPr/>
        <a:lstStyle/>
        <a:p>
          <a:endParaRPr lang="en-US"/>
        </a:p>
      </dgm:t>
    </dgm:pt>
    <dgm:pt modelId="{FB9C8298-7EA0-4778-8D3B-CEA72BEBC7A2}" type="pres">
      <dgm:prSet presAssocID="{A7D07D7A-035A-43D3-9A76-09B885798EA4}" presName="parSh" presStyleLbl="node1" presStyleIdx="3" presStyleCnt="4"/>
      <dgm:spPr/>
      <dgm:t>
        <a:bodyPr/>
        <a:lstStyle/>
        <a:p>
          <a:endParaRPr lang="en-US"/>
        </a:p>
      </dgm:t>
    </dgm:pt>
    <dgm:pt modelId="{05419056-544F-4B74-A2EC-E66536B0E9CB}" type="pres">
      <dgm:prSet presAssocID="{A7D07D7A-035A-43D3-9A76-09B885798EA4}" presName="desTx" presStyleLbl="fgAcc1" presStyleIdx="3" presStyleCnt="4">
        <dgm:presLayoutVars>
          <dgm:bulletEnabled val="1"/>
        </dgm:presLayoutVars>
      </dgm:prSet>
      <dgm:spPr/>
      <dgm:t>
        <a:bodyPr/>
        <a:lstStyle/>
        <a:p>
          <a:endParaRPr lang="en-US"/>
        </a:p>
      </dgm:t>
    </dgm:pt>
  </dgm:ptLst>
  <dgm:cxnLst>
    <dgm:cxn modelId="{9A3DAE06-4DBF-4CF7-A609-A06E673115EE}" srcId="{A7D07D7A-035A-43D3-9A76-09B885798EA4}" destId="{2C5565BD-1DAD-44B0-8134-889B5F3AE1C6}" srcOrd="1" destOrd="0" parTransId="{72C77590-7670-4F7C-BD77-0B4D85CEFCE2}" sibTransId="{3D0AEBC9-B7F9-45BA-847E-E9A7DB9F15C8}"/>
    <dgm:cxn modelId="{518ED11A-AC5C-4B47-AE83-1106F440B5C4}" srcId="{3CAFC5A8-192A-4B4B-96A1-66A18D3BC7E4}" destId="{4A97B8E3-9D88-435C-A604-D204FED29677}" srcOrd="6" destOrd="0" parTransId="{8BCB9F6B-76F7-430A-A590-938743A33742}" sibTransId="{FAADB55A-878B-4EEA-B3F4-43D0E931EFE0}"/>
    <dgm:cxn modelId="{34231C77-8CB7-4DF0-90F1-18913264D61C}" type="presOf" srcId="{568EBB4F-C74E-4D52-A5C7-EE586CD88561}" destId="{A9B9002E-3C8E-4AB7-9EA0-B3063D546BF7}" srcOrd="0" destOrd="1" presId="urn:microsoft.com/office/officeart/2005/8/layout/process3"/>
    <dgm:cxn modelId="{92486E53-0EE0-43EC-AAE7-6E357AE8A9FA}" type="presOf" srcId="{90BD27D2-A410-4B86-AC9A-F3BDBD7A4674}" destId="{EFD05834-0A26-4C03-A6A2-FFF1B7D9D8B0}" srcOrd="1" destOrd="0" presId="urn:microsoft.com/office/officeart/2005/8/layout/process3"/>
    <dgm:cxn modelId="{65CA4EFD-B1AC-4AC0-9BD8-F97D6F717A28}" type="presOf" srcId="{0CF8621C-A63D-4C8C-81EF-E15BD2EC8A2D}" destId="{F0044B76-C4B4-41C8-A5A6-A225A87B54FD}" srcOrd="0" destOrd="8" presId="urn:microsoft.com/office/officeart/2005/8/layout/process3"/>
    <dgm:cxn modelId="{37C69245-9199-4733-AD2A-4E855F102337}" srcId="{3CAFC5A8-192A-4B4B-96A1-66A18D3BC7E4}" destId="{D3DC0AC6-D581-44FE-A65F-C3B447054832}" srcOrd="0" destOrd="0" parTransId="{C95BA26C-EDC0-472C-AEAC-A90A2A14AAD9}" sibTransId="{128607AE-ABA5-43AD-BB5F-2D88DC81E5BB}"/>
    <dgm:cxn modelId="{33B58497-FC31-48CB-A54B-81FB451C272C}" type="presOf" srcId="{7978170A-BCAE-44C2-BA43-F826E223E687}" destId="{05419056-544F-4B74-A2EC-E66536B0E9CB}" srcOrd="0" destOrd="0" presId="urn:microsoft.com/office/officeart/2005/8/layout/process3"/>
    <dgm:cxn modelId="{DC599A89-64B4-4803-8BCD-AF2EE8376392}" type="presOf" srcId="{3CAFC5A8-192A-4B4B-96A1-66A18D3BC7E4}" destId="{310F3328-53AA-49DD-B448-9FE884468DF8}" srcOrd="0" destOrd="0" presId="urn:microsoft.com/office/officeart/2005/8/layout/process3"/>
    <dgm:cxn modelId="{C8F8FB1D-719B-4C03-8117-ADE8482B5AAC}" type="presOf" srcId="{EDAE9104-C2BA-4580-A939-484077FB9C8B}" destId="{F0044B76-C4B4-41C8-A5A6-A225A87B54FD}" srcOrd="0" destOrd="0" presId="urn:microsoft.com/office/officeart/2005/8/layout/process3"/>
    <dgm:cxn modelId="{AAB511E5-38A5-4C55-A44C-8F800F750CDC}" type="presOf" srcId="{621B846C-0A10-4452-A2D4-B3E1CC58A337}" destId="{A9B9002E-3C8E-4AB7-9EA0-B3063D546BF7}" srcOrd="0" destOrd="10" presId="urn:microsoft.com/office/officeart/2005/8/layout/process3"/>
    <dgm:cxn modelId="{407264A9-7F9B-49D0-A89D-21E4A368C862}" type="presOf" srcId="{A7D07D7A-035A-43D3-9A76-09B885798EA4}" destId="{FB9C8298-7EA0-4778-8D3B-CEA72BEBC7A2}" srcOrd="1" destOrd="0" presId="urn:microsoft.com/office/officeart/2005/8/layout/process3"/>
    <dgm:cxn modelId="{2E46AB39-473E-45CB-992E-3715BA56C984}" type="presOf" srcId="{2ADDECCF-CD69-4294-AC38-641D21780C7A}" destId="{A9B9002E-3C8E-4AB7-9EA0-B3063D546BF7}" srcOrd="0" destOrd="7" presId="urn:microsoft.com/office/officeart/2005/8/layout/process3"/>
    <dgm:cxn modelId="{BB2D7C2D-80E8-4ECE-91A8-2778AE07EBDC}" srcId="{94E79DEC-1391-4DB5-BF26-C8D2C35D3C60}" destId="{A92120A7-24B1-4223-A2C8-65FE9116538C}" srcOrd="9" destOrd="0" parTransId="{0BAACBE4-8AEF-4F4E-9040-24808FDFDDDE}" sibTransId="{36A0E0D7-C1B5-4116-9C01-5FDF4D735DAF}"/>
    <dgm:cxn modelId="{20A819A5-1D09-486B-ACBB-FC2CCADFB987}" type="presOf" srcId="{3CAFC5A8-192A-4B4B-96A1-66A18D3BC7E4}" destId="{9C6DFA05-8344-4DC8-AA57-8F80B0144A64}" srcOrd="1" destOrd="0" presId="urn:microsoft.com/office/officeart/2005/8/layout/process3"/>
    <dgm:cxn modelId="{7AEBFC21-7581-449A-878D-60136806C324}" srcId="{A7D07D7A-035A-43D3-9A76-09B885798EA4}" destId="{9E85011F-CFB9-4F2E-8EA2-E4445C4026A9}" srcOrd="2" destOrd="0" parTransId="{B9D79A98-D5E2-47C8-9B6D-45797AC036FE}" sibTransId="{9A46E6E3-0840-4835-AE4E-524D5D209FC5}"/>
    <dgm:cxn modelId="{EF83CCBE-609C-48D4-B62D-65A5E14F6826}" srcId="{19E2C36B-61A5-4347-B1C6-3BD628CD9E37}" destId="{A75C7DD0-97F7-4E52-ACF9-891E38D83B27}" srcOrd="5" destOrd="0" parTransId="{4339EBB4-16CA-4E08-9364-4AFE1176BFE0}" sibTransId="{FECEF436-CAEA-4D29-9646-7606B0E09CE8}"/>
    <dgm:cxn modelId="{926B5BE6-AC58-491B-BC5D-A49CAC2EB882}" type="presOf" srcId="{A75C7DD0-97F7-4E52-ACF9-891E38D83B27}" destId="{F0044B76-C4B4-41C8-A5A6-A225A87B54FD}" srcOrd="0" destOrd="5" presId="urn:microsoft.com/office/officeart/2005/8/layout/process3"/>
    <dgm:cxn modelId="{43B7FF35-3F4C-4D66-B52B-B109F9A679EC}" type="presOf" srcId="{A92120A7-24B1-4223-A2C8-65FE9116538C}" destId="{A9B9002E-3C8E-4AB7-9EA0-B3063D546BF7}" srcOrd="0" destOrd="9" presId="urn:microsoft.com/office/officeart/2005/8/layout/process3"/>
    <dgm:cxn modelId="{15254269-BA17-4B6F-9555-129A5FF90CCB}" srcId="{19E2C36B-61A5-4347-B1C6-3BD628CD9E37}" destId="{41B2F3CD-1480-457E-8C33-2C04F984DE5B}" srcOrd="3" destOrd="0" parTransId="{202A6DC9-4AAB-49DC-823F-F4726F9FFCDF}" sibTransId="{06366636-776E-4464-AC81-347043A9E1E1}"/>
    <dgm:cxn modelId="{2EA8690C-F7E9-4B10-8784-448FE14C8377}" type="presOf" srcId="{9E85011F-CFB9-4F2E-8EA2-E4445C4026A9}" destId="{05419056-544F-4B74-A2EC-E66536B0E9CB}" srcOrd="0" destOrd="2" presId="urn:microsoft.com/office/officeart/2005/8/layout/process3"/>
    <dgm:cxn modelId="{915E73DB-C0F4-400E-875B-7945B0F763BE}" srcId="{19E2C36B-61A5-4347-B1C6-3BD628CD9E37}" destId="{DFE9F659-E880-41FA-B38C-838B17C59822}" srcOrd="7" destOrd="0" parTransId="{6B7751DE-F753-4CA7-9627-C49FD6B2687F}" sibTransId="{828231F9-451E-4D8A-A3E3-F3907FB32597}"/>
    <dgm:cxn modelId="{5ED7AF08-4707-4132-B8F1-8974F98AA38E}" srcId="{19E2C36B-61A5-4347-B1C6-3BD628CD9E37}" destId="{5138A654-5B19-40E2-9EF4-4D6B481F366A}" srcOrd="10" destOrd="0" parTransId="{89EEC6F0-5F38-44A3-AC28-1D2F76A2093A}" sibTransId="{3A5582B1-4CC0-4DAC-9A65-CCB7E65DF0BB}"/>
    <dgm:cxn modelId="{7A9D8185-729F-4775-B7D5-E535E8C360B5}" type="presOf" srcId="{B10CA6C4-8B85-497B-86AF-46BF1520D604}" destId="{BB476116-BD37-47A7-A030-5E74FBD3F445}" srcOrd="0" destOrd="0" presId="urn:microsoft.com/office/officeart/2005/8/layout/process3"/>
    <dgm:cxn modelId="{6B3B7830-1DCE-4E95-8C6A-51A083923B85}" type="presOf" srcId="{440C7C3A-EEFD-4C93-B225-BD9EDBE1E8D3}" destId="{F0044B76-C4B4-41C8-A5A6-A225A87B54FD}" srcOrd="0" destOrd="2" presId="urn:microsoft.com/office/officeart/2005/8/layout/process3"/>
    <dgm:cxn modelId="{60280874-41EC-4429-AE15-65B7BF01BB5E}" srcId="{19E2C36B-61A5-4347-B1C6-3BD628CD9E37}" destId="{A9FA89A4-8456-422A-A946-B81D47EB3FFC}" srcOrd="1" destOrd="0" parTransId="{742548FF-43C4-4D4E-ABF4-5764CD55B7F2}" sibTransId="{C873408E-7D2C-4AFF-8A3B-F34EACB47236}"/>
    <dgm:cxn modelId="{6EC8EEBD-E003-4877-A296-E370D7209759}" srcId="{A7D07D7A-035A-43D3-9A76-09B885798EA4}" destId="{399B545C-4F77-4175-BF7D-3AAE716F8A32}" srcOrd="3" destOrd="0" parTransId="{4DC9FE23-2A12-4E3A-A35C-891B2F6E946C}" sibTransId="{DA3B2DB4-861F-422D-B70C-5EA3F60CDDC4}"/>
    <dgm:cxn modelId="{2B6A6EFF-ADE4-4BC8-9E4D-4D715AB44D73}" type="presOf" srcId="{90BD27D2-A410-4B86-AC9A-F3BDBD7A4674}" destId="{AE5F0CCD-CC00-44D7-A533-0571E45E2ED1}" srcOrd="0" destOrd="0" presId="urn:microsoft.com/office/officeart/2005/8/layout/process3"/>
    <dgm:cxn modelId="{62D2BC5A-AB68-49AC-902A-A8EF0157DB6F}" type="presOf" srcId="{399B545C-4F77-4175-BF7D-3AAE716F8A32}" destId="{05419056-544F-4B74-A2EC-E66536B0E9CB}" srcOrd="0" destOrd="3" presId="urn:microsoft.com/office/officeart/2005/8/layout/process3"/>
    <dgm:cxn modelId="{662761F1-99B4-42FA-BF74-B3C991D9688B}" type="presOf" srcId="{41B2F3CD-1480-457E-8C33-2C04F984DE5B}" destId="{F0044B76-C4B4-41C8-A5A6-A225A87B54FD}" srcOrd="0" destOrd="3" presId="urn:microsoft.com/office/officeart/2005/8/layout/process3"/>
    <dgm:cxn modelId="{9532817F-AF0F-46D3-9A46-5F19DBFF29D4}" type="presOf" srcId="{D27320D4-1813-4349-A9AD-623521F22B5B}" destId="{A9B9002E-3C8E-4AB7-9EA0-B3063D546BF7}" srcOrd="0" destOrd="6" presId="urn:microsoft.com/office/officeart/2005/8/layout/process3"/>
    <dgm:cxn modelId="{5B51D98A-D9E6-438D-B5C7-FB590225FDD3}" srcId="{94E79DEC-1391-4DB5-BF26-C8D2C35D3C60}" destId="{568EBB4F-C74E-4D52-A5C7-EE586CD88561}" srcOrd="1" destOrd="0" parTransId="{D050A6F0-A474-4AA3-A1F6-5C6E8B070B46}" sibTransId="{21AB4081-0876-4F91-A55F-4230FD63CE4A}"/>
    <dgm:cxn modelId="{D087A7BD-2288-4F25-BD3D-4C32975DF13B}" type="presOf" srcId="{78123151-B789-4429-A650-07BA5DFAD2FD}" destId="{4A2727A5-3922-4FB8-886E-DE1754E94F26}" srcOrd="0" destOrd="1" presId="urn:microsoft.com/office/officeart/2005/8/layout/process3"/>
    <dgm:cxn modelId="{95D9F597-CF37-45E5-8C79-9D2C82545F9F}" type="presOf" srcId="{4A97B8E3-9D88-435C-A604-D204FED29677}" destId="{4A2727A5-3922-4FB8-886E-DE1754E94F26}" srcOrd="0" destOrd="6" presId="urn:microsoft.com/office/officeart/2005/8/layout/process3"/>
    <dgm:cxn modelId="{3655F163-3C94-428F-9F51-422EFB86C570}" srcId="{94E79DEC-1391-4DB5-BF26-C8D2C35D3C60}" destId="{4043707C-E8E0-4A92-8725-F721C4013678}" srcOrd="5" destOrd="0" parTransId="{9790FB8E-0C24-4B01-987E-482F01338B9D}" sibTransId="{CE1CC007-C7A2-4A20-84A1-9E69FEB26FBF}"/>
    <dgm:cxn modelId="{8C191617-19B4-4013-A3C6-88125C235A9C}" type="presOf" srcId="{D3DC0AC6-D581-44FE-A65F-C3B447054832}" destId="{4A2727A5-3922-4FB8-886E-DE1754E94F26}" srcOrd="0" destOrd="0" presId="urn:microsoft.com/office/officeart/2005/8/layout/process3"/>
    <dgm:cxn modelId="{FF012479-0FE4-4355-A2DB-2ED3AFBC4E2A}" type="presOf" srcId="{F25447A0-AD50-42C2-AB87-8BE74887DCAF}" destId="{A9B9002E-3C8E-4AB7-9EA0-B3063D546BF7}" srcOrd="0" destOrd="8" presId="urn:microsoft.com/office/officeart/2005/8/layout/process3"/>
    <dgm:cxn modelId="{D52D6F4A-9994-478F-A3FE-395801277303}" srcId="{94E79DEC-1391-4DB5-BF26-C8D2C35D3C60}" destId="{9331C088-97C8-4C0B-B7F5-55ED23516E89}" srcOrd="3" destOrd="0" parTransId="{5F85A6D8-1862-4E31-AA8F-CAD4F2143C84}" sibTransId="{6A96465D-FB76-4BB3-BCCE-8A2A1141D80E}"/>
    <dgm:cxn modelId="{852985E3-B68E-43F1-8F95-C349F4E48877}" srcId="{19E2C36B-61A5-4347-B1C6-3BD628CD9E37}" destId="{73C23E95-CA3D-4EE2-AF1D-94563647A24A}" srcOrd="9" destOrd="0" parTransId="{FE05DBA3-0983-4F85-B0DF-F306E50E4FC7}" sibTransId="{F4401D59-24F2-45F0-A980-7927660829B8}"/>
    <dgm:cxn modelId="{9D9D88E4-881D-44DB-BE65-82D3C450E53E}" srcId="{94E79DEC-1391-4DB5-BF26-C8D2C35D3C60}" destId="{F25447A0-AD50-42C2-AB87-8BE74887DCAF}" srcOrd="8" destOrd="0" parTransId="{032CFED0-9A47-437D-A057-F3FF56A5823B}" sibTransId="{5D40EC52-63C6-4ADD-99D0-F05BE6828A42}"/>
    <dgm:cxn modelId="{4A63BC54-E8A1-4717-9056-CE4D2F0C11A9}" type="presOf" srcId="{229E59B0-29B2-4520-87B3-C7A0F8C53B7D}" destId="{05419056-544F-4B74-A2EC-E66536B0E9CB}" srcOrd="0" destOrd="4" presId="urn:microsoft.com/office/officeart/2005/8/layout/process3"/>
    <dgm:cxn modelId="{F4758936-1897-4BF9-8BBB-4FE3914C4C44}" type="presOf" srcId="{4ABA161A-5131-4BAA-91B2-209D7A1E539E}" destId="{A9B9002E-3C8E-4AB7-9EA0-B3063D546BF7}" srcOrd="0" destOrd="0" presId="urn:microsoft.com/office/officeart/2005/8/layout/process3"/>
    <dgm:cxn modelId="{E772E12C-6984-4831-9EE2-36AC21A1B4B9}" srcId="{5110CE94-6862-4813-AEFB-94A14C593134}" destId="{3CAFC5A8-192A-4B4B-96A1-66A18D3BC7E4}" srcOrd="1" destOrd="0" parTransId="{E80AA92F-4C1F-4D46-9790-55D61A3BE76B}" sibTransId="{BD7321CE-49C9-44DC-9A24-2FA7276D0BD3}"/>
    <dgm:cxn modelId="{D19AEECB-188A-446F-A57B-AF6D195E2C31}" srcId="{94E79DEC-1391-4DB5-BF26-C8D2C35D3C60}" destId="{5E6D8C73-0D3D-4BC6-A5C7-83122F565CB3}" srcOrd="4" destOrd="0" parTransId="{6575A7EC-C96A-4CB2-B7B0-E088D1F6635C}" sibTransId="{8E23089F-F927-472C-9DE9-C50A13CAF896}"/>
    <dgm:cxn modelId="{5AFCBFB9-D5A8-447F-B994-1ACAD9808A1C}" type="presOf" srcId="{73C23E95-CA3D-4EE2-AF1D-94563647A24A}" destId="{F0044B76-C4B4-41C8-A5A6-A225A87B54FD}" srcOrd="0" destOrd="9" presId="urn:microsoft.com/office/officeart/2005/8/layout/process3"/>
    <dgm:cxn modelId="{23891EB5-FFC1-4CB2-88FF-63C5C23DB885}" srcId="{5110CE94-6862-4813-AEFB-94A14C593134}" destId="{19E2C36B-61A5-4347-B1C6-3BD628CD9E37}" srcOrd="0" destOrd="0" parTransId="{72D4D89E-BF84-4501-9EB6-AB51391B5A78}" sibTransId="{90BD27D2-A410-4B86-AC9A-F3BDBD7A4674}"/>
    <dgm:cxn modelId="{7B680D0C-9C50-44E8-8D29-36C64C1341A3}" type="presOf" srcId="{B10CA6C4-8B85-497B-86AF-46BF1520D604}" destId="{531D8918-079D-41F9-8DB1-02429BDBFD28}" srcOrd="1" destOrd="0" presId="urn:microsoft.com/office/officeart/2005/8/layout/process3"/>
    <dgm:cxn modelId="{55F8BB05-8ACB-425B-9760-53D8AB59B173}" srcId="{A7D07D7A-035A-43D3-9A76-09B885798EA4}" destId="{7978170A-BCAE-44C2-BA43-F826E223E687}" srcOrd="0" destOrd="0" parTransId="{43CD5D11-7A9B-45D7-B705-1D01604E2577}" sibTransId="{5FA3A93D-0EE2-459B-A685-C8740ECE05ED}"/>
    <dgm:cxn modelId="{55F83B09-6FAF-4027-8A2E-A8007DBB32BB}" srcId="{3CAFC5A8-192A-4B4B-96A1-66A18D3BC7E4}" destId="{DB7925BB-97DD-4222-A568-F9E08D9B8EDE}" srcOrd="2" destOrd="0" parTransId="{464136BE-52AC-4ABF-8647-B6083669D7E1}" sibTransId="{09A8C142-9CC9-439C-9E04-D0A790199F84}"/>
    <dgm:cxn modelId="{FDABC96C-0432-427A-B236-80294C016DC3}" srcId="{5110CE94-6862-4813-AEFB-94A14C593134}" destId="{A7D07D7A-035A-43D3-9A76-09B885798EA4}" srcOrd="3" destOrd="0" parTransId="{C611245E-2989-4381-A569-402887C9CECA}" sibTransId="{0D829493-5DA1-4748-9BDD-F7E82E017867}"/>
    <dgm:cxn modelId="{5B551823-E6A9-4056-94C1-5E87E5EC9D9B}" type="presOf" srcId="{44F4F9C5-656C-4C21-8EFF-EDFA61CB5C19}" destId="{4A2727A5-3922-4FB8-886E-DE1754E94F26}" srcOrd="0" destOrd="5" presId="urn:microsoft.com/office/officeart/2005/8/layout/process3"/>
    <dgm:cxn modelId="{D7CBACC6-8C05-4761-89F6-55F303CCA1EB}" type="presOf" srcId="{19E2C36B-61A5-4347-B1C6-3BD628CD9E37}" destId="{0D3E8FA0-232A-4AFE-91B8-B063889A651A}" srcOrd="0" destOrd="0" presId="urn:microsoft.com/office/officeart/2005/8/layout/process3"/>
    <dgm:cxn modelId="{5FD64567-6C01-4EDC-BD76-713EA2412291}" type="presOf" srcId="{AAC05728-3C1A-4635-844F-2E478B70408A}" destId="{F0044B76-C4B4-41C8-A5A6-A225A87B54FD}" srcOrd="0" destOrd="4" presId="urn:microsoft.com/office/officeart/2005/8/layout/process3"/>
    <dgm:cxn modelId="{429167C5-0724-49A4-9D43-50A29FEB414C}" type="presOf" srcId="{DFE9F659-E880-41FA-B38C-838B17C59822}" destId="{F0044B76-C4B4-41C8-A5A6-A225A87B54FD}" srcOrd="0" destOrd="7" presId="urn:microsoft.com/office/officeart/2005/8/layout/process3"/>
    <dgm:cxn modelId="{13797D6B-3ADC-4C88-9618-006441279DAE}" type="presOf" srcId="{627FFACA-A89F-4AA7-8325-7011F503C4DE}" destId="{4A2727A5-3922-4FB8-886E-DE1754E94F26}" srcOrd="0" destOrd="4" presId="urn:microsoft.com/office/officeart/2005/8/layout/process3"/>
    <dgm:cxn modelId="{90804441-6A02-44AB-9EA0-07B5CEA3BE82}" type="presOf" srcId="{8C565305-13D9-4230-914A-099B01273F49}" destId="{4A2727A5-3922-4FB8-886E-DE1754E94F26}" srcOrd="0" destOrd="3" presId="urn:microsoft.com/office/officeart/2005/8/layout/process3"/>
    <dgm:cxn modelId="{F63092D4-390F-4031-8540-D016D318DDDB}" type="presOf" srcId="{973E6612-D58F-4279-9256-5271D1B5C547}" destId="{A9B9002E-3C8E-4AB7-9EA0-B3063D546BF7}" srcOrd="0" destOrd="2" presId="urn:microsoft.com/office/officeart/2005/8/layout/process3"/>
    <dgm:cxn modelId="{087D5158-1D6B-4CB8-A724-D1D26F20D651}" type="presOf" srcId="{10C9FCDE-11FA-428F-A6C6-6030B1723EE4}" destId="{4A2727A5-3922-4FB8-886E-DE1754E94F26}" srcOrd="0" destOrd="7" presId="urn:microsoft.com/office/officeart/2005/8/layout/process3"/>
    <dgm:cxn modelId="{3DDCD870-1B5F-42EA-9981-41E6306B41EE}" srcId="{19E2C36B-61A5-4347-B1C6-3BD628CD9E37}" destId="{EDAE9104-C2BA-4580-A939-484077FB9C8B}" srcOrd="0" destOrd="0" parTransId="{4B9CECB1-981D-48BE-B558-E69DC6236F8C}" sibTransId="{8F783693-7716-4DDE-91C4-BFD737210AA8}"/>
    <dgm:cxn modelId="{5A0734C3-B69A-42CE-8FE0-1042A74529A9}" srcId="{A7D07D7A-035A-43D3-9A76-09B885798EA4}" destId="{229E59B0-29B2-4520-87B3-C7A0F8C53B7D}" srcOrd="4" destOrd="0" parTransId="{43480E1C-6CFC-4404-9D96-BEAB9C3EFB2D}" sibTransId="{9C74066A-A627-4468-B476-1C386C5D02DC}"/>
    <dgm:cxn modelId="{7CC91F06-2F6F-44A7-A74F-FE507CC1ED5D}" type="presOf" srcId="{4043707C-E8E0-4A92-8725-F721C4013678}" destId="{A9B9002E-3C8E-4AB7-9EA0-B3063D546BF7}" srcOrd="0" destOrd="5" presId="urn:microsoft.com/office/officeart/2005/8/layout/process3"/>
    <dgm:cxn modelId="{795CE62B-19EA-40B3-8F87-144A1323D835}" type="presOf" srcId="{BD7321CE-49C9-44DC-9A24-2FA7276D0BD3}" destId="{42C544DD-E852-44F9-B433-59642F67332A}" srcOrd="1" destOrd="0" presId="urn:microsoft.com/office/officeart/2005/8/layout/process3"/>
    <dgm:cxn modelId="{6ADBABE1-735F-45FF-B06E-D4713ECD79D1}" srcId="{19E2C36B-61A5-4347-B1C6-3BD628CD9E37}" destId="{AAC05728-3C1A-4635-844F-2E478B70408A}" srcOrd="4" destOrd="0" parTransId="{984F76F4-1C1B-4C60-8322-7B4D6BF11D10}" sibTransId="{F9B9CBF4-D289-4B72-B7F9-5B62720E6535}"/>
    <dgm:cxn modelId="{013386DF-61C5-4ED7-9321-136FE81EAAFE}" type="presOf" srcId="{DB7925BB-97DD-4222-A568-F9E08D9B8EDE}" destId="{4A2727A5-3922-4FB8-886E-DE1754E94F26}" srcOrd="0" destOrd="2" presId="urn:microsoft.com/office/officeart/2005/8/layout/process3"/>
    <dgm:cxn modelId="{81BFF414-D346-48A0-AC32-D7D1B108B8A5}" srcId="{94E79DEC-1391-4DB5-BF26-C8D2C35D3C60}" destId="{D27320D4-1813-4349-A9AD-623521F22B5B}" srcOrd="6" destOrd="0" parTransId="{84605BA0-05D6-4525-B9BD-3F0420AD15FC}" sibTransId="{88EEB20C-4FC5-4E30-BAC2-C2F08E066BA6}"/>
    <dgm:cxn modelId="{570609D6-1AEA-4AC9-B523-85A87D2C1359}" srcId="{94E79DEC-1391-4DB5-BF26-C8D2C35D3C60}" destId="{621B846C-0A10-4452-A2D4-B3E1CC58A337}" srcOrd="10" destOrd="0" parTransId="{18372826-58F2-41D1-B929-5631E3D2FC5D}" sibTransId="{9D6070F8-73AE-42AE-AAC2-7C142E40AAD5}"/>
    <dgm:cxn modelId="{590F2D49-B6DE-4D14-BCFB-99C50EC04DA1}" srcId="{19E2C36B-61A5-4347-B1C6-3BD628CD9E37}" destId="{0CF8621C-A63D-4C8C-81EF-E15BD2EC8A2D}" srcOrd="8" destOrd="0" parTransId="{4F58D9D4-4738-4B03-95AC-685BEAA8E62A}" sibTransId="{3B1E301D-1E72-4FB8-B18A-EC15A894B8BE}"/>
    <dgm:cxn modelId="{B656D66A-1922-4CD4-B6F2-083A2C8C7F05}" type="presOf" srcId="{D0FC895E-C776-4567-A242-C244B305D756}" destId="{F0044B76-C4B4-41C8-A5A6-A225A87B54FD}" srcOrd="0" destOrd="6" presId="urn:microsoft.com/office/officeart/2005/8/layout/process3"/>
    <dgm:cxn modelId="{4429ECE9-F68E-4EDA-9949-7A74B3468D46}" type="presOf" srcId="{2C5565BD-1DAD-44B0-8134-889B5F3AE1C6}" destId="{05419056-544F-4B74-A2EC-E66536B0E9CB}" srcOrd="0" destOrd="1" presId="urn:microsoft.com/office/officeart/2005/8/layout/process3"/>
    <dgm:cxn modelId="{0C944808-1B3A-4DAE-9E1B-C98D5695EDC8}" srcId="{3CAFC5A8-192A-4B4B-96A1-66A18D3BC7E4}" destId="{78123151-B789-4429-A650-07BA5DFAD2FD}" srcOrd="1" destOrd="0" parTransId="{C5E89209-3574-4BFF-B79E-1094A82510EE}" sibTransId="{A6FBC40A-D306-4D0F-A188-6A50E5E93353}"/>
    <dgm:cxn modelId="{F4879769-B083-410D-9B5D-5F1670E7F2A8}" srcId="{3CAFC5A8-192A-4B4B-96A1-66A18D3BC7E4}" destId="{8C565305-13D9-4230-914A-099B01273F49}" srcOrd="3" destOrd="0" parTransId="{360B5DB2-CCC1-4699-A0EB-B3757D4E800F}" sibTransId="{2E4EDF64-FB44-4CEB-95C9-F25066782596}"/>
    <dgm:cxn modelId="{06D81E72-B810-4018-8E55-7CE90284E05B}" type="presOf" srcId="{5110CE94-6862-4813-AEFB-94A14C593134}" destId="{F80CB0A4-9A6A-45A7-8135-243F92368161}" srcOrd="0" destOrd="0" presId="urn:microsoft.com/office/officeart/2005/8/layout/process3"/>
    <dgm:cxn modelId="{FB30E4ED-7D5E-4B69-B027-F4152DBD4BAC}" type="presOf" srcId="{9331C088-97C8-4C0B-B7F5-55ED23516E89}" destId="{A9B9002E-3C8E-4AB7-9EA0-B3063D546BF7}" srcOrd="0" destOrd="3" presId="urn:microsoft.com/office/officeart/2005/8/layout/process3"/>
    <dgm:cxn modelId="{3314E799-7AA3-4388-989D-30E515FF11EC}" srcId="{94E79DEC-1391-4DB5-BF26-C8D2C35D3C60}" destId="{2ADDECCF-CD69-4294-AC38-641D21780C7A}" srcOrd="7" destOrd="0" parTransId="{7B92F927-5320-4929-8DB0-1876841F03E4}" sibTransId="{82A82B7D-5E55-49DA-9C81-1D5A4A2B0E36}"/>
    <dgm:cxn modelId="{58377539-F146-460E-B85C-9D71373737AE}" type="presOf" srcId="{94E79DEC-1391-4DB5-BF26-C8D2C35D3C60}" destId="{FE61D98B-F3F1-4C91-8574-DEB288643B97}" srcOrd="0" destOrd="0" presId="urn:microsoft.com/office/officeart/2005/8/layout/process3"/>
    <dgm:cxn modelId="{CA16D843-A71A-47B1-9D1E-6A2BD32DC7FB}" srcId="{3CAFC5A8-192A-4B4B-96A1-66A18D3BC7E4}" destId="{627FFACA-A89F-4AA7-8325-7011F503C4DE}" srcOrd="4" destOrd="0" parTransId="{53343B93-02F9-4385-AB4C-DC98A252928D}" sibTransId="{F88B00B9-1B61-4D72-B124-A37F90FDED0C}"/>
    <dgm:cxn modelId="{D74D89ED-BA20-479E-AE23-365849C62240}" type="presOf" srcId="{5E6D8C73-0D3D-4BC6-A5C7-83122F565CB3}" destId="{A9B9002E-3C8E-4AB7-9EA0-B3063D546BF7}" srcOrd="0" destOrd="4" presId="urn:microsoft.com/office/officeart/2005/8/layout/process3"/>
    <dgm:cxn modelId="{5C1D9A44-0203-4C38-999D-F204B1A58F8F}" srcId="{94E79DEC-1391-4DB5-BF26-C8D2C35D3C60}" destId="{973E6612-D58F-4279-9256-5271D1B5C547}" srcOrd="2" destOrd="0" parTransId="{F2593976-2389-41AB-ACC0-E771E2A6E751}" sibTransId="{AFC747F2-3E1F-4510-B7CA-A4C05EF89D84}"/>
    <dgm:cxn modelId="{7C207272-E4BF-40B3-AEB6-CED4FEE909A7}" srcId="{19E2C36B-61A5-4347-B1C6-3BD628CD9E37}" destId="{440C7C3A-EEFD-4C93-B225-BD9EDBE1E8D3}" srcOrd="2" destOrd="0" parTransId="{0438A112-2C5A-4A74-9AE2-DD8D39AF13B2}" sibTransId="{3D28FED5-0E51-438A-9DCD-63FCF28A9169}"/>
    <dgm:cxn modelId="{96AEACD2-26EE-498A-AF37-645C3B8BBB8D}" srcId="{3CAFC5A8-192A-4B4B-96A1-66A18D3BC7E4}" destId="{44F4F9C5-656C-4C21-8EFF-EDFA61CB5C19}" srcOrd="5" destOrd="0" parTransId="{3A63F0D8-996B-4E0C-B9BF-7F3BDEADDE01}" sibTransId="{58FAE95F-9F41-4AD6-9717-0134E53FA6E0}"/>
    <dgm:cxn modelId="{F4F7B543-3854-4AAA-9D8F-29DE6E4A2C48}" srcId="{19E2C36B-61A5-4347-B1C6-3BD628CD9E37}" destId="{D0FC895E-C776-4567-A242-C244B305D756}" srcOrd="6" destOrd="0" parTransId="{D0492E53-C982-4CA5-898F-6520F33CD8F7}" sibTransId="{79C7B238-01BD-43EC-9F1C-6474DCDFABF1}"/>
    <dgm:cxn modelId="{F972C3E5-D3A9-48A5-8224-6948DD9C097B}" type="presOf" srcId="{A7D07D7A-035A-43D3-9A76-09B885798EA4}" destId="{BD07AA63-ED5D-451A-8A76-C396D11C90B4}" srcOrd="0" destOrd="0" presId="urn:microsoft.com/office/officeart/2005/8/layout/process3"/>
    <dgm:cxn modelId="{F4B42B30-6891-4108-BC4F-04DAC911F253}" srcId="{5110CE94-6862-4813-AEFB-94A14C593134}" destId="{94E79DEC-1391-4DB5-BF26-C8D2C35D3C60}" srcOrd="2" destOrd="0" parTransId="{131BFBA9-3ED0-4635-9E24-EB3D16FE62DF}" sibTransId="{B10CA6C4-8B85-497B-86AF-46BF1520D604}"/>
    <dgm:cxn modelId="{35213461-3E9A-4A81-A074-D712E74CF218}" type="presOf" srcId="{19E2C36B-61A5-4347-B1C6-3BD628CD9E37}" destId="{8A0D9D83-C7B4-4A89-B5D0-E33B31353770}" srcOrd="1" destOrd="0" presId="urn:microsoft.com/office/officeart/2005/8/layout/process3"/>
    <dgm:cxn modelId="{C6AECD6E-219A-4CC0-943B-FDF847788819}" type="presOf" srcId="{A9FA89A4-8456-422A-A946-B81D47EB3FFC}" destId="{F0044B76-C4B4-41C8-A5A6-A225A87B54FD}" srcOrd="0" destOrd="1" presId="urn:microsoft.com/office/officeart/2005/8/layout/process3"/>
    <dgm:cxn modelId="{EC7F1124-C71C-40EB-AFCD-6D101E569505}" type="presOf" srcId="{94E79DEC-1391-4DB5-BF26-C8D2C35D3C60}" destId="{FD14CD30-1E60-4E03-B9FD-E425CA0E1B6B}" srcOrd="1" destOrd="0" presId="urn:microsoft.com/office/officeart/2005/8/layout/process3"/>
    <dgm:cxn modelId="{734B42AC-955C-41D8-A5FA-F3DF888A72AD}" srcId="{94E79DEC-1391-4DB5-BF26-C8D2C35D3C60}" destId="{4ABA161A-5131-4BAA-91B2-209D7A1E539E}" srcOrd="0" destOrd="0" parTransId="{27BFFA3D-48B0-4A42-A707-C39E96615C34}" sibTransId="{0BD8C657-599E-45C2-BD3F-1AAB27610744}"/>
    <dgm:cxn modelId="{8BB9534A-6B49-4470-BCCA-662A4CE57C1A}" srcId="{3CAFC5A8-192A-4B4B-96A1-66A18D3BC7E4}" destId="{10C9FCDE-11FA-428F-A6C6-6030B1723EE4}" srcOrd="7" destOrd="0" parTransId="{3814F937-F935-4CBF-8EA7-6E50D0396EF3}" sibTransId="{59E8D66D-7E3D-42BE-A168-5F26D5E7BDD3}"/>
    <dgm:cxn modelId="{B6D5B64A-F0CA-42F1-9689-32AD669FD96D}" type="presOf" srcId="{BD7321CE-49C9-44DC-9A24-2FA7276D0BD3}" destId="{2A28D97E-6D59-4E1D-AD18-383452BA6D3F}" srcOrd="0" destOrd="0" presId="urn:microsoft.com/office/officeart/2005/8/layout/process3"/>
    <dgm:cxn modelId="{E6093937-DB0B-4C6F-9790-E3B32239ECA8}" type="presOf" srcId="{5138A654-5B19-40E2-9EF4-4D6B481F366A}" destId="{F0044B76-C4B4-41C8-A5A6-A225A87B54FD}" srcOrd="0" destOrd="10" presId="urn:microsoft.com/office/officeart/2005/8/layout/process3"/>
    <dgm:cxn modelId="{2672317C-8C25-4370-B609-AF82B3137187}" type="presParOf" srcId="{F80CB0A4-9A6A-45A7-8135-243F92368161}" destId="{618232D8-2CC7-47A1-921E-9F7D72953282}" srcOrd="0" destOrd="0" presId="urn:microsoft.com/office/officeart/2005/8/layout/process3"/>
    <dgm:cxn modelId="{C8477A39-B927-4169-9AEF-2129DB4FE81D}" type="presParOf" srcId="{618232D8-2CC7-47A1-921E-9F7D72953282}" destId="{0D3E8FA0-232A-4AFE-91B8-B063889A651A}" srcOrd="0" destOrd="0" presId="urn:microsoft.com/office/officeart/2005/8/layout/process3"/>
    <dgm:cxn modelId="{0379D922-D56A-4BC0-996B-2E5BEC170C91}" type="presParOf" srcId="{618232D8-2CC7-47A1-921E-9F7D72953282}" destId="{8A0D9D83-C7B4-4A89-B5D0-E33B31353770}" srcOrd="1" destOrd="0" presId="urn:microsoft.com/office/officeart/2005/8/layout/process3"/>
    <dgm:cxn modelId="{14004A1C-45A0-4516-AB89-358F13AEB032}" type="presParOf" srcId="{618232D8-2CC7-47A1-921E-9F7D72953282}" destId="{F0044B76-C4B4-41C8-A5A6-A225A87B54FD}" srcOrd="2" destOrd="0" presId="urn:microsoft.com/office/officeart/2005/8/layout/process3"/>
    <dgm:cxn modelId="{5D969498-DD6F-4D01-ABE0-9B3747765D8C}" type="presParOf" srcId="{F80CB0A4-9A6A-45A7-8135-243F92368161}" destId="{AE5F0CCD-CC00-44D7-A533-0571E45E2ED1}" srcOrd="1" destOrd="0" presId="urn:microsoft.com/office/officeart/2005/8/layout/process3"/>
    <dgm:cxn modelId="{CE279819-B389-418A-9701-AF0729C64FA1}" type="presParOf" srcId="{AE5F0CCD-CC00-44D7-A533-0571E45E2ED1}" destId="{EFD05834-0A26-4C03-A6A2-FFF1B7D9D8B0}" srcOrd="0" destOrd="0" presId="urn:microsoft.com/office/officeart/2005/8/layout/process3"/>
    <dgm:cxn modelId="{CC1967E0-6950-45EE-B417-8F38152255E9}" type="presParOf" srcId="{F80CB0A4-9A6A-45A7-8135-243F92368161}" destId="{B606244D-D4DC-4D5D-A72D-F11FBD815989}" srcOrd="2" destOrd="0" presId="urn:microsoft.com/office/officeart/2005/8/layout/process3"/>
    <dgm:cxn modelId="{C3BEE0BC-AC05-4157-839D-97A79F3EFD8D}" type="presParOf" srcId="{B606244D-D4DC-4D5D-A72D-F11FBD815989}" destId="{310F3328-53AA-49DD-B448-9FE884468DF8}" srcOrd="0" destOrd="0" presId="urn:microsoft.com/office/officeart/2005/8/layout/process3"/>
    <dgm:cxn modelId="{B74DFFD0-FFC5-4445-B68F-269AC22E56F5}" type="presParOf" srcId="{B606244D-D4DC-4D5D-A72D-F11FBD815989}" destId="{9C6DFA05-8344-4DC8-AA57-8F80B0144A64}" srcOrd="1" destOrd="0" presId="urn:microsoft.com/office/officeart/2005/8/layout/process3"/>
    <dgm:cxn modelId="{1A5F5253-937E-4D48-A144-468A59357EDA}" type="presParOf" srcId="{B606244D-D4DC-4D5D-A72D-F11FBD815989}" destId="{4A2727A5-3922-4FB8-886E-DE1754E94F26}" srcOrd="2" destOrd="0" presId="urn:microsoft.com/office/officeart/2005/8/layout/process3"/>
    <dgm:cxn modelId="{3FEFA854-AE87-4910-9719-9D771783EB98}" type="presParOf" srcId="{F80CB0A4-9A6A-45A7-8135-243F92368161}" destId="{2A28D97E-6D59-4E1D-AD18-383452BA6D3F}" srcOrd="3" destOrd="0" presId="urn:microsoft.com/office/officeart/2005/8/layout/process3"/>
    <dgm:cxn modelId="{9CF4E209-16F4-48DA-98BE-7A17464437FA}" type="presParOf" srcId="{2A28D97E-6D59-4E1D-AD18-383452BA6D3F}" destId="{42C544DD-E852-44F9-B433-59642F67332A}" srcOrd="0" destOrd="0" presId="urn:microsoft.com/office/officeart/2005/8/layout/process3"/>
    <dgm:cxn modelId="{E0668955-FBDD-4284-AB75-3D5F31D630F8}" type="presParOf" srcId="{F80CB0A4-9A6A-45A7-8135-243F92368161}" destId="{CF286065-12E7-4F45-9656-D005A16176A9}" srcOrd="4" destOrd="0" presId="urn:microsoft.com/office/officeart/2005/8/layout/process3"/>
    <dgm:cxn modelId="{260489AF-ECBD-4022-9169-DB0C062FC0FC}" type="presParOf" srcId="{CF286065-12E7-4F45-9656-D005A16176A9}" destId="{FE61D98B-F3F1-4C91-8574-DEB288643B97}" srcOrd="0" destOrd="0" presId="urn:microsoft.com/office/officeart/2005/8/layout/process3"/>
    <dgm:cxn modelId="{3AC280AD-BDDC-4903-AC50-4AB03AC6C9B1}" type="presParOf" srcId="{CF286065-12E7-4F45-9656-D005A16176A9}" destId="{FD14CD30-1E60-4E03-B9FD-E425CA0E1B6B}" srcOrd="1" destOrd="0" presId="urn:microsoft.com/office/officeart/2005/8/layout/process3"/>
    <dgm:cxn modelId="{655D98A4-1BCD-4653-AF85-E3835BCC09C9}" type="presParOf" srcId="{CF286065-12E7-4F45-9656-D005A16176A9}" destId="{A9B9002E-3C8E-4AB7-9EA0-B3063D546BF7}" srcOrd="2" destOrd="0" presId="urn:microsoft.com/office/officeart/2005/8/layout/process3"/>
    <dgm:cxn modelId="{07338B75-22B8-4864-97DB-3EB9AC1F3BF8}" type="presParOf" srcId="{F80CB0A4-9A6A-45A7-8135-243F92368161}" destId="{BB476116-BD37-47A7-A030-5E74FBD3F445}" srcOrd="5" destOrd="0" presId="urn:microsoft.com/office/officeart/2005/8/layout/process3"/>
    <dgm:cxn modelId="{0F3F41E7-1431-403E-9D4D-84F22634DCAC}" type="presParOf" srcId="{BB476116-BD37-47A7-A030-5E74FBD3F445}" destId="{531D8918-079D-41F9-8DB1-02429BDBFD28}" srcOrd="0" destOrd="0" presId="urn:microsoft.com/office/officeart/2005/8/layout/process3"/>
    <dgm:cxn modelId="{23940EE1-E414-48A9-B945-B0003C5F9AF7}" type="presParOf" srcId="{F80CB0A4-9A6A-45A7-8135-243F92368161}" destId="{CE3C6B6C-967C-44DF-A94D-0E0ADCF18D36}" srcOrd="6" destOrd="0" presId="urn:microsoft.com/office/officeart/2005/8/layout/process3"/>
    <dgm:cxn modelId="{AAD07F96-6B80-42F2-B4AA-08BEB7B43205}" type="presParOf" srcId="{CE3C6B6C-967C-44DF-A94D-0E0ADCF18D36}" destId="{BD07AA63-ED5D-451A-8A76-C396D11C90B4}" srcOrd="0" destOrd="0" presId="urn:microsoft.com/office/officeart/2005/8/layout/process3"/>
    <dgm:cxn modelId="{145DCE8B-25FE-4B59-8242-96F33975A9C9}" type="presParOf" srcId="{CE3C6B6C-967C-44DF-A94D-0E0ADCF18D36}" destId="{FB9C8298-7EA0-4778-8D3B-CEA72BEBC7A2}" srcOrd="1" destOrd="0" presId="urn:microsoft.com/office/officeart/2005/8/layout/process3"/>
    <dgm:cxn modelId="{2B3E93E8-9C4F-445C-A2C6-514C5D46C903}" type="presParOf" srcId="{CE3C6B6C-967C-44DF-A94D-0E0ADCF18D36}" destId="{05419056-544F-4B74-A2EC-E66536B0E9CB}"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110CE94-6862-4813-AEFB-94A14C593134}" type="doc">
      <dgm:prSet loTypeId="urn:microsoft.com/office/officeart/2005/8/layout/process3" loCatId="process" qsTypeId="urn:microsoft.com/office/officeart/2005/8/quickstyle/simple1" qsCatId="simple" csTypeId="urn:microsoft.com/office/officeart/2005/8/colors/colorful5" csCatId="colorful" phldr="1"/>
      <dgm:spPr/>
      <dgm:t>
        <a:bodyPr/>
        <a:lstStyle/>
        <a:p>
          <a:endParaRPr lang="en-US"/>
        </a:p>
      </dgm:t>
    </dgm:pt>
    <dgm:pt modelId="{19E2C36B-61A5-4347-B1C6-3BD628CD9E37}">
      <dgm:prSet phldrT="[Text]"/>
      <dgm:spPr/>
      <dgm:t>
        <a:bodyPr/>
        <a:lstStyle/>
        <a:p>
          <a:r>
            <a:rPr lang="en-US" dirty="0" smtClean="0"/>
            <a:t>Contextual study </a:t>
          </a:r>
          <a:endParaRPr lang="en-US" dirty="0"/>
        </a:p>
      </dgm:t>
    </dgm:pt>
    <dgm:pt modelId="{72D4D89E-BF84-4501-9EB6-AB51391B5A78}" type="parTrans" cxnId="{23891EB5-FFC1-4CB2-88FF-63C5C23DB885}">
      <dgm:prSet/>
      <dgm:spPr/>
      <dgm:t>
        <a:bodyPr/>
        <a:lstStyle/>
        <a:p>
          <a:endParaRPr lang="en-US"/>
        </a:p>
      </dgm:t>
    </dgm:pt>
    <dgm:pt modelId="{90BD27D2-A410-4B86-AC9A-F3BDBD7A4674}" type="sibTrans" cxnId="{23891EB5-FFC1-4CB2-88FF-63C5C23DB885}">
      <dgm:prSet/>
      <dgm:spPr/>
      <dgm:t>
        <a:bodyPr/>
        <a:lstStyle/>
        <a:p>
          <a:endParaRPr lang="en-US"/>
        </a:p>
      </dgm:t>
    </dgm:pt>
    <dgm:pt modelId="{EDAE9104-C2BA-4580-A939-484077FB9C8B}">
      <dgm:prSet phldrT="[Text]"/>
      <dgm:spPr/>
      <dgm:t>
        <a:bodyPr/>
        <a:lstStyle/>
        <a:p>
          <a:r>
            <a:rPr lang="en-US" dirty="0" smtClean="0"/>
            <a:t>Existing open space</a:t>
          </a:r>
          <a:endParaRPr lang="en-US" dirty="0"/>
        </a:p>
      </dgm:t>
    </dgm:pt>
    <dgm:pt modelId="{4B9CECB1-981D-48BE-B558-E69DC6236F8C}" type="parTrans" cxnId="{3DDCD870-1B5F-42EA-9981-41E6306B41EE}">
      <dgm:prSet/>
      <dgm:spPr/>
      <dgm:t>
        <a:bodyPr/>
        <a:lstStyle/>
        <a:p>
          <a:endParaRPr lang="en-US"/>
        </a:p>
      </dgm:t>
    </dgm:pt>
    <dgm:pt modelId="{8F783693-7716-4DDE-91C4-BFD737210AA8}" type="sibTrans" cxnId="{3DDCD870-1B5F-42EA-9981-41E6306B41EE}">
      <dgm:prSet/>
      <dgm:spPr/>
      <dgm:t>
        <a:bodyPr/>
        <a:lstStyle/>
        <a:p>
          <a:endParaRPr lang="en-US"/>
        </a:p>
      </dgm:t>
    </dgm:pt>
    <dgm:pt modelId="{3CAFC5A8-192A-4B4B-96A1-66A18D3BC7E4}">
      <dgm:prSet phldrT="[Text]"/>
      <dgm:spPr/>
      <dgm:t>
        <a:bodyPr/>
        <a:lstStyle/>
        <a:p>
          <a:r>
            <a:rPr lang="en-US" dirty="0" smtClean="0"/>
            <a:t>Conflict analysis </a:t>
          </a:r>
          <a:endParaRPr lang="en-US" dirty="0"/>
        </a:p>
      </dgm:t>
    </dgm:pt>
    <dgm:pt modelId="{E80AA92F-4C1F-4D46-9790-55D61A3BE76B}" type="parTrans" cxnId="{E772E12C-6984-4831-9EE2-36AC21A1B4B9}">
      <dgm:prSet/>
      <dgm:spPr/>
      <dgm:t>
        <a:bodyPr/>
        <a:lstStyle/>
        <a:p>
          <a:endParaRPr lang="en-US"/>
        </a:p>
      </dgm:t>
    </dgm:pt>
    <dgm:pt modelId="{BD7321CE-49C9-44DC-9A24-2FA7276D0BD3}" type="sibTrans" cxnId="{E772E12C-6984-4831-9EE2-36AC21A1B4B9}">
      <dgm:prSet/>
      <dgm:spPr/>
      <dgm:t>
        <a:bodyPr/>
        <a:lstStyle/>
        <a:p>
          <a:endParaRPr lang="en-US"/>
        </a:p>
      </dgm:t>
    </dgm:pt>
    <dgm:pt modelId="{D3DC0AC6-D581-44FE-A65F-C3B447054832}">
      <dgm:prSet phldrT="[Text]"/>
      <dgm:spPr/>
      <dgm:t>
        <a:bodyPr/>
        <a:lstStyle/>
        <a:p>
          <a:r>
            <a:rPr lang="en-US" dirty="0" smtClean="0"/>
            <a:t>Possible impact of the disaster event in the wider city and the design areas</a:t>
          </a:r>
          <a:endParaRPr lang="en-US" dirty="0"/>
        </a:p>
      </dgm:t>
    </dgm:pt>
    <dgm:pt modelId="{C95BA26C-EDC0-472C-AEAC-A90A2A14AAD9}" type="parTrans" cxnId="{37C69245-9199-4733-AD2A-4E855F102337}">
      <dgm:prSet/>
      <dgm:spPr/>
      <dgm:t>
        <a:bodyPr/>
        <a:lstStyle/>
        <a:p>
          <a:endParaRPr lang="en-US"/>
        </a:p>
      </dgm:t>
    </dgm:pt>
    <dgm:pt modelId="{128607AE-ABA5-43AD-BB5F-2D88DC81E5BB}" type="sibTrans" cxnId="{37C69245-9199-4733-AD2A-4E855F102337}">
      <dgm:prSet/>
      <dgm:spPr/>
      <dgm:t>
        <a:bodyPr/>
        <a:lstStyle/>
        <a:p>
          <a:endParaRPr lang="en-US"/>
        </a:p>
      </dgm:t>
    </dgm:pt>
    <dgm:pt modelId="{94E79DEC-1391-4DB5-BF26-C8D2C35D3C60}">
      <dgm:prSet phldrT="[Text]"/>
      <dgm:spPr/>
      <dgm:t>
        <a:bodyPr/>
        <a:lstStyle/>
        <a:p>
          <a:r>
            <a:rPr lang="en-US" dirty="0" smtClean="0"/>
            <a:t>Intervention scope policy formulation</a:t>
          </a:r>
          <a:endParaRPr lang="en-US" dirty="0"/>
        </a:p>
      </dgm:t>
    </dgm:pt>
    <dgm:pt modelId="{131BFBA9-3ED0-4635-9E24-EB3D16FE62DF}" type="parTrans" cxnId="{F4B42B30-6891-4108-BC4F-04DAC911F253}">
      <dgm:prSet/>
      <dgm:spPr/>
      <dgm:t>
        <a:bodyPr/>
        <a:lstStyle/>
        <a:p>
          <a:endParaRPr lang="en-US"/>
        </a:p>
      </dgm:t>
    </dgm:pt>
    <dgm:pt modelId="{B10CA6C4-8B85-497B-86AF-46BF1520D604}" type="sibTrans" cxnId="{F4B42B30-6891-4108-BC4F-04DAC911F253}">
      <dgm:prSet/>
      <dgm:spPr/>
      <dgm:t>
        <a:bodyPr/>
        <a:lstStyle/>
        <a:p>
          <a:endParaRPr lang="en-US"/>
        </a:p>
      </dgm:t>
    </dgm:pt>
    <dgm:pt modelId="{A7D07D7A-035A-43D3-9A76-09B885798EA4}">
      <dgm:prSet phldrT="[Text]"/>
      <dgm:spPr/>
      <dgm:t>
        <a:bodyPr/>
        <a:lstStyle/>
        <a:p>
          <a:r>
            <a:rPr lang="en-US" dirty="0" smtClean="0"/>
            <a:t>Detail design </a:t>
          </a:r>
          <a:endParaRPr lang="en-US" dirty="0"/>
        </a:p>
      </dgm:t>
    </dgm:pt>
    <dgm:pt modelId="{C611245E-2989-4381-A569-402887C9CECA}" type="parTrans" cxnId="{FDABC96C-0432-427A-B236-80294C016DC3}">
      <dgm:prSet/>
      <dgm:spPr/>
      <dgm:t>
        <a:bodyPr/>
        <a:lstStyle/>
        <a:p>
          <a:endParaRPr lang="en-US"/>
        </a:p>
      </dgm:t>
    </dgm:pt>
    <dgm:pt modelId="{0D829493-5DA1-4748-9BDD-F7E82E017867}" type="sibTrans" cxnId="{FDABC96C-0432-427A-B236-80294C016DC3}">
      <dgm:prSet/>
      <dgm:spPr/>
      <dgm:t>
        <a:bodyPr/>
        <a:lstStyle/>
        <a:p>
          <a:endParaRPr lang="en-US"/>
        </a:p>
      </dgm:t>
    </dgm:pt>
    <dgm:pt modelId="{7978170A-BCAE-44C2-BA43-F826E223E687}">
      <dgm:prSet/>
      <dgm:spPr/>
      <dgm:t>
        <a:bodyPr/>
        <a:lstStyle/>
        <a:p>
          <a:r>
            <a:rPr lang="en-US" dirty="0" smtClean="0"/>
            <a:t>Citywide comprehensive plan</a:t>
          </a:r>
          <a:endParaRPr lang="en-US" dirty="0"/>
        </a:p>
      </dgm:t>
    </dgm:pt>
    <dgm:pt modelId="{43CD5D11-7A9B-45D7-B705-1D01604E2577}" type="parTrans" cxnId="{55F8BB05-8ACB-425B-9760-53D8AB59B173}">
      <dgm:prSet/>
      <dgm:spPr/>
      <dgm:t>
        <a:bodyPr/>
        <a:lstStyle/>
        <a:p>
          <a:endParaRPr lang="en-US"/>
        </a:p>
      </dgm:t>
    </dgm:pt>
    <dgm:pt modelId="{5FA3A93D-0EE2-459B-A685-C8740ECE05ED}" type="sibTrans" cxnId="{55F8BB05-8ACB-425B-9760-53D8AB59B173}">
      <dgm:prSet/>
      <dgm:spPr/>
      <dgm:t>
        <a:bodyPr/>
        <a:lstStyle/>
        <a:p>
          <a:endParaRPr lang="en-US"/>
        </a:p>
      </dgm:t>
    </dgm:pt>
    <dgm:pt modelId="{10C9FCDE-11FA-428F-A6C6-6030B1723EE4}">
      <dgm:prSet phldrT="[Text]"/>
      <dgm:spPr/>
      <dgm:t>
        <a:bodyPr/>
        <a:lstStyle/>
        <a:p>
          <a:endParaRPr lang="en-US" dirty="0"/>
        </a:p>
      </dgm:t>
    </dgm:pt>
    <dgm:pt modelId="{3814F937-F935-4CBF-8EA7-6E50D0396EF3}" type="parTrans" cxnId="{8BB9534A-6B49-4470-BCCA-662A4CE57C1A}">
      <dgm:prSet/>
      <dgm:spPr/>
      <dgm:t>
        <a:bodyPr/>
        <a:lstStyle/>
        <a:p>
          <a:endParaRPr lang="en-US"/>
        </a:p>
      </dgm:t>
    </dgm:pt>
    <dgm:pt modelId="{59E8D66D-7E3D-42BE-A168-5F26D5E7BDD3}" type="sibTrans" cxnId="{8BB9534A-6B49-4470-BCCA-662A4CE57C1A}">
      <dgm:prSet/>
      <dgm:spPr/>
      <dgm:t>
        <a:bodyPr/>
        <a:lstStyle/>
        <a:p>
          <a:endParaRPr lang="en-US"/>
        </a:p>
      </dgm:t>
    </dgm:pt>
    <dgm:pt modelId="{621B846C-0A10-4452-A2D4-B3E1CC58A337}">
      <dgm:prSet phldrT="[Text]"/>
      <dgm:spPr/>
      <dgm:t>
        <a:bodyPr/>
        <a:lstStyle/>
        <a:p>
          <a:endParaRPr lang="en-US" dirty="0"/>
        </a:p>
      </dgm:t>
    </dgm:pt>
    <dgm:pt modelId="{18372826-58F2-41D1-B929-5631E3D2FC5D}" type="parTrans" cxnId="{570609D6-1AEA-4AC9-B523-85A87D2C1359}">
      <dgm:prSet/>
      <dgm:spPr/>
      <dgm:t>
        <a:bodyPr/>
        <a:lstStyle/>
        <a:p>
          <a:endParaRPr lang="en-US"/>
        </a:p>
      </dgm:t>
    </dgm:pt>
    <dgm:pt modelId="{9D6070F8-73AE-42AE-AAC2-7C142E40AAD5}" type="sibTrans" cxnId="{570609D6-1AEA-4AC9-B523-85A87D2C1359}">
      <dgm:prSet/>
      <dgm:spPr/>
      <dgm:t>
        <a:bodyPr/>
        <a:lstStyle/>
        <a:p>
          <a:endParaRPr lang="en-US"/>
        </a:p>
      </dgm:t>
    </dgm:pt>
    <dgm:pt modelId="{73C23E95-CA3D-4EE2-AF1D-94563647A24A}">
      <dgm:prSet phldrT="[Text]"/>
      <dgm:spPr/>
      <dgm:t>
        <a:bodyPr/>
        <a:lstStyle/>
        <a:p>
          <a:r>
            <a:rPr lang="en-US" dirty="0" smtClean="0"/>
            <a:t>Surrounding area details </a:t>
          </a:r>
          <a:endParaRPr lang="en-US" dirty="0"/>
        </a:p>
      </dgm:t>
    </dgm:pt>
    <dgm:pt modelId="{FE05DBA3-0983-4F85-B0DF-F306E50E4FC7}" type="parTrans" cxnId="{852985E3-B68E-43F1-8F95-C349F4E48877}">
      <dgm:prSet/>
      <dgm:spPr/>
      <dgm:t>
        <a:bodyPr/>
        <a:lstStyle/>
        <a:p>
          <a:endParaRPr lang="en-US"/>
        </a:p>
      </dgm:t>
    </dgm:pt>
    <dgm:pt modelId="{F4401D59-24F2-45F0-A980-7927660829B8}" type="sibTrans" cxnId="{852985E3-B68E-43F1-8F95-C349F4E48877}">
      <dgm:prSet/>
      <dgm:spPr/>
      <dgm:t>
        <a:bodyPr/>
        <a:lstStyle/>
        <a:p>
          <a:endParaRPr lang="en-US"/>
        </a:p>
      </dgm:t>
    </dgm:pt>
    <dgm:pt modelId="{5138A654-5B19-40E2-9EF4-4D6B481F366A}">
      <dgm:prSet phldrT="[Text]"/>
      <dgm:spPr/>
      <dgm:t>
        <a:bodyPr/>
        <a:lstStyle/>
        <a:p>
          <a:r>
            <a:rPr lang="en-US" dirty="0" smtClean="0"/>
            <a:t>Earthquake  and other disaster </a:t>
          </a:r>
          <a:endParaRPr lang="en-US" dirty="0"/>
        </a:p>
      </dgm:t>
    </dgm:pt>
    <dgm:pt modelId="{89EEC6F0-5F38-44A3-AC28-1D2F76A2093A}" type="parTrans" cxnId="{5ED7AF08-4707-4132-B8F1-8974F98AA38E}">
      <dgm:prSet/>
      <dgm:spPr/>
      <dgm:t>
        <a:bodyPr/>
        <a:lstStyle/>
        <a:p>
          <a:endParaRPr lang="en-US"/>
        </a:p>
      </dgm:t>
    </dgm:pt>
    <dgm:pt modelId="{3A5582B1-4CC0-4DAC-9A65-CCB7E65DF0BB}" type="sibTrans" cxnId="{5ED7AF08-4707-4132-B8F1-8974F98AA38E}">
      <dgm:prSet/>
      <dgm:spPr/>
      <dgm:t>
        <a:bodyPr/>
        <a:lstStyle/>
        <a:p>
          <a:endParaRPr lang="en-US"/>
        </a:p>
      </dgm:t>
    </dgm:pt>
    <dgm:pt modelId="{53BA4BAA-418E-4A81-91CB-CA0C88FEDA95}">
      <dgm:prSet phldrT="[Text]"/>
      <dgm:spPr/>
      <dgm:t>
        <a:bodyPr/>
        <a:lstStyle/>
        <a:p>
          <a:r>
            <a:rPr lang="en-US" dirty="0" smtClean="0"/>
            <a:t>Type, ownership, public access etc.</a:t>
          </a:r>
          <a:endParaRPr lang="en-US" dirty="0"/>
        </a:p>
      </dgm:t>
    </dgm:pt>
    <dgm:pt modelId="{88FE52A6-4759-49F5-B46F-47D879D00852}" type="parTrans" cxnId="{D3A75673-00A5-4DB4-BCFD-C2C796C4596E}">
      <dgm:prSet/>
      <dgm:spPr/>
      <dgm:t>
        <a:bodyPr/>
        <a:lstStyle/>
        <a:p>
          <a:endParaRPr lang="en-US"/>
        </a:p>
      </dgm:t>
    </dgm:pt>
    <dgm:pt modelId="{6BC38A54-F5EC-402F-80F9-24197E2EFF1A}" type="sibTrans" cxnId="{D3A75673-00A5-4DB4-BCFD-C2C796C4596E}">
      <dgm:prSet/>
      <dgm:spPr/>
      <dgm:t>
        <a:bodyPr/>
        <a:lstStyle/>
        <a:p>
          <a:endParaRPr lang="en-US"/>
        </a:p>
      </dgm:t>
    </dgm:pt>
    <dgm:pt modelId="{ABBB44FC-E951-4782-B03B-7D02250E2E79}">
      <dgm:prSet phldrT="[Text]"/>
      <dgm:spPr/>
      <dgm:t>
        <a:bodyPr/>
        <a:lstStyle/>
        <a:p>
          <a:r>
            <a:rPr lang="en-US" dirty="0" smtClean="0"/>
            <a:t>Vulnerability, exposure of open space in disaster </a:t>
          </a:r>
          <a:endParaRPr lang="en-US" dirty="0"/>
        </a:p>
      </dgm:t>
    </dgm:pt>
    <dgm:pt modelId="{46144EEE-7F14-489E-9F9A-1388DD2B3071}" type="parTrans" cxnId="{0A1D2B29-C335-4273-8A4A-3C0B26E29963}">
      <dgm:prSet/>
      <dgm:spPr/>
      <dgm:t>
        <a:bodyPr/>
        <a:lstStyle/>
        <a:p>
          <a:endParaRPr lang="en-US"/>
        </a:p>
      </dgm:t>
    </dgm:pt>
    <dgm:pt modelId="{3AE609E6-4F82-43F2-8D05-292CAC004BB0}" type="sibTrans" cxnId="{0A1D2B29-C335-4273-8A4A-3C0B26E29963}">
      <dgm:prSet/>
      <dgm:spPr/>
      <dgm:t>
        <a:bodyPr/>
        <a:lstStyle/>
        <a:p>
          <a:endParaRPr lang="en-US"/>
        </a:p>
      </dgm:t>
    </dgm:pt>
    <dgm:pt modelId="{FB570A6C-3A27-4D8A-BC7F-75317205437F}">
      <dgm:prSet phldrT="[Text]"/>
      <dgm:spPr/>
      <dgm:t>
        <a:bodyPr/>
        <a:lstStyle/>
        <a:p>
          <a:r>
            <a:rPr lang="en-US" dirty="0" smtClean="0"/>
            <a:t>Road network hierarchy </a:t>
          </a:r>
          <a:endParaRPr lang="en-US" dirty="0"/>
        </a:p>
      </dgm:t>
    </dgm:pt>
    <dgm:pt modelId="{A4FA3C18-00E9-48E1-BD5C-625FF3FE08DE}" type="parTrans" cxnId="{B0E77955-3629-4926-BDE2-0ADE8F6F469A}">
      <dgm:prSet/>
      <dgm:spPr/>
      <dgm:t>
        <a:bodyPr/>
        <a:lstStyle/>
        <a:p>
          <a:endParaRPr lang="en-US"/>
        </a:p>
      </dgm:t>
    </dgm:pt>
    <dgm:pt modelId="{C7350C8A-6A67-4445-905E-73C54C0F1223}" type="sibTrans" cxnId="{B0E77955-3629-4926-BDE2-0ADE8F6F469A}">
      <dgm:prSet/>
      <dgm:spPr/>
      <dgm:t>
        <a:bodyPr/>
        <a:lstStyle/>
        <a:p>
          <a:endParaRPr lang="en-US"/>
        </a:p>
      </dgm:t>
    </dgm:pt>
    <dgm:pt modelId="{A1C98032-FA3C-49A9-9D87-E7A3B8155F27}">
      <dgm:prSet/>
      <dgm:spPr/>
      <dgm:t>
        <a:bodyPr/>
        <a:lstStyle/>
        <a:p>
          <a:endParaRPr lang="en-US" dirty="0"/>
        </a:p>
      </dgm:t>
    </dgm:pt>
    <dgm:pt modelId="{0B3FC53A-AD5A-4798-8F4E-C34D4ACA3821}" type="parTrans" cxnId="{FC8BE693-98D4-412B-BA15-E7E79380FED8}">
      <dgm:prSet/>
      <dgm:spPr/>
      <dgm:t>
        <a:bodyPr/>
        <a:lstStyle/>
        <a:p>
          <a:endParaRPr lang="en-US"/>
        </a:p>
      </dgm:t>
    </dgm:pt>
    <dgm:pt modelId="{3401477C-9EB5-4FB1-8AB7-557A274DA20F}" type="sibTrans" cxnId="{FC8BE693-98D4-412B-BA15-E7E79380FED8}">
      <dgm:prSet/>
      <dgm:spPr/>
      <dgm:t>
        <a:bodyPr/>
        <a:lstStyle/>
        <a:p>
          <a:endParaRPr lang="en-US"/>
        </a:p>
      </dgm:t>
    </dgm:pt>
    <dgm:pt modelId="{96A91C8E-CCF0-4471-80B1-D123737771EF}">
      <dgm:prSet/>
      <dgm:spPr/>
      <dgm:t>
        <a:bodyPr/>
        <a:lstStyle/>
        <a:p>
          <a:r>
            <a:rPr lang="en-US" dirty="0" smtClean="0"/>
            <a:t>new or redesign of existing urban facility with open space.</a:t>
          </a:r>
          <a:endParaRPr lang="en-US" dirty="0"/>
        </a:p>
      </dgm:t>
    </dgm:pt>
    <dgm:pt modelId="{BB67CC41-F011-41B0-B05B-469EAD39756E}" type="parTrans" cxnId="{8936D033-EF5A-4B8B-9BD2-3FB36EA7C3F0}">
      <dgm:prSet/>
      <dgm:spPr/>
      <dgm:t>
        <a:bodyPr/>
        <a:lstStyle/>
        <a:p>
          <a:endParaRPr lang="en-US"/>
        </a:p>
      </dgm:t>
    </dgm:pt>
    <dgm:pt modelId="{C0C34A00-7296-4E5F-BECE-4E1ACEE0D464}" type="sibTrans" cxnId="{8936D033-EF5A-4B8B-9BD2-3FB36EA7C3F0}">
      <dgm:prSet/>
      <dgm:spPr/>
      <dgm:t>
        <a:bodyPr/>
        <a:lstStyle/>
        <a:p>
          <a:endParaRPr lang="en-US"/>
        </a:p>
      </dgm:t>
    </dgm:pt>
    <dgm:pt modelId="{165F27EC-EAE1-4C3B-8073-1C1D4CD0ECFA}">
      <dgm:prSet/>
      <dgm:spPr/>
      <dgm:t>
        <a:bodyPr/>
        <a:lstStyle/>
        <a:p>
          <a:endParaRPr lang="en-US" dirty="0"/>
        </a:p>
      </dgm:t>
    </dgm:pt>
    <dgm:pt modelId="{A23860F0-F354-46EC-A659-18E1E18572CA}" type="parTrans" cxnId="{A0E6897D-842A-4072-ABBE-6C60A182F781}">
      <dgm:prSet/>
      <dgm:spPr/>
      <dgm:t>
        <a:bodyPr/>
        <a:lstStyle/>
        <a:p>
          <a:endParaRPr lang="en-US"/>
        </a:p>
      </dgm:t>
    </dgm:pt>
    <dgm:pt modelId="{7AB04514-4E2D-4061-BED5-17D5F4A7BD4B}" type="sibTrans" cxnId="{A0E6897D-842A-4072-ABBE-6C60A182F781}">
      <dgm:prSet/>
      <dgm:spPr/>
      <dgm:t>
        <a:bodyPr/>
        <a:lstStyle/>
        <a:p>
          <a:endParaRPr lang="en-US"/>
        </a:p>
      </dgm:t>
    </dgm:pt>
    <dgm:pt modelId="{A38EAD47-8A59-4AC7-A5B4-0C5CA7FC769E}">
      <dgm:prSet/>
      <dgm:spPr/>
      <dgm:t>
        <a:bodyPr/>
        <a:lstStyle/>
        <a:p>
          <a:r>
            <a:rPr lang="en-US" dirty="0" smtClean="0"/>
            <a:t>Field stations for necessary disaster management</a:t>
          </a:r>
          <a:endParaRPr lang="en-US" dirty="0"/>
        </a:p>
      </dgm:t>
    </dgm:pt>
    <dgm:pt modelId="{6A090B6B-0489-4804-B59B-9B18434629A4}" type="parTrans" cxnId="{1D4AD22A-30C6-486F-9E17-8A1AAAFF8C84}">
      <dgm:prSet/>
      <dgm:spPr/>
      <dgm:t>
        <a:bodyPr/>
        <a:lstStyle/>
        <a:p>
          <a:endParaRPr lang="en-US"/>
        </a:p>
      </dgm:t>
    </dgm:pt>
    <dgm:pt modelId="{C323A090-3563-4F4A-8BD4-110E1575948C}" type="sibTrans" cxnId="{1D4AD22A-30C6-486F-9E17-8A1AAAFF8C84}">
      <dgm:prSet/>
      <dgm:spPr/>
      <dgm:t>
        <a:bodyPr/>
        <a:lstStyle/>
        <a:p>
          <a:endParaRPr lang="en-US"/>
        </a:p>
      </dgm:t>
    </dgm:pt>
    <dgm:pt modelId="{E4F145AA-6600-4D29-9FB9-978F67CFA8DD}">
      <dgm:prSet phldrT="[Text]"/>
      <dgm:spPr/>
      <dgm:t>
        <a:bodyPr/>
        <a:lstStyle/>
        <a:p>
          <a:r>
            <a:rPr lang="en-US" dirty="0" smtClean="0"/>
            <a:t>Applicability and suitability of open spaces</a:t>
          </a:r>
          <a:endParaRPr lang="en-US" dirty="0"/>
        </a:p>
      </dgm:t>
    </dgm:pt>
    <dgm:pt modelId="{4CF51AFE-DE63-4DA4-A1F7-99247A0019D8}" type="parTrans" cxnId="{A6684944-BC4E-4527-B1FF-43E6B363C545}">
      <dgm:prSet/>
      <dgm:spPr/>
      <dgm:t>
        <a:bodyPr/>
        <a:lstStyle/>
        <a:p>
          <a:endParaRPr lang="en-US"/>
        </a:p>
      </dgm:t>
    </dgm:pt>
    <dgm:pt modelId="{E25D3994-9FFB-4952-A222-647A67D755E2}" type="sibTrans" cxnId="{A6684944-BC4E-4527-B1FF-43E6B363C545}">
      <dgm:prSet/>
      <dgm:spPr/>
      <dgm:t>
        <a:bodyPr/>
        <a:lstStyle/>
        <a:p>
          <a:endParaRPr lang="en-US"/>
        </a:p>
      </dgm:t>
    </dgm:pt>
    <dgm:pt modelId="{D9CFCCEC-AA25-4852-A3C5-ABC41F3B7922}">
      <dgm:prSet phldrT="[Text]"/>
      <dgm:spPr/>
      <dgm:t>
        <a:bodyPr/>
        <a:lstStyle/>
        <a:p>
          <a:r>
            <a:rPr lang="en-US" dirty="0" smtClean="0"/>
            <a:t>Categorizing problem areas</a:t>
          </a:r>
          <a:endParaRPr lang="en-US" dirty="0"/>
        </a:p>
      </dgm:t>
    </dgm:pt>
    <dgm:pt modelId="{9010C8C8-FA1C-4F79-9336-04B329472902}" type="parTrans" cxnId="{01634BD8-5177-4566-ABE7-6A39BA8A72D0}">
      <dgm:prSet/>
      <dgm:spPr/>
      <dgm:t>
        <a:bodyPr/>
        <a:lstStyle/>
        <a:p>
          <a:endParaRPr lang="en-US"/>
        </a:p>
      </dgm:t>
    </dgm:pt>
    <dgm:pt modelId="{E7D64699-061E-47A8-8499-DD175E514849}" type="sibTrans" cxnId="{01634BD8-5177-4566-ABE7-6A39BA8A72D0}">
      <dgm:prSet/>
      <dgm:spPr/>
      <dgm:t>
        <a:bodyPr/>
        <a:lstStyle/>
        <a:p>
          <a:endParaRPr lang="en-US"/>
        </a:p>
      </dgm:t>
    </dgm:pt>
    <dgm:pt modelId="{D06D87A6-DB2F-4558-A40D-9CBEAE0B4ED5}">
      <dgm:prSet phldrT="[Text]"/>
      <dgm:spPr/>
      <dgm:t>
        <a:bodyPr/>
        <a:lstStyle/>
        <a:p>
          <a:r>
            <a:rPr lang="en-US" dirty="0" smtClean="0"/>
            <a:t>prioritization of problems for actions</a:t>
          </a:r>
          <a:endParaRPr lang="en-US" dirty="0"/>
        </a:p>
      </dgm:t>
    </dgm:pt>
    <dgm:pt modelId="{0C6F8417-9ED6-4EEE-904A-C64115756BB2}" type="parTrans" cxnId="{4CC4F0C3-D3C1-4DC5-A28F-AE8387FCC52A}">
      <dgm:prSet/>
      <dgm:spPr/>
      <dgm:t>
        <a:bodyPr/>
        <a:lstStyle/>
        <a:p>
          <a:endParaRPr lang="en-US"/>
        </a:p>
      </dgm:t>
    </dgm:pt>
    <dgm:pt modelId="{99D5A8C5-953A-4355-A3E7-3356EA918D25}" type="sibTrans" cxnId="{4CC4F0C3-D3C1-4DC5-A28F-AE8387FCC52A}">
      <dgm:prSet/>
      <dgm:spPr/>
      <dgm:t>
        <a:bodyPr/>
        <a:lstStyle/>
        <a:p>
          <a:endParaRPr lang="en-US"/>
        </a:p>
      </dgm:t>
    </dgm:pt>
    <dgm:pt modelId="{E60895BE-AEC7-45FC-8322-B5A4A5D48551}">
      <dgm:prSet phldrT="[Text]"/>
      <dgm:spPr/>
      <dgm:t>
        <a:bodyPr/>
        <a:lstStyle/>
        <a:p>
          <a:r>
            <a:rPr lang="en-US" dirty="0" smtClean="0"/>
            <a:t>Identification and Coordination with other institutions, such as Fire Service and Civil Defense etc.</a:t>
          </a:r>
          <a:endParaRPr lang="en-US" dirty="0"/>
        </a:p>
      </dgm:t>
    </dgm:pt>
    <dgm:pt modelId="{69A66124-A448-41B9-805C-7689DAC5228E}" type="parTrans" cxnId="{EB5971E5-C71F-4A04-8D2D-19E0F9C67DF6}">
      <dgm:prSet/>
      <dgm:spPr/>
      <dgm:t>
        <a:bodyPr/>
        <a:lstStyle/>
        <a:p>
          <a:endParaRPr lang="en-US"/>
        </a:p>
      </dgm:t>
    </dgm:pt>
    <dgm:pt modelId="{3958AA8B-F7CF-4275-A31B-B3E458ED2407}" type="sibTrans" cxnId="{EB5971E5-C71F-4A04-8D2D-19E0F9C67DF6}">
      <dgm:prSet/>
      <dgm:spPr/>
      <dgm:t>
        <a:bodyPr/>
        <a:lstStyle/>
        <a:p>
          <a:endParaRPr lang="en-US"/>
        </a:p>
      </dgm:t>
    </dgm:pt>
    <dgm:pt modelId="{D9131A3F-29E5-4794-996B-96B60A56407B}">
      <dgm:prSet phldrT="[Text]"/>
      <dgm:spPr/>
      <dgm:t>
        <a:bodyPr/>
        <a:lstStyle/>
        <a:p>
          <a:r>
            <a:rPr lang="de-DE" dirty="0" smtClean="0"/>
            <a:t>Implementation strategy by </a:t>
          </a:r>
          <a:r>
            <a:rPr lang="en-US" dirty="0" smtClean="0"/>
            <a:t>utilizing their infrastructures</a:t>
          </a:r>
          <a:endParaRPr lang="en-US" dirty="0"/>
        </a:p>
      </dgm:t>
    </dgm:pt>
    <dgm:pt modelId="{6BE8186B-85D1-4A14-8195-7423F6CAC24E}" type="parTrans" cxnId="{90150A46-2875-4499-92B5-C949FD1A0139}">
      <dgm:prSet/>
      <dgm:spPr/>
      <dgm:t>
        <a:bodyPr/>
        <a:lstStyle/>
        <a:p>
          <a:endParaRPr lang="en-US"/>
        </a:p>
      </dgm:t>
    </dgm:pt>
    <dgm:pt modelId="{095E8EB7-8E15-4CCE-B7FE-1DD7F84D1AC1}" type="sibTrans" cxnId="{90150A46-2875-4499-92B5-C949FD1A0139}">
      <dgm:prSet/>
      <dgm:spPr/>
      <dgm:t>
        <a:bodyPr/>
        <a:lstStyle/>
        <a:p>
          <a:endParaRPr lang="en-US"/>
        </a:p>
      </dgm:t>
    </dgm:pt>
    <dgm:pt modelId="{178C8272-3B9A-4157-8991-D59FAD5C3044}">
      <dgm:prSet phldrT="[Text]"/>
      <dgm:spPr/>
      <dgm:t>
        <a:bodyPr/>
        <a:lstStyle/>
        <a:p>
          <a:r>
            <a:rPr lang="en-US" dirty="0" smtClean="0"/>
            <a:t>Need/availability  of infrastructure and services</a:t>
          </a:r>
          <a:endParaRPr lang="en-US" dirty="0"/>
        </a:p>
      </dgm:t>
    </dgm:pt>
    <dgm:pt modelId="{C136FED4-838E-4EC0-9A6D-713A7E406907}" type="parTrans" cxnId="{5751A8A5-7300-47EA-AC5B-6F94151DAC74}">
      <dgm:prSet/>
      <dgm:spPr/>
      <dgm:t>
        <a:bodyPr/>
        <a:lstStyle/>
        <a:p>
          <a:endParaRPr lang="en-US"/>
        </a:p>
      </dgm:t>
    </dgm:pt>
    <dgm:pt modelId="{A2A789A0-0825-41B2-BC9E-0E99FD70DC2E}" type="sibTrans" cxnId="{5751A8A5-7300-47EA-AC5B-6F94151DAC74}">
      <dgm:prSet/>
      <dgm:spPr/>
      <dgm:t>
        <a:bodyPr/>
        <a:lstStyle/>
        <a:p>
          <a:endParaRPr lang="en-US"/>
        </a:p>
      </dgm:t>
    </dgm:pt>
    <dgm:pt modelId="{532DA53B-3CED-4EEA-926C-8DEB27EA421B}">
      <dgm:prSet phldrT="[Text]"/>
      <dgm:spPr/>
      <dgm:t>
        <a:bodyPr/>
        <a:lstStyle/>
        <a:p>
          <a:r>
            <a:rPr lang="en-US" dirty="0" smtClean="0"/>
            <a:t>Identification of existing urban facilities with open space that is in conflict</a:t>
          </a:r>
          <a:endParaRPr lang="en-US" dirty="0"/>
        </a:p>
      </dgm:t>
    </dgm:pt>
    <dgm:pt modelId="{AECAB5DC-899E-47D4-AD34-1A35F79EBCDF}" type="parTrans" cxnId="{24BBFD96-E09A-4424-9EDB-7C30AA6F8F87}">
      <dgm:prSet/>
      <dgm:spPr/>
      <dgm:t>
        <a:bodyPr/>
        <a:lstStyle/>
        <a:p>
          <a:endParaRPr lang="en-US"/>
        </a:p>
      </dgm:t>
    </dgm:pt>
    <dgm:pt modelId="{721BF0C4-E002-4BB3-BF71-2826D8A0CB4C}" type="sibTrans" cxnId="{24BBFD96-E09A-4424-9EDB-7C30AA6F8F87}">
      <dgm:prSet/>
      <dgm:spPr/>
      <dgm:t>
        <a:bodyPr/>
        <a:lstStyle/>
        <a:p>
          <a:endParaRPr lang="en-US"/>
        </a:p>
      </dgm:t>
    </dgm:pt>
    <dgm:pt modelId="{5277BFA3-6F70-454B-9159-CEDFA5687C73}">
      <dgm:prSet/>
      <dgm:spPr/>
      <dgm:t>
        <a:bodyPr/>
        <a:lstStyle/>
        <a:p>
          <a:r>
            <a:rPr lang="en-US" dirty="0" smtClean="0"/>
            <a:t>open space adaptation for disaster management and recovery program</a:t>
          </a:r>
          <a:endParaRPr lang="en-US" dirty="0"/>
        </a:p>
      </dgm:t>
    </dgm:pt>
    <dgm:pt modelId="{79F74A67-9F73-418F-BAFF-2A29009765FB}" type="parTrans" cxnId="{A3160088-AB07-4D7D-AD34-F8921D525A92}">
      <dgm:prSet/>
      <dgm:spPr/>
      <dgm:t>
        <a:bodyPr/>
        <a:lstStyle/>
        <a:p>
          <a:endParaRPr lang="en-US"/>
        </a:p>
      </dgm:t>
    </dgm:pt>
    <dgm:pt modelId="{6902D38F-014A-4D29-A1FF-D1D61618E5C5}" type="sibTrans" cxnId="{A3160088-AB07-4D7D-AD34-F8921D525A92}">
      <dgm:prSet/>
      <dgm:spPr/>
      <dgm:t>
        <a:bodyPr/>
        <a:lstStyle/>
        <a:p>
          <a:endParaRPr lang="en-US"/>
        </a:p>
      </dgm:t>
    </dgm:pt>
    <dgm:pt modelId="{BF759C09-AA72-4FB6-96E6-411F509882C3}">
      <dgm:prSet phldrT="[Text]"/>
      <dgm:spPr/>
      <dgm:t>
        <a:bodyPr/>
        <a:lstStyle/>
        <a:p>
          <a:r>
            <a:rPr lang="en-US" dirty="0" smtClean="0"/>
            <a:t>Existing recreational facilities.</a:t>
          </a:r>
          <a:endParaRPr lang="en-US" dirty="0"/>
        </a:p>
      </dgm:t>
    </dgm:pt>
    <dgm:pt modelId="{961C5AB5-D092-491A-8B95-0EC03B180653}" type="parTrans" cxnId="{A9736A54-A232-442A-8AF6-49C616CACCD8}">
      <dgm:prSet/>
      <dgm:spPr/>
      <dgm:t>
        <a:bodyPr/>
        <a:lstStyle/>
        <a:p>
          <a:endParaRPr lang="en-US"/>
        </a:p>
      </dgm:t>
    </dgm:pt>
    <dgm:pt modelId="{6440DA23-C826-4833-9B92-B8E294A62260}" type="sibTrans" cxnId="{A9736A54-A232-442A-8AF6-49C616CACCD8}">
      <dgm:prSet/>
      <dgm:spPr/>
      <dgm:t>
        <a:bodyPr/>
        <a:lstStyle/>
        <a:p>
          <a:endParaRPr lang="en-US"/>
        </a:p>
      </dgm:t>
    </dgm:pt>
    <dgm:pt modelId="{F80CB0A4-9A6A-45A7-8135-243F92368161}" type="pres">
      <dgm:prSet presAssocID="{5110CE94-6862-4813-AEFB-94A14C593134}" presName="linearFlow" presStyleCnt="0">
        <dgm:presLayoutVars>
          <dgm:dir/>
          <dgm:animLvl val="lvl"/>
          <dgm:resizeHandles val="exact"/>
        </dgm:presLayoutVars>
      </dgm:prSet>
      <dgm:spPr/>
      <dgm:t>
        <a:bodyPr/>
        <a:lstStyle/>
        <a:p>
          <a:endParaRPr lang="en-US"/>
        </a:p>
      </dgm:t>
    </dgm:pt>
    <dgm:pt modelId="{618232D8-2CC7-47A1-921E-9F7D72953282}" type="pres">
      <dgm:prSet presAssocID="{19E2C36B-61A5-4347-B1C6-3BD628CD9E37}" presName="composite" presStyleCnt="0"/>
      <dgm:spPr/>
      <dgm:t>
        <a:bodyPr/>
        <a:lstStyle/>
        <a:p>
          <a:endParaRPr lang="en-US"/>
        </a:p>
      </dgm:t>
    </dgm:pt>
    <dgm:pt modelId="{0D3E8FA0-232A-4AFE-91B8-B063889A651A}" type="pres">
      <dgm:prSet presAssocID="{19E2C36B-61A5-4347-B1C6-3BD628CD9E37}" presName="parTx" presStyleLbl="node1" presStyleIdx="0" presStyleCnt="4">
        <dgm:presLayoutVars>
          <dgm:chMax val="0"/>
          <dgm:chPref val="0"/>
          <dgm:bulletEnabled val="1"/>
        </dgm:presLayoutVars>
      </dgm:prSet>
      <dgm:spPr/>
      <dgm:t>
        <a:bodyPr/>
        <a:lstStyle/>
        <a:p>
          <a:endParaRPr lang="en-US"/>
        </a:p>
      </dgm:t>
    </dgm:pt>
    <dgm:pt modelId="{8A0D9D83-C7B4-4A89-B5D0-E33B31353770}" type="pres">
      <dgm:prSet presAssocID="{19E2C36B-61A5-4347-B1C6-3BD628CD9E37}" presName="parSh" presStyleLbl="node1" presStyleIdx="0" presStyleCnt="4"/>
      <dgm:spPr/>
      <dgm:t>
        <a:bodyPr/>
        <a:lstStyle/>
        <a:p>
          <a:endParaRPr lang="en-US"/>
        </a:p>
      </dgm:t>
    </dgm:pt>
    <dgm:pt modelId="{F0044B76-C4B4-41C8-A5A6-A225A87B54FD}" type="pres">
      <dgm:prSet presAssocID="{19E2C36B-61A5-4347-B1C6-3BD628CD9E37}" presName="desTx" presStyleLbl="fgAcc1" presStyleIdx="0" presStyleCnt="4" custScaleX="124546">
        <dgm:presLayoutVars>
          <dgm:bulletEnabled val="1"/>
        </dgm:presLayoutVars>
      </dgm:prSet>
      <dgm:spPr/>
      <dgm:t>
        <a:bodyPr/>
        <a:lstStyle/>
        <a:p>
          <a:endParaRPr lang="en-US"/>
        </a:p>
      </dgm:t>
    </dgm:pt>
    <dgm:pt modelId="{AE5F0CCD-CC00-44D7-A533-0571E45E2ED1}" type="pres">
      <dgm:prSet presAssocID="{90BD27D2-A410-4B86-AC9A-F3BDBD7A4674}" presName="sibTrans" presStyleLbl="sibTrans2D1" presStyleIdx="0" presStyleCnt="3"/>
      <dgm:spPr/>
      <dgm:t>
        <a:bodyPr/>
        <a:lstStyle/>
        <a:p>
          <a:endParaRPr lang="en-US"/>
        </a:p>
      </dgm:t>
    </dgm:pt>
    <dgm:pt modelId="{EFD05834-0A26-4C03-A6A2-FFF1B7D9D8B0}" type="pres">
      <dgm:prSet presAssocID="{90BD27D2-A410-4B86-AC9A-F3BDBD7A4674}" presName="connTx" presStyleLbl="sibTrans2D1" presStyleIdx="0" presStyleCnt="3"/>
      <dgm:spPr/>
      <dgm:t>
        <a:bodyPr/>
        <a:lstStyle/>
        <a:p>
          <a:endParaRPr lang="en-US"/>
        </a:p>
      </dgm:t>
    </dgm:pt>
    <dgm:pt modelId="{B606244D-D4DC-4D5D-A72D-F11FBD815989}" type="pres">
      <dgm:prSet presAssocID="{3CAFC5A8-192A-4B4B-96A1-66A18D3BC7E4}" presName="composite" presStyleCnt="0"/>
      <dgm:spPr/>
      <dgm:t>
        <a:bodyPr/>
        <a:lstStyle/>
        <a:p>
          <a:endParaRPr lang="en-US"/>
        </a:p>
      </dgm:t>
    </dgm:pt>
    <dgm:pt modelId="{310F3328-53AA-49DD-B448-9FE884468DF8}" type="pres">
      <dgm:prSet presAssocID="{3CAFC5A8-192A-4B4B-96A1-66A18D3BC7E4}" presName="parTx" presStyleLbl="node1" presStyleIdx="0" presStyleCnt="4">
        <dgm:presLayoutVars>
          <dgm:chMax val="0"/>
          <dgm:chPref val="0"/>
          <dgm:bulletEnabled val="1"/>
        </dgm:presLayoutVars>
      </dgm:prSet>
      <dgm:spPr/>
      <dgm:t>
        <a:bodyPr/>
        <a:lstStyle/>
        <a:p>
          <a:endParaRPr lang="en-US"/>
        </a:p>
      </dgm:t>
    </dgm:pt>
    <dgm:pt modelId="{9C6DFA05-8344-4DC8-AA57-8F80B0144A64}" type="pres">
      <dgm:prSet presAssocID="{3CAFC5A8-192A-4B4B-96A1-66A18D3BC7E4}" presName="parSh" presStyleLbl="node1" presStyleIdx="1" presStyleCnt="4"/>
      <dgm:spPr/>
      <dgm:t>
        <a:bodyPr/>
        <a:lstStyle/>
        <a:p>
          <a:endParaRPr lang="en-US"/>
        </a:p>
      </dgm:t>
    </dgm:pt>
    <dgm:pt modelId="{4A2727A5-3922-4FB8-886E-DE1754E94F26}" type="pres">
      <dgm:prSet presAssocID="{3CAFC5A8-192A-4B4B-96A1-66A18D3BC7E4}" presName="desTx" presStyleLbl="fgAcc1" presStyleIdx="1" presStyleCnt="4" custScaleX="123561">
        <dgm:presLayoutVars>
          <dgm:bulletEnabled val="1"/>
        </dgm:presLayoutVars>
      </dgm:prSet>
      <dgm:spPr/>
      <dgm:t>
        <a:bodyPr/>
        <a:lstStyle/>
        <a:p>
          <a:endParaRPr lang="en-US"/>
        </a:p>
      </dgm:t>
    </dgm:pt>
    <dgm:pt modelId="{2A28D97E-6D59-4E1D-AD18-383452BA6D3F}" type="pres">
      <dgm:prSet presAssocID="{BD7321CE-49C9-44DC-9A24-2FA7276D0BD3}" presName="sibTrans" presStyleLbl="sibTrans2D1" presStyleIdx="1" presStyleCnt="3"/>
      <dgm:spPr/>
      <dgm:t>
        <a:bodyPr/>
        <a:lstStyle/>
        <a:p>
          <a:endParaRPr lang="en-US"/>
        </a:p>
      </dgm:t>
    </dgm:pt>
    <dgm:pt modelId="{42C544DD-E852-44F9-B433-59642F67332A}" type="pres">
      <dgm:prSet presAssocID="{BD7321CE-49C9-44DC-9A24-2FA7276D0BD3}" presName="connTx" presStyleLbl="sibTrans2D1" presStyleIdx="1" presStyleCnt="3"/>
      <dgm:spPr/>
      <dgm:t>
        <a:bodyPr/>
        <a:lstStyle/>
        <a:p>
          <a:endParaRPr lang="en-US"/>
        </a:p>
      </dgm:t>
    </dgm:pt>
    <dgm:pt modelId="{CF286065-12E7-4F45-9656-D005A16176A9}" type="pres">
      <dgm:prSet presAssocID="{94E79DEC-1391-4DB5-BF26-C8D2C35D3C60}" presName="composite" presStyleCnt="0"/>
      <dgm:spPr/>
      <dgm:t>
        <a:bodyPr/>
        <a:lstStyle/>
        <a:p>
          <a:endParaRPr lang="en-US"/>
        </a:p>
      </dgm:t>
    </dgm:pt>
    <dgm:pt modelId="{FE61D98B-F3F1-4C91-8574-DEB288643B97}" type="pres">
      <dgm:prSet presAssocID="{94E79DEC-1391-4DB5-BF26-C8D2C35D3C60}" presName="parTx" presStyleLbl="node1" presStyleIdx="1" presStyleCnt="4">
        <dgm:presLayoutVars>
          <dgm:chMax val="0"/>
          <dgm:chPref val="0"/>
          <dgm:bulletEnabled val="1"/>
        </dgm:presLayoutVars>
      </dgm:prSet>
      <dgm:spPr/>
      <dgm:t>
        <a:bodyPr/>
        <a:lstStyle/>
        <a:p>
          <a:endParaRPr lang="en-US"/>
        </a:p>
      </dgm:t>
    </dgm:pt>
    <dgm:pt modelId="{FD14CD30-1E60-4E03-B9FD-E425CA0E1B6B}" type="pres">
      <dgm:prSet presAssocID="{94E79DEC-1391-4DB5-BF26-C8D2C35D3C60}" presName="parSh" presStyleLbl="node1" presStyleIdx="2" presStyleCnt="4"/>
      <dgm:spPr/>
      <dgm:t>
        <a:bodyPr/>
        <a:lstStyle/>
        <a:p>
          <a:endParaRPr lang="en-US"/>
        </a:p>
      </dgm:t>
    </dgm:pt>
    <dgm:pt modelId="{A9B9002E-3C8E-4AB7-9EA0-B3063D546BF7}" type="pres">
      <dgm:prSet presAssocID="{94E79DEC-1391-4DB5-BF26-C8D2C35D3C60}" presName="desTx" presStyleLbl="fgAcc1" presStyleIdx="2" presStyleCnt="4" custScaleX="123090">
        <dgm:presLayoutVars>
          <dgm:bulletEnabled val="1"/>
        </dgm:presLayoutVars>
      </dgm:prSet>
      <dgm:spPr/>
      <dgm:t>
        <a:bodyPr/>
        <a:lstStyle/>
        <a:p>
          <a:endParaRPr lang="en-US"/>
        </a:p>
      </dgm:t>
    </dgm:pt>
    <dgm:pt modelId="{BB476116-BD37-47A7-A030-5E74FBD3F445}" type="pres">
      <dgm:prSet presAssocID="{B10CA6C4-8B85-497B-86AF-46BF1520D604}" presName="sibTrans" presStyleLbl="sibTrans2D1" presStyleIdx="2" presStyleCnt="3"/>
      <dgm:spPr/>
      <dgm:t>
        <a:bodyPr/>
        <a:lstStyle/>
        <a:p>
          <a:endParaRPr lang="en-US"/>
        </a:p>
      </dgm:t>
    </dgm:pt>
    <dgm:pt modelId="{531D8918-079D-41F9-8DB1-02429BDBFD28}" type="pres">
      <dgm:prSet presAssocID="{B10CA6C4-8B85-497B-86AF-46BF1520D604}" presName="connTx" presStyleLbl="sibTrans2D1" presStyleIdx="2" presStyleCnt="3"/>
      <dgm:spPr/>
      <dgm:t>
        <a:bodyPr/>
        <a:lstStyle/>
        <a:p>
          <a:endParaRPr lang="en-US"/>
        </a:p>
      </dgm:t>
    </dgm:pt>
    <dgm:pt modelId="{CE3C6B6C-967C-44DF-A94D-0E0ADCF18D36}" type="pres">
      <dgm:prSet presAssocID="{A7D07D7A-035A-43D3-9A76-09B885798EA4}" presName="composite" presStyleCnt="0"/>
      <dgm:spPr/>
      <dgm:t>
        <a:bodyPr/>
        <a:lstStyle/>
        <a:p>
          <a:endParaRPr lang="en-US"/>
        </a:p>
      </dgm:t>
    </dgm:pt>
    <dgm:pt modelId="{BD07AA63-ED5D-451A-8A76-C396D11C90B4}" type="pres">
      <dgm:prSet presAssocID="{A7D07D7A-035A-43D3-9A76-09B885798EA4}" presName="parTx" presStyleLbl="node1" presStyleIdx="2" presStyleCnt="4">
        <dgm:presLayoutVars>
          <dgm:chMax val="0"/>
          <dgm:chPref val="0"/>
          <dgm:bulletEnabled val="1"/>
        </dgm:presLayoutVars>
      </dgm:prSet>
      <dgm:spPr/>
      <dgm:t>
        <a:bodyPr/>
        <a:lstStyle/>
        <a:p>
          <a:endParaRPr lang="en-US"/>
        </a:p>
      </dgm:t>
    </dgm:pt>
    <dgm:pt modelId="{FB9C8298-7EA0-4778-8D3B-CEA72BEBC7A2}" type="pres">
      <dgm:prSet presAssocID="{A7D07D7A-035A-43D3-9A76-09B885798EA4}" presName="parSh" presStyleLbl="node1" presStyleIdx="3" presStyleCnt="4"/>
      <dgm:spPr/>
      <dgm:t>
        <a:bodyPr/>
        <a:lstStyle/>
        <a:p>
          <a:endParaRPr lang="en-US"/>
        </a:p>
      </dgm:t>
    </dgm:pt>
    <dgm:pt modelId="{05419056-544F-4B74-A2EC-E66536B0E9CB}" type="pres">
      <dgm:prSet presAssocID="{A7D07D7A-035A-43D3-9A76-09B885798EA4}" presName="desTx" presStyleLbl="fgAcc1" presStyleIdx="3" presStyleCnt="4" custScaleX="122590">
        <dgm:presLayoutVars>
          <dgm:bulletEnabled val="1"/>
        </dgm:presLayoutVars>
      </dgm:prSet>
      <dgm:spPr/>
      <dgm:t>
        <a:bodyPr/>
        <a:lstStyle/>
        <a:p>
          <a:endParaRPr lang="en-US"/>
        </a:p>
      </dgm:t>
    </dgm:pt>
  </dgm:ptLst>
  <dgm:cxnLst>
    <dgm:cxn modelId="{A6684944-BC4E-4527-B1FF-43E6B363C545}" srcId="{94E79DEC-1391-4DB5-BF26-C8D2C35D3C60}" destId="{E4F145AA-6600-4D29-9FB9-978F67CFA8DD}" srcOrd="0" destOrd="0" parTransId="{4CF51AFE-DE63-4DA4-A1F7-99247A0019D8}" sibTransId="{E25D3994-9FFB-4952-A222-647A67D755E2}"/>
    <dgm:cxn modelId="{937C6B0D-50BD-4799-92BA-A0AA3E1CF6AE}" type="presOf" srcId="{BD7321CE-49C9-44DC-9A24-2FA7276D0BD3}" destId="{2A28D97E-6D59-4E1D-AD18-383452BA6D3F}" srcOrd="0" destOrd="0" presId="urn:microsoft.com/office/officeart/2005/8/layout/process3"/>
    <dgm:cxn modelId="{5932E0D2-9882-4CAB-BFC0-AE6B3BBB5D1D}" type="presOf" srcId="{ABBB44FC-E951-4782-B03B-7D02250E2E79}" destId="{F0044B76-C4B4-41C8-A5A6-A225A87B54FD}" srcOrd="0" destOrd="5" presId="urn:microsoft.com/office/officeart/2005/8/layout/process3"/>
    <dgm:cxn modelId="{5ED7AF08-4707-4132-B8F1-8974F98AA38E}" srcId="{19E2C36B-61A5-4347-B1C6-3BD628CD9E37}" destId="{5138A654-5B19-40E2-9EF4-4D6B481F366A}" srcOrd="4" destOrd="0" parTransId="{89EEC6F0-5F38-44A3-AC28-1D2F76A2093A}" sibTransId="{3A5582B1-4CC0-4DAC-9A65-CCB7E65DF0BB}"/>
    <dgm:cxn modelId="{75E63BCF-8F66-4009-9B3D-A01FB2C4FFD0}" type="presOf" srcId="{5138A654-5B19-40E2-9EF4-4D6B481F366A}" destId="{F0044B76-C4B4-41C8-A5A6-A225A87B54FD}" srcOrd="0" destOrd="4" presId="urn:microsoft.com/office/officeart/2005/8/layout/process3"/>
    <dgm:cxn modelId="{5302C029-7CA4-4063-B791-969C02B12A87}" type="presOf" srcId="{94E79DEC-1391-4DB5-BF26-C8D2C35D3C60}" destId="{FE61D98B-F3F1-4C91-8574-DEB288643B97}" srcOrd="0" destOrd="0" presId="urn:microsoft.com/office/officeart/2005/8/layout/process3"/>
    <dgm:cxn modelId="{0A1D2B29-C335-4273-8A4A-3C0B26E29963}" srcId="{19E2C36B-61A5-4347-B1C6-3BD628CD9E37}" destId="{ABBB44FC-E951-4782-B03B-7D02250E2E79}" srcOrd="5" destOrd="0" parTransId="{46144EEE-7F14-489E-9F9A-1388DD2B3071}" sibTransId="{3AE609E6-4F82-43F2-8D05-292CAC004BB0}"/>
    <dgm:cxn modelId="{F07CEF6B-152E-4B18-A593-BFE053B105D1}" type="presOf" srcId="{D9CFCCEC-AA25-4852-A3C5-ABC41F3B7922}" destId="{A9B9002E-3C8E-4AB7-9EA0-B3063D546BF7}" srcOrd="0" destOrd="1" presId="urn:microsoft.com/office/officeart/2005/8/layout/process3"/>
    <dgm:cxn modelId="{74FED4EC-3179-4CFB-878B-DA502CCF0CF9}" type="presOf" srcId="{73C23E95-CA3D-4EE2-AF1D-94563647A24A}" destId="{F0044B76-C4B4-41C8-A5A6-A225A87B54FD}" srcOrd="0" destOrd="3" presId="urn:microsoft.com/office/officeart/2005/8/layout/process3"/>
    <dgm:cxn modelId="{01634BD8-5177-4566-ABE7-6A39BA8A72D0}" srcId="{94E79DEC-1391-4DB5-BF26-C8D2C35D3C60}" destId="{D9CFCCEC-AA25-4852-A3C5-ABC41F3B7922}" srcOrd="1" destOrd="0" parTransId="{9010C8C8-FA1C-4F79-9336-04B329472902}" sibTransId="{E7D64699-061E-47A8-8499-DD175E514849}"/>
    <dgm:cxn modelId="{8936D033-EF5A-4B8B-9BD2-3FB36EA7C3F0}" srcId="{A7D07D7A-035A-43D3-9A76-09B885798EA4}" destId="{96A91C8E-CCF0-4471-80B1-D123737771EF}" srcOrd="3" destOrd="0" parTransId="{BB67CC41-F011-41B0-B05B-469EAD39756E}" sibTransId="{C0C34A00-7296-4E5F-BECE-4E1ACEE0D464}"/>
    <dgm:cxn modelId="{C55B7BE7-57BE-499B-9863-676C23C4BD53}" type="presOf" srcId="{EDAE9104-C2BA-4580-A939-484077FB9C8B}" destId="{F0044B76-C4B4-41C8-A5A6-A225A87B54FD}" srcOrd="0" destOrd="0" presId="urn:microsoft.com/office/officeart/2005/8/layout/process3"/>
    <dgm:cxn modelId="{2649A6F3-1825-47B0-AC75-9B8273DA9816}" type="presOf" srcId="{165F27EC-EAE1-4C3B-8073-1C1D4CD0ECFA}" destId="{05419056-544F-4B74-A2EC-E66536B0E9CB}" srcOrd="0" destOrd="4" presId="urn:microsoft.com/office/officeart/2005/8/layout/process3"/>
    <dgm:cxn modelId="{00F1A2CF-F4CB-4E74-9922-0BFAE6B55800}" type="presOf" srcId="{96A91C8E-CCF0-4471-80B1-D123737771EF}" destId="{05419056-544F-4B74-A2EC-E66536B0E9CB}" srcOrd="0" destOrd="3" presId="urn:microsoft.com/office/officeart/2005/8/layout/process3"/>
    <dgm:cxn modelId="{EB5971E5-C71F-4A04-8D2D-19E0F9C67DF6}" srcId="{94E79DEC-1391-4DB5-BF26-C8D2C35D3C60}" destId="{E60895BE-AEC7-45FC-8322-B5A4A5D48551}" srcOrd="3" destOrd="0" parTransId="{69A66124-A448-41B9-805C-7689DAC5228E}" sibTransId="{3958AA8B-F7CF-4275-A31B-B3E458ED2407}"/>
    <dgm:cxn modelId="{9FA5E120-8E23-4166-A296-B7768A6F13F8}" type="presOf" srcId="{A38EAD47-8A59-4AC7-A5B4-0C5CA7FC769E}" destId="{05419056-544F-4B74-A2EC-E66536B0E9CB}" srcOrd="0" destOrd="2" presId="urn:microsoft.com/office/officeart/2005/8/layout/process3"/>
    <dgm:cxn modelId="{A3160088-AB07-4D7D-AD34-F8921D525A92}" srcId="{A7D07D7A-035A-43D3-9A76-09B885798EA4}" destId="{5277BFA3-6F70-454B-9159-CEDFA5687C73}" srcOrd="1" destOrd="0" parTransId="{79F74A67-9F73-418F-BAFF-2A29009765FB}" sibTransId="{6902D38F-014A-4D29-A1FF-D1D61618E5C5}"/>
    <dgm:cxn modelId="{A9736A54-A232-442A-8AF6-49C616CACCD8}" srcId="{19E2C36B-61A5-4347-B1C6-3BD628CD9E37}" destId="{BF759C09-AA72-4FB6-96E6-411F509882C3}" srcOrd="1" destOrd="0" parTransId="{961C5AB5-D092-491A-8B95-0EC03B180653}" sibTransId="{6440DA23-C826-4833-9B92-B8E294A62260}"/>
    <dgm:cxn modelId="{F4B42B30-6891-4108-BC4F-04DAC911F253}" srcId="{5110CE94-6862-4813-AEFB-94A14C593134}" destId="{94E79DEC-1391-4DB5-BF26-C8D2C35D3C60}" srcOrd="2" destOrd="0" parTransId="{131BFBA9-3ED0-4635-9E24-EB3D16FE62DF}" sibTransId="{B10CA6C4-8B85-497B-86AF-46BF1520D604}"/>
    <dgm:cxn modelId="{1BC049A4-2736-4F05-AF97-DAFB2E83AA8A}" type="presOf" srcId="{B10CA6C4-8B85-497B-86AF-46BF1520D604}" destId="{531D8918-079D-41F9-8DB1-02429BDBFD28}" srcOrd="1" destOrd="0" presId="urn:microsoft.com/office/officeart/2005/8/layout/process3"/>
    <dgm:cxn modelId="{D782FF43-539E-44EA-939E-D3ABFE2CC9A9}" type="presOf" srcId="{90BD27D2-A410-4B86-AC9A-F3BDBD7A4674}" destId="{EFD05834-0A26-4C03-A6A2-FFF1B7D9D8B0}" srcOrd="1" destOrd="0" presId="urn:microsoft.com/office/officeart/2005/8/layout/process3"/>
    <dgm:cxn modelId="{915AD3AE-DA1C-4022-876A-52A163519ED8}" type="presOf" srcId="{A7D07D7A-035A-43D3-9A76-09B885798EA4}" destId="{FB9C8298-7EA0-4778-8D3B-CEA72BEBC7A2}" srcOrd="1" destOrd="0" presId="urn:microsoft.com/office/officeart/2005/8/layout/process3"/>
    <dgm:cxn modelId="{F22F0008-99AB-4562-92CE-598738426B69}" type="presOf" srcId="{D06D87A6-DB2F-4558-A40D-9CBEAE0B4ED5}" destId="{A9B9002E-3C8E-4AB7-9EA0-B3063D546BF7}" srcOrd="0" destOrd="2" presId="urn:microsoft.com/office/officeart/2005/8/layout/process3"/>
    <dgm:cxn modelId="{A0E6897D-842A-4072-ABBE-6C60A182F781}" srcId="{A7D07D7A-035A-43D3-9A76-09B885798EA4}" destId="{165F27EC-EAE1-4C3B-8073-1C1D4CD0ECFA}" srcOrd="4" destOrd="0" parTransId="{A23860F0-F354-46EC-A659-18E1E18572CA}" sibTransId="{7AB04514-4E2D-4061-BED5-17D5F4A7BD4B}"/>
    <dgm:cxn modelId="{8E6B023B-AC2D-42EA-9E70-2E61EE66626B}" type="presOf" srcId="{94E79DEC-1391-4DB5-BF26-C8D2C35D3C60}" destId="{FD14CD30-1E60-4E03-B9FD-E425CA0E1B6B}" srcOrd="1" destOrd="0" presId="urn:microsoft.com/office/officeart/2005/8/layout/process3"/>
    <dgm:cxn modelId="{82282D71-9A1D-4A12-9788-155CE099B94B}" type="presOf" srcId="{A7D07D7A-035A-43D3-9A76-09B885798EA4}" destId="{BD07AA63-ED5D-451A-8A76-C396D11C90B4}" srcOrd="0" destOrd="0" presId="urn:microsoft.com/office/officeart/2005/8/layout/process3"/>
    <dgm:cxn modelId="{BE9A208D-E440-4E0D-BE6F-798FC21A3944}" type="presOf" srcId="{E4F145AA-6600-4D29-9FB9-978F67CFA8DD}" destId="{A9B9002E-3C8E-4AB7-9EA0-B3063D546BF7}" srcOrd="0" destOrd="0" presId="urn:microsoft.com/office/officeart/2005/8/layout/process3"/>
    <dgm:cxn modelId="{8BB9534A-6B49-4470-BCCA-662A4CE57C1A}" srcId="{3CAFC5A8-192A-4B4B-96A1-66A18D3BC7E4}" destId="{10C9FCDE-11FA-428F-A6C6-6030B1723EE4}" srcOrd="3" destOrd="0" parTransId="{3814F937-F935-4CBF-8EA7-6E50D0396EF3}" sibTransId="{59E8D66D-7E3D-42BE-A168-5F26D5E7BDD3}"/>
    <dgm:cxn modelId="{DCE6186B-C3A0-4AAA-A395-31CAEEB23EDE}" type="presOf" srcId="{90BD27D2-A410-4B86-AC9A-F3BDBD7A4674}" destId="{AE5F0CCD-CC00-44D7-A533-0571E45E2ED1}" srcOrd="0" destOrd="0" presId="urn:microsoft.com/office/officeart/2005/8/layout/process3"/>
    <dgm:cxn modelId="{23891EB5-FFC1-4CB2-88FF-63C5C23DB885}" srcId="{5110CE94-6862-4813-AEFB-94A14C593134}" destId="{19E2C36B-61A5-4347-B1C6-3BD628CD9E37}" srcOrd="0" destOrd="0" parTransId="{72D4D89E-BF84-4501-9EB6-AB51391B5A78}" sibTransId="{90BD27D2-A410-4B86-AC9A-F3BDBD7A4674}"/>
    <dgm:cxn modelId="{FDABC96C-0432-427A-B236-80294C016DC3}" srcId="{5110CE94-6862-4813-AEFB-94A14C593134}" destId="{A7D07D7A-035A-43D3-9A76-09B885798EA4}" srcOrd="3" destOrd="0" parTransId="{C611245E-2989-4381-A569-402887C9CECA}" sibTransId="{0D829493-5DA1-4748-9BDD-F7E82E017867}"/>
    <dgm:cxn modelId="{90150A46-2875-4499-92B5-C949FD1A0139}" srcId="{94E79DEC-1391-4DB5-BF26-C8D2C35D3C60}" destId="{D9131A3F-29E5-4794-996B-96B60A56407B}" srcOrd="4" destOrd="0" parTransId="{6BE8186B-85D1-4A14-8195-7423F6CAC24E}" sibTransId="{095E8EB7-8E15-4CCE-B7FE-1DD7F84D1AC1}"/>
    <dgm:cxn modelId="{3B3205C2-0529-403F-AD3A-695E912705C7}" type="presOf" srcId="{532DA53B-3CED-4EEA-926C-8DEB27EA421B}" destId="{4A2727A5-3922-4FB8-886E-DE1754E94F26}" srcOrd="0" destOrd="2" presId="urn:microsoft.com/office/officeart/2005/8/layout/process3"/>
    <dgm:cxn modelId="{852985E3-B68E-43F1-8F95-C349F4E48877}" srcId="{19E2C36B-61A5-4347-B1C6-3BD628CD9E37}" destId="{73C23E95-CA3D-4EE2-AF1D-94563647A24A}" srcOrd="3" destOrd="0" parTransId="{FE05DBA3-0983-4F85-B0DF-F306E50E4FC7}" sibTransId="{F4401D59-24F2-45F0-A980-7927660829B8}"/>
    <dgm:cxn modelId="{062E2398-C9D3-4217-A918-1AFF20729FFD}" type="presOf" srcId="{D3DC0AC6-D581-44FE-A65F-C3B447054832}" destId="{4A2727A5-3922-4FB8-886E-DE1754E94F26}" srcOrd="0" destOrd="0" presId="urn:microsoft.com/office/officeart/2005/8/layout/process3"/>
    <dgm:cxn modelId="{55F8BB05-8ACB-425B-9760-53D8AB59B173}" srcId="{A7D07D7A-035A-43D3-9A76-09B885798EA4}" destId="{7978170A-BCAE-44C2-BA43-F826E223E687}" srcOrd="0" destOrd="0" parTransId="{43CD5D11-7A9B-45D7-B705-1D01604E2577}" sibTransId="{5FA3A93D-0EE2-459B-A685-C8740ECE05ED}"/>
    <dgm:cxn modelId="{24BBFD96-E09A-4424-9EDB-7C30AA6F8F87}" srcId="{3CAFC5A8-192A-4B4B-96A1-66A18D3BC7E4}" destId="{532DA53B-3CED-4EEA-926C-8DEB27EA421B}" srcOrd="2" destOrd="0" parTransId="{AECAB5DC-899E-47D4-AD34-1A35F79EBCDF}" sibTransId="{721BF0C4-E002-4BB3-BF71-2826D8A0CB4C}"/>
    <dgm:cxn modelId="{8E4F79F1-AB1D-4B20-B057-350E403C335C}" type="presOf" srcId="{B10CA6C4-8B85-497B-86AF-46BF1520D604}" destId="{BB476116-BD37-47A7-A030-5E74FBD3F445}" srcOrd="0" destOrd="0" presId="urn:microsoft.com/office/officeart/2005/8/layout/process3"/>
    <dgm:cxn modelId="{587DCB4B-4355-456B-A322-B76F3CED49CE}" type="presOf" srcId="{10C9FCDE-11FA-428F-A6C6-6030B1723EE4}" destId="{4A2727A5-3922-4FB8-886E-DE1754E94F26}" srcOrd="0" destOrd="3" presId="urn:microsoft.com/office/officeart/2005/8/layout/process3"/>
    <dgm:cxn modelId="{3D66E43D-9D65-47A5-9BBB-9640BF8DF1EB}" type="presOf" srcId="{178C8272-3B9A-4157-8991-D59FAD5C3044}" destId="{4A2727A5-3922-4FB8-886E-DE1754E94F26}" srcOrd="0" destOrd="1" presId="urn:microsoft.com/office/officeart/2005/8/layout/process3"/>
    <dgm:cxn modelId="{570609D6-1AEA-4AC9-B523-85A87D2C1359}" srcId="{94E79DEC-1391-4DB5-BF26-C8D2C35D3C60}" destId="{621B846C-0A10-4452-A2D4-B3E1CC58A337}" srcOrd="5" destOrd="0" parTransId="{18372826-58F2-41D1-B929-5631E3D2FC5D}" sibTransId="{9D6070F8-73AE-42AE-AAC2-7C142E40AAD5}"/>
    <dgm:cxn modelId="{88FD8403-A838-4A63-AC41-02D18F8EED8B}" type="presOf" srcId="{3CAFC5A8-192A-4B4B-96A1-66A18D3BC7E4}" destId="{9C6DFA05-8344-4DC8-AA57-8F80B0144A64}" srcOrd="1" destOrd="0" presId="urn:microsoft.com/office/officeart/2005/8/layout/process3"/>
    <dgm:cxn modelId="{1D4AD22A-30C6-486F-9E17-8A1AAAFF8C84}" srcId="{A7D07D7A-035A-43D3-9A76-09B885798EA4}" destId="{A38EAD47-8A59-4AC7-A5B4-0C5CA7FC769E}" srcOrd="2" destOrd="0" parTransId="{6A090B6B-0489-4804-B59B-9B18434629A4}" sibTransId="{C323A090-3563-4F4A-8BD4-110E1575948C}"/>
    <dgm:cxn modelId="{FCD3476B-0826-423F-BBA5-E066848B3322}" type="presOf" srcId="{7978170A-BCAE-44C2-BA43-F826E223E687}" destId="{05419056-544F-4B74-A2EC-E66536B0E9CB}" srcOrd="0" destOrd="0" presId="urn:microsoft.com/office/officeart/2005/8/layout/process3"/>
    <dgm:cxn modelId="{044F0E06-C764-416D-B5C8-BCD295DF0728}" type="presOf" srcId="{BD7321CE-49C9-44DC-9A24-2FA7276D0BD3}" destId="{42C544DD-E852-44F9-B433-59642F67332A}" srcOrd="1" destOrd="0" presId="urn:microsoft.com/office/officeart/2005/8/layout/process3"/>
    <dgm:cxn modelId="{2A80E49A-05FD-4B56-8E8C-7BFD235A1073}" type="presOf" srcId="{19E2C36B-61A5-4347-B1C6-3BD628CD9E37}" destId="{0D3E8FA0-232A-4AFE-91B8-B063889A651A}" srcOrd="0" destOrd="0" presId="urn:microsoft.com/office/officeart/2005/8/layout/process3"/>
    <dgm:cxn modelId="{16D3ABF9-9B11-4855-84F6-A39100FF4B30}" type="presOf" srcId="{3CAFC5A8-192A-4B4B-96A1-66A18D3BC7E4}" destId="{310F3328-53AA-49DD-B448-9FE884468DF8}" srcOrd="0" destOrd="0" presId="urn:microsoft.com/office/officeart/2005/8/layout/process3"/>
    <dgm:cxn modelId="{3DDCD870-1B5F-42EA-9981-41E6306B41EE}" srcId="{19E2C36B-61A5-4347-B1C6-3BD628CD9E37}" destId="{EDAE9104-C2BA-4580-A939-484077FB9C8B}" srcOrd="0" destOrd="0" parTransId="{4B9CECB1-981D-48BE-B558-E69DC6236F8C}" sibTransId="{8F783693-7716-4DDE-91C4-BFD737210AA8}"/>
    <dgm:cxn modelId="{A46CC768-D146-4D84-B67D-DAE423D5023B}" type="presOf" srcId="{A1C98032-FA3C-49A9-9D87-E7A3B8155F27}" destId="{05419056-544F-4B74-A2EC-E66536B0E9CB}" srcOrd="0" destOrd="5" presId="urn:microsoft.com/office/officeart/2005/8/layout/process3"/>
    <dgm:cxn modelId="{E772E12C-6984-4831-9EE2-36AC21A1B4B9}" srcId="{5110CE94-6862-4813-AEFB-94A14C593134}" destId="{3CAFC5A8-192A-4B4B-96A1-66A18D3BC7E4}" srcOrd="1" destOrd="0" parTransId="{E80AA92F-4C1F-4D46-9790-55D61A3BE76B}" sibTransId="{BD7321CE-49C9-44DC-9A24-2FA7276D0BD3}"/>
    <dgm:cxn modelId="{EAA4DF64-2F39-4DFB-AB7F-4E91DF448108}" type="presOf" srcId="{FB570A6C-3A27-4D8A-BC7F-75317205437F}" destId="{F0044B76-C4B4-41C8-A5A6-A225A87B54FD}" srcOrd="0" destOrd="6" presId="urn:microsoft.com/office/officeart/2005/8/layout/process3"/>
    <dgm:cxn modelId="{4CC4F0C3-D3C1-4DC5-A28F-AE8387FCC52A}" srcId="{94E79DEC-1391-4DB5-BF26-C8D2C35D3C60}" destId="{D06D87A6-DB2F-4558-A40D-9CBEAE0B4ED5}" srcOrd="2" destOrd="0" parTransId="{0C6F8417-9ED6-4EEE-904A-C64115756BB2}" sibTransId="{99D5A8C5-953A-4355-A3E7-3356EA918D25}"/>
    <dgm:cxn modelId="{B0E77955-3629-4926-BDE2-0ADE8F6F469A}" srcId="{19E2C36B-61A5-4347-B1C6-3BD628CD9E37}" destId="{FB570A6C-3A27-4D8A-BC7F-75317205437F}" srcOrd="6" destOrd="0" parTransId="{A4FA3C18-00E9-48E1-BD5C-625FF3FE08DE}" sibTransId="{C7350C8A-6A67-4445-905E-73C54C0F1223}"/>
    <dgm:cxn modelId="{5751A8A5-7300-47EA-AC5B-6F94151DAC74}" srcId="{3CAFC5A8-192A-4B4B-96A1-66A18D3BC7E4}" destId="{178C8272-3B9A-4157-8991-D59FAD5C3044}" srcOrd="1" destOrd="0" parTransId="{C136FED4-838E-4EC0-9A6D-713A7E406907}" sibTransId="{A2A789A0-0825-41B2-BC9E-0E99FD70DC2E}"/>
    <dgm:cxn modelId="{626F0EEC-23F6-41AE-B525-766F6B87191D}" type="presOf" srcId="{E60895BE-AEC7-45FC-8322-B5A4A5D48551}" destId="{A9B9002E-3C8E-4AB7-9EA0-B3063D546BF7}" srcOrd="0" destOrd="3" presId="urn:microsoft.com/office/officeart/2005/8/layout/process3"/>
    <dgm:cxn modelId="{F541BD0D-20A9-456A-8C53-BC6531B18E60}" type="presOf" srcId="{5110CE94-6862-4813-AEFB-94A14C593134}" destId="{F80CB0A4-9A6A-45A7-8135-243F92368161}" srcOrd="0" destOrd="0" presId="urn:microsoft.com/office/officeart/2005/8/layout/process3"/>
    <dgm:cxn modelId="{FC8BE693-98D4-412B-BA15-E7E79380FED8}" srcId="{A7D07D7A-035A-43D3-9A76-09B885798EA4}" destId="{A1C98032-FA3C-49A9-9D87-E7A3B8155F27}" srcOrd="5" destOrd="0" parTransId="{0B3FC53A-AD5A-4798-8F4E-C34D4ACA3821}" sibTransId="{3401477C-9EB5-4FB1-8AB7-557A274DA20F}"/>
    <dgm:cxn modelId="{D3A75673-00A5-4DB4-BCFD-C2C796C4596E}" srcId="{19E2C36B-61A5-4347-B1C6-3BD628CD9E37}" destId="{53BA4BAA-418E-4A81-91CB-CA0C88FEDA95}" srcOrd="2" destOrd="0" parTransId="{88FE52A6-4759-49F5-B46F-47D879D00852}" sibTransId="{6BC38A54-F5EC-402F-80F9-24197E2EFF1A}"/>
    <dgm:cxn modelId="{5C74404E-612D-43E6-9CB1-42B869B7B7E2}" type="presOf" srcId="{53BA4BAA-418E-4A81-91CB-CA0C88FEDA95}" destId="{F0044B76-C4B4-41C8-A5A6-A225A87B54FD}" srcOrd="0" destOrd="2" presId="urn:microsoft.com/office/officeart/2005/8/layout/process3"/>
    <dgm:cxn modelId="{AB380034-CA77-4346-85EB-07B3935C697A}" type="presOf" srcId="{19E2C36B-61A5-4347-B1C6-3BD628CD9E37}" destId="{8A0D9D83-C7B4-4A89-B5D0-E33B31353770}" srcOrd="1" destOrd="0" presId="urn:microsoft.com/office/officeart/2005/8/layout/process3"/>
    <dgm:cxn modelId="{3EDD5F2C-C52E-4341-8BE7-133749671829}" type="presOf" srcId="{621B846C-0A10-4452-A2D4-B3E1CC58A337}" destId="{A9B9002E-3C8E-4AB7-9EA0-B3063D546BF7}" srcOrd="0" destOrd="5" presId="urn:microsoft.com/office/officeart/2005/8/layout/process3"/>
    <dgm:cxn modelId="{AFE17A9A-9615-4F9A-AA4B-DD4C83827613}" type="presOf" srcId="{BF759C09-AA72-4FB6-96E6-411F509882C3}" destId="{F0044B76-C4B4-41C8-A5A6-A225A87B54FD}" srcOrd="0" destOrd="1" presId="urn:microsoft.com/office/officeart/2005/8/layout/process3"/>
    <dgm:cxn modelId="{37C69245-9199-4733-AD2A-4E855F102337}" srcId="{3CAFC5A8-192A-4B4B-96A1-66A18D3BC7E4}" destId="{D3DC0AC6-D581-44FE-A65F-C3B447054832}" srcOrd="0" destOrd="0" parTransId="{C95BA26C-EDC0-472C-AEAC-A90A2A14AAD9}" sibTransId="{128607AE-ABA5-43AD-BB5F-2D88DC81E5BB}"/>
    <dgm:cxn modelId="{2D897774-393D-41B1-8D07-04D09560E56F}" type="presOf" srcId="{5277BFA3-6F70-454B-9159-CEDFA5687C73}" destId="{05419056-544F-4B74-A2EC-E66536B0E9CB}" srcOrd="0" destOrd="1" presId="urn:microsoft.com/office/officeart/2005/8/layout/process3"/>
    <dgm:cxn modelId="{DD657E5A-1676-4BE8-93B8-CD260DFDDC51}" type="presOf" srcId="{D9131A3F-29E5-4794-996B-96B60A56407B}" destId="{A9B9002E-3C8E-4AB7-9EA0-B3063D546BF7}" srcOrd="0" destOrd="4" presId="urn:microsoft.com/office/officeart/2005/8/layout/process3"/>
    <dgm:cxn modelId="{4500DC5C-C3D1-4304-B52A-A989F0946549}" type="presParOf" srcId="{F80CB0A4-9A6A-45A7-8135-243F92368161}" destId="{618232D8-2CC7-47A1-921E-9F7D72953282}" srcOrd="0" destOrd="0" presId="urn:microsoft.com/office/officeart/2005/8/layout/process3"/>
    <dgm:cxn modelId="{4BB8F4C4-3817-4F93-92D9-D10B0A332764}" type="presParOf" srcId="{618232D8-2CC7-47A1-921E-9F7D72953282}" destId="{0D3E8FA0-232A-4AFE-91B8-B063889A651A}" srcOrd="0" destOrd="0" presId="urn:microsoft.com/office/officeart/2005/8/layout/process3"/>
    <dgm:cxn modelId="{99E190BE-0962-4414-B299-8DDD84DBDB30}" type="presParOf" srcId="{618232D8-2CC7-47A1-921E-9F7D72953282}" destId="{8A0D9D83-C7B4-4A89-B5D0-E33B31353770}" srcOrd="1" destOrd="0" presId="urn:microsoft.com/office/officeart/2005/8/layout/process3"/>
    <dgm:cxn modelId="{3C7C3830-6501-428C-BEC4-BE290E97B6D8}" type="presParOf" srcId="{618232D8-2CC7-47A1-921E-9F7D72953282}" destId="{F0044B76-C4B4-41C8-A5A6-A225A87B54FD}" srcOrd="2" destOrd="0" presId="urn:microsoft.com/office/officeart/2005/8/layout/process3"/>
    <dgm:cxn modelId="{5C58B6B6-60ED-411E-B956-8CEDA601C5B7}" type="presParOf" srcId="{F80CB0A4-9A6A-45A7-8135-243F92368161}" destId="{AE5F0CCD-CC00-44D7-A533-0571E45E2ED1}" srcOrd="1" destOrd="0" presId="urn:microsoft.com/office/officeart/2005/8/layout/process3"/>
    <dgm:cxn modelId="{D086A018-F4C3-4768-9BAC-4ACC49AFE37D}" type="presParOf" srcId="{AE5F0CCD-CC00-44D7-A533-0571E45E2ED1}" destId="{EFD05834-0A26-4C03-A6A2-FFF1B7D9D8B0}" srcOrd="0" destOrd="0" presId="urn:microsoft.com/office/officeart/2005/8/layout/process3"/>
    <dgm:cxn modelId="{227B096E-CACA-4ABB-A584-CE66F32D6925}" type="presParOf" srcId="{F80CB0A4-9A6A-45A7-8135-243F92368161}" destId="{B606244D-D4DC-4D5D-A72D-F11FBD815989}" srcOrd="2" destOrd="0" presId="urn:microsoft.com/office/officeart/2005/8/layout/process3"/>
    <dgm:cxn modelId="{2A604590-760F-45D3-9C42-0510359240FC}" type="presParOf" srcId="{B606244D-D4DC-4D5D-A72D-F11FBD815989}" destId="{310F3328-53AA-49DD-B448-9FE884468DF8}" srcOrd="0" destOrd="0" presId="urn:microsoft.com/office/officeart/2005/8/layout/process3"/>
    <dgm:cxn modelId="{7413B1FD-5C1E-406B-B2CF-BDECF0824395}" type="presParOf" srcId="{B606244D-D4DC-4D5D-A72D-F11FBD815989}" destId="{9C6DFA05-8344-4DC8-AA57-8F80B0144A64}" srcOrd="1" destOrd="0" presId="urn:microsoft.com/office/officeart/2005/8/layout/process3"/>
    <dgm:cxn modelId="{A9EF8057-BA1D-435B-BFED-AEDB47A3900C}" type="presParOf" srcId="{B606244D-D4DC-4D5D-A72D-F11FBD815989}" destId="{4A2727A5-3922-4FB8-886E-DE1754E94F26}" srcOrd="2" destOrd="0" presId="urn:microsoft.com/office/officeart/2005/8/layout/process3"/>
    <dgm:cxn modelId="{52A74103-C485-4A6D-B74C-983507958EF9}" type="presParOf" srcId="{F80CB0A4-9A6A-45A7-8135-243F92368161}" destId="{2A28D97E-6D59-4E1D-AD18-383452BA6D3F}" srcOrd="3" destOrd="0" presId="urn:microsoft.com/office/officeart/2005/8/layout/process3"/>
    <dgm:cxn modelId="{A598C906-43D5-4422-AC0C-6885BB11A85B}" type="presParOf" srcId="{2A28D97E-6D59-4E1D-AD18-383452BA6D3F}" destId="{42C544DD-E852-44F9-B433-59642F67332A}" srcOrd="0" destOrd="0" presId="urn:microsoft.com/office/officeart/2005/8/layout/process3"/>
    <dgm:cxn modelId="{CCF39E37-FE32-493A-B20E-35ECA9F1FEB3}" type="presParOf" srcId="{F80CB0A4-9A6A-45A7-8135-243F92368161}" destId="{CF286065-12E7-4F45-9656-D005A16176A9}" srcOrd="4" destOrd="0" presId="urn:microsoft.com/office/officeart/2005/8/layout/process3"/>
    <dgm:cxn modelId="{ECDC8FE1-CF6A-4FE5-BA3C-26D46FEFC1CC}" type="presParOf" srcId="{CF286065-12E7-4F45-9656-D005A16176A9}" destId="{FE61D98B-F3F1-4C91-8574-DEB288643B97}" srcOrd="0" destOrd="0" presId="urn:microsoft.com/office/officeart/2005/8/layout/process3"/>
    <dgm:cxn modelId="{7AB16C3B-F098-45B2-8639-1D6650C56677}" type="presParOf" srcId="{CF286065-12E7-4F45-9656-D005A16176A9}" destId="{FD14CD30-1E60-4E03-B9FD-E425CA0E1B6B}" srcOrd="1" destOrd="0" presId="urn:microsoft.com/office/officeart/2005/8/layout/process3"/>
    <dgm:cxn modelId="{B88BDC30-B340-4934-8DE0-CDA71672638E}" type="presParOf" srcId="{CF286065-12E7-4F45-9656-D005A16176A9}" destId="{A9B9002E-3C8E-4AB7-9EA0-B3063D546BF7}" srcOrd="2" destOrd="0" presId="urn:microsoft.com/office/officeart/2005/8/layout/process3"/>
    <dgm:cxn modelId="{F4EAD3AE-377E-4FB6-A1C1-EDC66590E413}" type="presParOf" srcId="{F80CB0A4-9A6A-45A7-8135-243F92368161}" destId="{BB476116-BD37-47A7-A030-5E74FBD3F445}" srcOrd="5" destOrd="0" presId="urn:microsoft.com/office/officeart/2005/8/layout/process3"/>
    <dgm:cxn modelId="{FB23EDDD-72A6-401D-9F3C-3246FFF12099}" type="presParOf" srcId="{BB476116-BD37-47A7-A030-5E74FBD3F445}" destId="{531D8918-079D-41F9-8DB1-02429BDBFD28}" srcOrd="0" destOrd="0" presId="urn:microsoft.com/office/officeart/2005/8/layout/process3"/>
    <dgm:cxn modelId="{97B260B8-0FD3-4947-BF61-A9C34EAB06B1}" type="presParOf" srcId="{F80CB0A4-9A6A-45A7-8135-243F92368161}" destId="{CE3C6B6C-967C-44DF-A94D-0E0ADCF18D36}" srcOrd="6" destOrd="0" presId="urn:microsoft.com/office/officeart/2005/8/layout/process3"/>
    <dgm:cxn modelId="{C24994E3-BAAA-46C3-A7EF-F7B5B5CDDB15}" type="presParOf" srcId="{CE3C6B6C-967C-44DF-A94D-0E0ADCF18D36}" destId="{BD07AA63-ED5D-451A-8A76-C396D11C90B4}" srcOrd="0" destOrd="0" presId="urn:microsoft.com/office/officeart/2005/8/layout/process3"/>
    <dgm:cxn modelId="{1653D980-7153-4ADA-91AD-8A07825EA8A7}" type="presParOf" srcId="{CE3C6B6C-967C-44DF-A94D-0E0ADCF18D36}" destId="{FB9C8298-7EA0-4778-8D3B-CEA72BEBC7A2}" srcOrd="1" destOrd="0" presId="urn:microsoft.com/office/officeart/2005/8/layout/process3"/>
    <dgm:cxn modelId="{968DABB8-95AB-4F2C-BD75-FDADF1B8831A}" type="presParOf" srcId="{CE3C6B6C-967C-44DF-A94D-0E0ADCF18D36}" destId="{05419056-544F-4B74-A2EC-E66536B0E9CB}"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D9D83-C7B4-4A89-B5D0-E33B31353770}">
      <dsp:nvSpPr>
        <dsp:cNvPr id="0" name=""/>
        <dsp:cNvSpPr/>
      </dsp:nvSpPr>
      <dsp:spPr>
        <a:xfrm>
          <a:off x="1509" y="337870"/>
          <a:ext cx="1288994" cy="53302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lvl="0" algn="l" defTabSz="355600">
            <a:lnSpc>
              <a:spcPct val="90000"/>
            </a:lnSpc>
            <a:spcBef>
              <a:spcPct val="0"/>
            </a:spcBef>
            <a:spcAft>
              <a:spcPct val="35000"/>
            </a:spcAft>
          </a:pPr>
          <a:r>
            <a:rPr lang="en-US" sz="800" kern="1200" dirty="0" smtClean="0"/>
            <a:t>Contextual study </a:t>
          </a:r>
          <a:endParaRPr lang="en-US" sz="800" kern="1200" dirty="0"/>
        </a:p>
      </dsp:txBody>
      <dsp:txXfrm>
        <a:off x="1509" y="337870"/>
        <a:ext cx="1288994" cy="355349"/>
      </dsp:txXfrm>
    </dsp:sp>
    <dsp:sp modelId="{F0044B76-C4B4-41C8-A5A6-A225A87B54FD}">
      <dsp:nvSpPr>
        <dsp:cNvPr id="0" name=""/>
        <dsp:cNvSpPr/>
      </dsp:nvSpPr>
      <dsp:spPr>
        <a:xfrm>
          <a:off x="124310" y="681801"/>
          <a:ext cx="1785979" cy="208369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smtClean="0"/>
            <a:t>Land use</a:t>
          </a:r>
          <a:endParaRPr lang="en-US" sz="800" kern="1200" dirty="0"/>
        </a:p>
        <a:p>
          <a:pPr marL="57150" lvl="1" indent="-57150" algn="l" defTabSz="355600">
            <a:lnSpc>
              <a:spcPct val="90000"/>
            </a:lnSpc>
            <a:spcBef>
              <a:spcPct val="0"/>
            </a:spcBef>
            <a:spcAft>
              <a:spcPct val="15000"/>
            </a:spcAft>
            <a:buChar char="••"/>
          </a:pPr>
          <a:r>
            <a:rPr lang="en-US" sz="800" kern="1200" dirty="0" smtClean="0"/>
            <a:t>Infrastructure</a:t>
          </a:r>
          <a:endParaRPr lang="en-US" sz="800" kern="1200" dirty="0"/>
        </a:p>
        <a:p>
          <a:pPr marL="57150" lvl="1" indent="-57150" algn="l" defTabSz="355600">
            <a:lnSpc>
              <a:spcPct val="90000"/>
            </a:lnSpc>
            <a:spcBef>
              <a:spcPct val="0"/>
            </a:spcBef>
            <a:spcAft>
              <a:spcPct val="15000"/>
            </a:spcAft>
            <a:buChar char="••"/>
          </a:pPr>
          <a:r>
            <a:rPr lang="en-US" sz="800" kern="1200" dirty="0" smtClean="0"/>
            <a:t>Urban services</a:t>
          </a:r>
          <a:endParaRPr lang="en-US" sz="800" kern="1200" dirty="0"/>
        </a:p>
        <a:p>
          <a:pPr marL="57150" lvl="1" indent="-57150" algn="l" defTabSz="355600">
            <a:lnSpc>
              <a:spcPct val="90000"/>
            </a:lnSpc>
            <a:spcBef>
              <a:spcPct val="0"/>
            </a:spcBef>
            <a:spcAft>
              <a:spcPct val="15000"/>
            </a:spcAft>
            <a:buChar char="••"/>
          </a:pPr>
          <a:r>
            <a:rPr lang="de-DE" sz="800" kern="1200" dirty="0" smtClean="0"/>
            <a:t>Building information </a:t>
          </a:r>
          <a:endParaRPr lang="en-US" sz="800" kern="1200" dirty="0"/>
        </a:p>
        <a:p>
          <a:pPr marL="57150" lvl="1" indent="-57150" algn="l" defTabSz="355600">
            <a:lnSpc>
              <a:spcPct val="90000"/>
            </a:lnSpc>
            <a:spcBef>
              <a:spcPct val="0"/>
            </a:spcBef>
            <a:spcAft>
              <a:spcPct val="15000"/>
            </a:spcAft>
            <a:buChar char="••"/>
          </a:pPr>
          <a:r>
            <a:rPr lang="en-US" sz="800" kern="1200" dirty="0" smtClean="0"/>
            <a:t>Transportation</a:t>
          </a:r>
          <a:endParaRPr lang="en-US" sz="800" kern="1200" dirty="0"/>
        </a:p>
        <a:p>
          <a:pPr marL="57150" lvl="1" indent="-57150" algn="l" defTabSz="355600">
            <a:lnSpc>
              <a:spcPct val="90000"/>
            </a:lnSpc>
            <a:spcBef>
              <a:spcPct val="0"/>
            </a:spcBef>
            <a:spcAft>
              <a:spcPct val="15000"/>
            </a:spcAft>
            <a:buChar char="••"/>
          </a:pPr>
          <a:r>
            <a:rPr lang="en-US" sz="800" kern="1200" dirty="0" smtClean="0"/>
            <a:t>Recreational </a:t>
          </a:r>
          <a:endParaRPr lang="en-US" sz="800" kern="1200" dirty="0"/>
        </a:p>
        <a:p>
          <a:pPr marL="57150" lvl="1" indent="-57150" algn="l" defTabSz="355600">
            <a:lnSpc>
              <a:spcPct val="90000"/>
            </a:lnSpc>
            <a:spcBef>
              <a:spcPct val="0"/>
            </a:spcBef>
            <a:spcAft>
              <a:spcPct val="15000"/>
            </a:spcAft>
            <a:buChar char="••"/>
          </a:pPr>
          <a:r>
            <a:rPr lang="en-US" sz="800" kern="1200" dirty="0" smtClean="0"/>
            <a:t>Religious, education, health facilities</a:t>
          </a:r>
          <a:endParaRPr lang="en-US" sz="800" kern="1200" dirty="0"/>
        </a:p>
        <a:p>
          <a:pPr marL="57150" lvl="1" indent="-57150" algn="l" defTabSz="355600">
            <a:lnSpc>
              <a:spcPct val="90000"/>
            </a:lnSpc>
            <a:spcBef>
              <a:spcPct val="0"/>
            </a:spcBef>
            <a:spcAft>
              <a:spcPct val="15000"/>
            </a:spcAft>
            <a:buChar char="••"/>
          </a:pPr>
          <a:r>
            <a:rPr lang="en-US" sz="800" kern="1200" dirty="0" smtClean="0"/>
            <a:t>Time-space</a:t>
          </a:r>
          <a:endParaRPr lang="en-US" sz="800" kern="1200" dirty="0"/>
        </a:p>
        <a:p>
          <a:pPr marL="57150" lvl="1" indent="-57150" algn="l" defTabSz="355600">
            <a:lnSpc>
              <a:spcPct val="90000"/>
            </a:lnSpc>
            <a:spcBef>
              <a:spcPct val="0"/>
            </a:spcBef>
            <a:spcAft>
              <a:spcPct val="15000"/>
            </a:spcAft>
            <a:buChar char="••"/>
          </a:pPr>
          <a:r>
            <a:rPr lang="de-DE" sz="800" kern="1200" dirty="0" smtClean="0"/>
            <a:t>Heritage structures </a:t>
          </a:r>
          <a:endParaRPr lang="en-US" sz="800" kern="1200" dirty="0"/>
        </a:p>
        <a:p>
          <a:pPr marL="57150" lvl="1" indent="-57150" algn="l" defTabSz="355600">
            <a:lnSpc>
              <a:spcPct val="90000"/>
            </a:lnSpc>
            <a:spcBef>
              <a:spcPct val="0"/>
            </a:spcBef>
            <a:spcAft>
              <a:spcPct val="15000"/>
            </a:spcAft>
            <a:buChar char="••"/>
          </a:pPr>
          <a:r>
            <a:rPr lang="en-US" sz="800" kern="1200" dirty="0" smtClean="0"/>
            <a:t>Demography</a:t>
          </a:r>
          <a:endParaRPr lang="en-US" sz="800" kern="1200" dirty="0"/>
        </a:p>
        <a:p>
          <a:pPr marL="57150" lvl="1" indent="-57150" algn="l" defTabSz="355600">
            <a:lnSpc>
              <a:spcPct val="90000"/>
            </a:lnSpc>
            <a:spcBef>
              <a:spcPct val="0"/>
            </a:spcBef>
            <a:spcAft>
              <a:spcPct val="15000"/>
            </a:spcAft>
            <a:buChar char="••"/>
          </a:pPr>
          <a:r>
            <a:rPr lang="en-US" sz="800" kern="1200" dirty="0" smtClean="0"/>
            <a:t>Earthquake</a:t>
          </a:r>
          <a:endParaRPr lang="en-US" sz="800" kern="1200" dirty="0"/>
        </a:p>
      </dsp:txBody>
      <dsp:txXfrm>
        <a:off x="176620" y="734111"/>
        <a:ext cx="1681359" cy="1979072"/>
      </dsp:txXfrm>
    </dsp:sp>
    <dsp:sp modelId="{AE5F0CCD-CC00-44D7-A533-0571E45E2ED1}">
      <dsp:nvSpPr>
        <dsp:cNvPr id="0" name=""/>
        <dsp:cNvSpPr/>
      </dsp:nvSpPr>
      <dsp:spPr>
        <a:xfrm>
          <a:off x="1548034" y="355084"/>
          <a:ext cx="545963" cy="32092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1548034" y="419268"/>
        <a:ext cx="449686" cy="192554"/>
      </dsp:txXfrm>
    </dsp:sp>
    <dsp:sp modelId="{9C6DFA05-8344-4DC8-AA57-8F80B0144A64}">
      <dsp:nvSpPr>
        <dsp:cNvPr id="0" name=""/>
        <dsp:cNvSpPr/>
      </dsp:nvSpPr>
      <dsp:spPr>
        <a:xfrm>
          <a:off x="2320624" y="337870"/>
          <a:ext cx="1288994" cy="53302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lvl="0" algn="l" defTabSz="355600">
            <a:lnSpc>
              <a:spcPct val="90000"/>
            </a:lnSpc>
            <a:spcBef>
              <a:spcPct val="0"/>
            </a:spcBef>
            <a:spcAft>
              <a:spcPct val="35000"/>
            </a:spcAft>
          </a:pPr>
          <a:r>
            <a:rPr lang="en-US" sz="800" kern="1200" dirty="0" smtClean="0"/>
            <a:t>Conflict analysis </a:t>
          </a:r>
          <a:endParaRPr lang="en-US" sz="800" kern="1200" dirty="0"/>
        </a:p>
      </dsp:txBody>
      <dsp:txXfrm>
        <a:off x="2320624" y="337870"/>
        <a:ext cx="1288994" cy="355349"/>
      </dsp:txXfrm>
    </dsp:sp>
    <dsp:sp modelId="{4A2727A5-3922-4FB8-886E-DE1754E94F26}">
      <dsp:nvSpPr>
        <dsp:cNvPr id="0" name=""/>
        <dsp:cNvSpPr/>
      </dsp:nvSpPr>
      <dsp:spPr>
        <a:xfrm>
          <a:off x="2449780" y="681776"/>
          <a:ext cx="1785979" cy="208369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smtClean="0"/>
            <a:t>Land use conflict</a:t>
          </a:r>
          <a:endParaRPr lang="en-US" sz="800" kern="1200" dirty="0"/>
        </a:p>
        <a:p>
          <a:pPr marL="57150" lvl="1" indent="-57150" algn="l" defTabSz="355600">
            <a:lnSpc>
              <a:spcPct val="90000"/>
            </a:lnSpc>
            <a:spcBef>
              <a:spcPct val="0"/>
            </a:spcBef>
            <a:spcAft>
              <a:spcPct val="15000"/>
            </a:spcAft>
            <a:buChar char="••"/>
          </a:pPr>
          <a:r>
            <a:rPr lang="en-US" sz="800" kern="1200" dirty="0" smtClean="0"/>
            <a:t>Need/availability  of infrastructure and services</a:t>
          </a:r>
          <a:endParaRPr lang="en-US" sz="800" kern="1200" dirty="0"/>
        </a:p>
        <a:p>
          <a:pPr marL="57150" lvl="1" indent="-57150" algn="l" defTabSz="355600">
            <a:lnSpc>
              <a:spcPct val="90000"/>
            </a:lnSpc>
            <a:spcBef>
              <a:spcPct val="0"/>
            </a:spcBef>
            <a:spcAft>
              <a:spcPct val="15000"/>
            </a:spcAft>
            <a:buChar char="••"/>
          </a:pPr>
          <a:r>
            <a:rPr lang="en-US" sz="800" kern="1200" dirty="0" smtClean="0"/>
            <a:t>Stakeholders' interest</a:t>
          </a:r>
          <a:endParaRPr lang="en-US" sz="800" kern="1200" dirty="0"/>
        </a:p>
        <a:p>
          <a:pPr marL="57150" lvl="1" indent="-57150" algn="l" defTabSz="355600">
            <a:lnSpc>
              <a:spcPct val="90000"/>
            </a:lnSpc>
            <a:spcBef>
              <a:spcPct val="0"/>
            </a:spcBef>
            <a:spcAft>
              <a:spcPct val="15000"/>
            </a:spcAft>
            <a:buChar char="••"/>
          </a:pPr>
          <a:r>
            <a:rPr lang="en-US" sz="800" kern="1200" dirty="0" smtClean="0"/>
            <a:t>Rules, regulations</a:t>
          </a:r>
          <a:endParaRPr lang="en-US" sz="800" kern="1200" dirty="0"/>
        </a:p>
        <a:p>
          <a:pPr marL="57150" lvl="1" indent="-57150" algn="l" defTabSz="355600">
            <a:lnSpc>
              <a:spcPct val="90000"/>
            </a:lnSpc>
            <a:spcBef>
              <a:spcPct val="0"/>
            </a:spcBef>
            <a:spcAft>
              <a:spcPct val="15000"/>
            </a:spcAft>
            <a:buChar char="••"/>
          </a:pPr>
          <a:r>
            <a:rPr lang="en-US" sz="800" kern="1200" dirty="0" smtClean="0"/>
            <a:t>Residents desire</a:t>
          </a:r>
          <a:endParaRPr lang="en-US" sz="800" kern="1200" dirty="0"/>
        </a:p>
        <a:p>
          <a:pPr marL="57150" lvl="1" indent="-57150" algn="l" defTabSz="355600">
            <a:lnSpc>
              <a:spcPct val="90000"/>
            </a:lnSpc>
            <a:spcBef>
              <a:spcPct val="0"/>
            </a:spcBef>
            <a:spcAft>
              <a:spcPct val="15000"/>
            </a:spcAft>
            <a:buChar char="••"/>
          </a:pPr>
          <a:r>
            <a:rPr lang="en-US" sz="800" kern="1200" dirty="0" smtClean="0"/>
            <a:t>Social/cultural</a:t>
          </a:r>
          <a:endParaRPr lang="en-US" sz="800" kern="1200" dirty="0"/>
        </a:p>
        <a:p>
          <a:pPr marL="57150" lvl="1" indent="-57150" algn="l" defTabSz="355600">
            <a:lnSpc>
              <a:spcPct val="90000"/>
            </a:lnSpc>
            <a:spcBef>
              <a:spcPct val="0"/>
            </a:spcBef>
            <a:spcAft>
              <a:spcPct val="15000"/>
            </a:spcAft>
            <a:buChar char="••"/>
          </a:pPr>
          <a:r>
            <a:rPr lang="en-US" sz="800" kern="1200" dirty="0" smtClean="0"/>
            <a:t>Social/economical</a:t>
          </a:r>
          <a:endParaRPr lang="en-US" sz="800" kern="1200" dirty="0"/>
        </a:p>
        <a:p>
          <a:pPr marL="57150" lvl="1" indent="-57150" algn="l" defTabSz="355600">
            <a:lnSpc>
              <a:spcPct val="90000"/>
            </a:lnSpc>
            <a:spcBef>
              <a:spcPct val="0"/>
            </a:spcBef>
            <a:spcAft>
              <a:spcPct val="15000"/>
            </a:spcAft>
            <a:buChar char="••"/>
          </a:pPr>
          <a:r>
            <a:rPr lang="en-US" sz="800" kern="1200" dirty="0" smtClean="0"/>
            <a:t>Urban structure </a:t>
          </a:r>
          <a:endParaRPr lang="en-US" sz="800" kern="1200" dirty="0"/>
        </a:p>
        <a:p>
          <a:pPr marL="57150" lvl="1" indent="-57150" algn="l" defTabSz="355600">
            <a:lnSpc>
              <a:spcPct val="90000"/>
            </a:lnSpc>
            <a:spcBef>
              <a:spcPct val="0"/>
            </a:spcBef>
            <a:spcAft>
              <a:spcPct val="15000"/>
            </a:spcAft>
            <a:buChar char="••"/>
          </a:pPr>
          <a:r>
            <a:rPr lang="en-US" sz="800" kern="1200" dirty="0" smtClean="0"/>
            <a:t>Ethnic conflict</a:t>
          </a:r>
          <a:endParaRPr lang="en-US" sz="800" kern="1200" dirty="0"/>
        </a:p>
        <a:p>
          <a:pPr marL="57150" lvl="1" indent="-57150" algn="l" defTabSz="355600">
            <a:lnSpc>
              <a:spcPct val="90000"/>
            </a:lnSpc>
            <a:spcBef>
              <a:spcPct val="0"/>
            </a:spcBef>
            <a:spcAft>
              <a:spcPct val="15000"/>
            </a:spcAft>
            <a:buChar char="••"/>
          </a:pPr>
          <a:r>
            <a:rPr lang="en-US" sz="800" kern="1200" dirty="0" smtClean="0"/>
            <a:t>Policy environment, politics </a:t>
          </a:r>
          <a:endParaRPr lang="en-US" sz="800" kern="1200" dirty="0"/>
        </a:p>
      </dsp:txBody>
      <dsp:txXfrm>
        <a:off x="2502090" y="734086"/>
        <a:ext cx="1681359" cy="1979072"/>
      </dsp:txXfrm>
    </dsp:sp>
    <dsp:sp modelId="{2A28D97E-6D59-4E1D-AD18-383452BA6D3F}">
      <dsp:nvSpPr>
        <dsp:cNvPr id="0" name=""/>
        <dsp:cNvSpPr/>
      </dsp:nvSpPr>
      <dsp:spPr>
        <a:xfrm>
          <a:off x="3867149" y="355084"/>
          <a:ext cx="545963" cy="32092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3867149" y="419268"/>
        <a:ext cx="449686" cy="192554"/>
      </dsp:txXfrm>
    </dsp:sp>
    <dsp:sp modelId="{FD14CD30-1E60-4E03-B9FD-E425CA0E1B6B}">
      <dsp:nvSpPr>
        <dsp:cNvPr id="0" name=""/>
        <dsp:cNvSpPr/>
      </dsp:nvSpPr>
      <dsp:spPr>
        <a:xfrm>
          <a:off x="4639739" y="337870"/>
          <a:ext cx="1288994" cy="53302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lvl="0" algn="l" defTabSz="355600">
            <a:lnSpc>
              <a:spcPct val="90000"/>
            </a:lnSpc>
            <a:spcBef>
              <a:spcPct val="0"/>
            </a:spcBef>
            <a:spcAft>
              <a:spcPct val="35000"/>
            </a:spcAft>
          </a:pPr>
          <a:r>
            <a:rPr lang="en-US" sz="800" kern="1200" dirty="0" smtClean="0"/>
            <a:t>Intervention scope policy formulation</a:t>
          </a:r>
          <a:endParaRPr lang="en-US" sz="800" kern="1200" dirty="0"/>
        </a:p>
      </dsp:txBody>
      <dsp:txXfrm>
        <a:off x="4639739" y="337870"/>
        <a:ext cx="1288994" cy="355349"/>
      </dsp:txXfrm>
    </dsp:sp>
    <dsp:sp modelId="{A9B9002E-3C8E-4AB7-9EA0-B3063D546BF7}">
      <dsp:nvSpPr>
        <dsp:cNvPr id="0" name=""/>
        <dsp:cNvSpPr/>
      </dsp:nvSpPr>
      <dsp:spPr>
        <a:xfrm>
          <a:off x="4753273" y="681801"/>
          <a:ext cx="1785979" cy="2083692"/>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smtClean="0"/>
            <a:t>Physical planning proposal</a:t>
          </a:r>
          <a:endParaRPr lang="en-US" sz="800" kern="1200" dirty="0"/>
        </a:p>
        <a:p>
          <a:pPr marL="57150" lvl="1" indent="-57150" algn="l" defTabSz="355600">
            <a:lnSpc>
              <a:spcPct val="90000"/>
            </a:lnSpc>
            <a:spcBef>
              <a:spcPct val="0"/>
            </a:spcBef>
            <a:spcAft>
              <a:spcPct val="15000"/>
            </a:spcAft>
            <a:buChar char="••"/>
          </a:pPr>
          <a:r>
            <a:rPr lang="en-US" sz="800" kern="1200" dirty="0" smtClean="0"/>
            <a:t>Rules, regulation</a:t>
          </a:r>
          <a:endParaRPr lang="en-US" sz="800" kern="1200" dirty="0"/>
        </a:p>
        <a:p>
          <a:pPr marL="57150" lvl="1" indent="-57150" algn="l" defTabSz="355600">
            <a:lnSpc>
              <a:spcPct val="90000"/>
            </a:lnSpc>
            <a:spcBef>
              <a:spcPct val="0"/>
            </a:spcBef>
            <a:spcAft>
              <a:spcPct val="15000"/>
            </a:spcAft>
            <a:buChar char="••"/>
          </a:pPr>
          <a:r>
            <a:rPr lang="en-US" sz="800" kern="1200" dirty="0" smtClean="0"/>
            <a:t>Resource constraints</a:t>
          </a:r>
          <a:endParaRPr lang="en-US" sz="800" kern="1200" dirty="0"/>
        </a:p>
        <a:p>
          <a:pPr marL="57150" lvl="1" indent="-57150" algn="l" defTabSz="355600">
            <a:lnSpc>
              <a:spcPct val="90000"/>
            </a:lnSpc>
            <a:spcBef>
              <a:spcPct val="0"/>
            </a:spcBef>
            <a:spcAft>
              <a:spcPct val="15000"/>
            </a:spcAft>
            <a:buChar char="••"/>
          </a:pPr>
          <a:r>
            <a:rPr lang="en-US" sz="800" kern="1200" dirty="0" smtClean="0"/>
            <a:t>Extent of modification</a:t>
          </a:r>
          <a:endParaRPr lang="en-US" sz="800" kern="1200" dirty="0"/>
        </a:p>
        <a:p>
          <a:pPr marL="57150" lvl="1" indent="-57150" algn="l" defTabSz="355600">
            <a:lnSpc>
              <a:spcPct val="90000"/>
            </a:lnSpc>
            <a:spcBef>
              <a:spcPct val="0"/>
            </a:spcBef>
            <a:spcAft>
              <a:spcPct val="15000"/>
            </a:spcAft>
            <a:buChar char="••"/>
          </a:pPr>
          <a:r>
            <a:rPr lang="en-US" sz="800" kern="1200" dirty="0" smtClean="0"/>
            <a:t>Urban functionality </a:t>
          </a:r>
          <a:endParaRPr lang="en-US" sz="800" kern="1200" dirty="0"/>
        </a:p>
        <a:p>
          <a:pPr marL="57150" lvl="1" indent="-57150" algn="l" defTabSz="355600">
            <a:lnSpc>
              <a:spcPct val="90000"/>
            </a:lnSpc>
            <a:spcBef>
              <a:spcPct val="0"/>
            </a:spcBef>
            <a:spcAft>
              <a:spcPct val="15000"/>
            </a:spcAft>
            <a:buChar char="••"/>
          </a:pPr>
          <a:r>
            <a:rPr lang="de-DE" sz="800" kern="1200" dirty="0" smtClean="0"/>
            <a:t>Population density </a:t>
          </a:r>
          <a:endParaRPr lang="en-US" sz="800" kern="1200" dirty="0"/>
        </a:p>
        <a:p>
          <a:pPr marL="57150" lvl="1" indent="-57150" algn="l" defTabSz="355600">
            <a:lnSpc>
              <a:spcPct val="90000"/>
            </a:lnSpc>
            <a:spcBef>
              <a:spcPct val="0"/>
            </a:spcBef>
            <a:spcAft>
              <a:spcPct val="15000"/>
            </a:spcAft>
            <a:buChar char="••"/>
          </a:pPr>
          <a:r>
            <a:rPr lang="en-US" sz="800" kern="1200" dirty="0" smtClean="0"/>
            <a:t>Implementation strategy</a:t>
          </a:r>
          <a:endParaRPr lang="en-US" sz="800" kern="1200" dirty="0"/>
        </a:p>
        <a:p>
          <a:pPr marL="57150" lvl="1" indent="-57150" algn="l" defTabSz="355600">
            <a:lnSpc>
              <a:spcPct val="90000"/>
            </a:lnSpc>
            <a:spcBef>
              <a:spcPct val="0"/>
            </a:spcBef>
            <a:spcAft>
              <a:spcPct val="15000"/>
            </a:spcAft>
            <a:buChar char="••"/>
          </a:pPr>
          <a:r>
            <a:rPr lang="en-US" sz="800" kern="1200" dirty="0" smtClean="0"/>
            <a:t>Feasibility</a:t>
          </a:r>
          <a:endParaRPr lang="en-US" sz="800" kern="1200" dirty="0"/>
        </a:p>
        <a:p>
          <a:pPr marL="57150" lvl="1" indent="-57150" algn="l" defTabSz="355600">
            <a:lnSpc>
              <a:spcPct val="90000"/>
            </a:lnSpc>
            <a:spcBef>
              <a:spcPct val="0"/>
            </a:spcBef>
            <a:spcAft>
              <a:spcPct val="15000"/>
            </a:spcAft>
            <a:buChar char="••"/>
          </a:pPr>
          <a:r>
            <a:rPr lang="en-US" sz="800" kern="1200" dirty="0" smtClean="0"/>
            <a:t> Residents’ acceptance</a:t>
          </a:r>
          <a:endParaRPr lang="en-US" sz="800" kern="1200" dirty="0"/>
        </a:p>
        <a:p>
          <a:pPr marL="57150" lvl="1" indent="-57150" algn="l" defTabSz="355600">
            <a:lnSpc>
              <a:spcPct val="90000"/>
            </a:lnSpc>
            <a:spcBef>
              <a:spcPct val="0"/>
            </a:spcBef>
            <a:spcAft>
              <a:spcPct val="15000"/>
            </a:spcAft>
            <a:buChar char="••"/>
          </a:pPr>
          <a:r>
            <a:rPr lang="en-US" sz="800" kern="1200" dirty="0" smtClean="0"/>
            <a:t>Transportation mode, validation  </a:t>
          </a:r>
          <a:endParaRPr lang="en-US" sz="800" kern="1200" dirty="0"/>
        </a:p>
      </dsp:txBody>
      <dsp:txXfrm>
        <a:off x="4805583" y="734111"/>
        <a:ext cx="1681359" cy="1979072"/>
      </dsp:txXfrm>
    </dsp:sp>
    <dsp:sp modelId="{BB476116-BD37-47A7-A030-5E74FBD3F445}">
      <dsp:nvSpPr>
        <dsp:cNvPr id="0" name=""/>
        <dsp:cNvSpPr/>
      </dsp:nvSpPr>
      <dsp:spPr>
        <a:xfrm>
          <a:off x="6186264" y="355084"/>
          <a:ext cx="545963" cy="32092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186264" y="419268"/>
        <a:ext cx="449686" cy="192554"/>
      </dsp:txXfrm>
    </dsp:sp>
    <dsp:sp modelId="{FB9C8298-7EA0-4778-8D3B-CEA72BEBC7A2}">
      <dsp:nvSpPr>
        <dsp:cNvPr id="0" name=""/>
        <dsp:cNvSpPr/>
      </dsp:nvSpPr>
      <dsp:spPr>
        <a:xfrm>
          <a:off x="6958854" y="337870"/>
          <a:ext cx="1288994" cy="53302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lvl="0" algn="l" defTabSz="355600">
            <a:lnSpc>
              <a:spcPct val="90000"/>
            </a:lnSpc>
            <a:spcBef>
              <a:spcPct val="0"/>
            </a:spcBef>
            <a:spcAft>
              <a:spcPct val="35000"/>
            </a:spcAft>
          </a:pPr>
          <a:r>
            <a:rPr lang="en-US" sz="800" kern="1200" dirty="0" smtClean="0"/>
            <a:t>Detail design </a:t>
          </a:r>
          <a:endParaRPr lang="en-US" sz="800" kern="1200" dirty="0"/>
        </a:p>
      </dsp:txBody>
      <dsp:txXfrm>
        <a:off x="6958854" y="337870"/>
        <a:ext cx="1288994" cy="355349"/>
      </dsp:txXfrm>
    </dsp:sp>
    <dsp:sp modelId="{05419056-544F-4B74-A2EC-E66536B0E9CB}">
      <dsp:nvSpPr>
        <dsp:cNvPr id="0" name=""/>
        <dsp:cNvSpPr/>
      </dsp:nvSpPr>
      <dsp:spPr>
        <a:xfrm>
          <a:off x="6975881" y="681801"/>
          <a:ext cx="1785979" cy="208369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smtClean="0"/>
            <a:t>Efficiency</a:t>
          </a:r>
          <a:endParaRPr lang="en-US" sz="800" kern="1200" dirty="0"/>
        </a:p>
        <a:p>
          <a:pPr marL="57150" lvl="1" indent="-57150" algn="l" defTabSz="355600">
            <a:lnSpc>
              <a:spcPct val="90000"/>
            </a:lnSpc>
            <a:spcBef>
              <a:spcPct val="0"/>
            </a:spcBef>
            <a:spcAft>
              <a:spcPct val="15000"/>
            </a:spcAft>
            <a:buChar char="••"/>
          </a:pPr>
          <a:r>
            <a:rPr lang="en-US" sz="800" kern="1200" dirty="0" smtClean="0"/>
            <a:t>Sustainability </a:t>
          </a:r>
          <a:endParaRPr lang="en-US" sz="800" kern="1200" dirty="0"/>
        </a:p>
        <a:p>
          <a:pPr marL="57150" lvl="1" indent="-57150" algn="l" defTabSz="355600">
            <a:lnSpc>
              <a:spcPct val="90000"/>
            </a:lnSpc>
            <a:spcBef>
              <a:spcPct val="0"/>
            </a:spcBef>
            <a:spcAft>
              <a:spcPct val="15000"/>
            </a:spcAft>
            <a:buChar char="••"/>
          </a:pPr>
          <a:r>
            <a:rPr lang="en-US" sz="800" kern="1200" dirty="0" smtClean="0"/>
            <a:t>Environmental sensitiveness </a:t>
          </a:r>
          <a:endParaRPr lang="en-US" sz="800" kern="1200" dirty="0"/>
        </a:p>
        <a:p>
          <a:pPr marL="57150" lvl="1" indent="-57150" algn="l" defTabSz="355600">
            <a:lnSpc>
              <a:spcPct val="90000"/>
            </a:lnSpc>
            <a:spcBef>
              <a:spcPct val="0"/>
            </a:spcBef>
            <a:spcAft>
              <a:spcPct val="15000"/>
            </a:spcAft>
            <a:buChar char="••"/>
          </a:pPr>
          <a:r>
            <a:rPr lang="en-US" sz="800" kern="1200" smtClean="0"/>
            <a:t>Transportation </a:t>
          </a:r>
          <a:r>
            <a:rPr lang="en-US" sz="800" kern="1200" dirty="0" smtClean="0"/>
            <a:t>network</a:t>
          </a:r>
          <a:r>
            <a:rPr lang="en-US" sz="800" kern="1200" smtClean="0"/>
            <a:t>, coverage, comfort, cost</a:t>
          </a:r>
          <a:endParaRPr lang="en-US" sz="800" kern="1200" dirty="0"/>
        </a:p>
        <a:p>
          <a:pPr marL="57150" lvl="1" indent="-57150" algn="l" defTabSz="355600">
            <a:lnSpc>
              <a:spcPct val="90000"/>
            </a:lnSpc>
            <a:spcBef>
              <a:spcPct val="0"/>
            </a:spcBef>
            <a:spcAft>
              <a:spcPct val="15000"/>
            </a:spcAft>
            <a:buChar char="••"/>
          </a:pPr>
          <a:r>
            <a:rPr lang="en-US" sz="800" kern="1200" dirty="0" smtClean="0"/>
            <a:t>Traffic management</a:t>
          </a:r>
          <a:endParaRPr lang="en-US" sz="800" kern="1200" dirty="0"/>
        </a:p>
        <a:p>
          <a:pPr marL="57150" lvl="1" indent="-57150" algn="l" defTabSz="355600">
            <a:lnSpc>
              <a:spcPct val="90000"/>
            </a:lnSpc>
            <a:spcBef>
              <a:spcPct val="0"/>
            </a:spcBef>
            <a:spcAft>
              <a:spcPct val="15000"/>
            </a:spcAft>
            <a:buChar char="••"/>
          </a:pPr>
          <a:r>
            <a:rPr lang="de-DE" sz="800" kern="1200" dirty="0" smtClean="0"/>
            <a:t>Revenue generation</a:t>
          </a:r>
          <a:endParaRPr lang="en-US" sz="800" kern="1200" dirty="0"/>
        </a:p>
        <a:p>
          <a:pPr marL="57150" lvl="1" indent="-57150" algn="l" defTabSz="355600">
            <a:lnSpc>
              <a:spcPct val="90000"/>
            </a:lnSpc>
            <a:spcBef>
              <a:spcPct val="0"/>
            </a:spcBef>
            <a:spcAft>
              <a:spcPct val="15000"/>
            </a:spcAft>
            <a:buChar char="••"/>
          </a:pPr>
          <a:r>
            <a:rPr lang="en-US" sz="800" kern="1200" smtClean="0"/>
            <a:t>Legal and policy</a:t>
          </a:r>
          <a:r>
            <a:rPr lang="de-DE" sz="800" kern="1200" smtClean="0"/>
            <a:t>y framework</a:t>
          </a:r>
          <a:endParaRPr lang="en-US" sz="800" kern="1200" dirty="0"/>
        </a:p>
        <a:p>
          <a:pPr marL="57150" lvl="1" indent="-57150" algn="l" defTabSz="355600">
            <a:lnSpc>
              <a:spcPct val="90000"/>
            </a:lnSpc>
            <a:spcBef>
              <a:spcPct val="0"/>
            </a:spcBef>
            <a:spcAft>
              <a:spcPct val="15000"/>
            </a:spcAft>
            <a:buChar char="••"/>
          </a:pPr>
          <a:r>
            <a:rPr lang="de-DE" sz="800" kern="1200" smtClean="0"/>
            <a:t>Playsical planning </a:t>
          </a:r>
          <a:endParaRPr lang="en-US" sz="800" kern="1200" dirty="0"/>
        </a:p>
        <a:p>
          <a:pPr marL="57150" lvl="1" indent="-57150" algn="l" defTabSz="355600">
            <a:lnSpc>
              <a:spcPct val="90000"/>
            </a:lnSpc>
            <a:spcBef>
              <a:spcPct val="0"/>
            </a:spcBef>
            <a:spcAft>
              <a:spcPct val="15000"/>
            </a:spcAft>
            <a:buChar char="••"/>
          </a:pPr>
          <a:r>
            <a:rPr lang="de-DE" sz="800" kern="1200" dirty="0" smtClean="0"/>
            <a:t>Rules and regulation</a:t>
          </a:r>
          <a:endParaRPr lang="en-US" sz="800" kern="1200" dirty="0"/>
        </a:p>
        <a:p>
          <a:pPr marL="57150" lvl="1" indent="-57150" algn="l" defTabSz="355600">
            <a:lnSpc>
              <a:spcPct val="90000"/>
            </a:lnSpc>
            <a:spcBef>
              <a:spcPct val="0"/>
            </a:spcBef>
            <a:spcAft>
              <a:spcPct val="15000"/>
            </a:spcAft>
            <a:buChar char="••"/>
          </a:pPr>
          <a:r>
            <a:rPr lang="en-US" sz="800" kern="1200" smtClean="0"/>
            <a:t>Earthquake </a:t>
          </a:r>
          <a:endParaRPr lang="en-US" sz="800" kern="1200"/>
        </a:p>
        <a:p>
          <a:pPr marL="57150" lvl="1" indent="-57150" algn="l" defTabSz="355600">
            <a:lnSpc>
              <a:spcPct val="90000"/>
            </a:lnSpc>
            <a:spcBef>
              <a:spcPct val="0"/>
            </a:spcBef>
            <a:spcAft>
              <a:spcPct val="15000"/>
            </a:spcAft>
            <a:buChar char="••"/>
          </a:pPr>
          <a:endParaRPr lang="en-US" sz="800" kern="1200" dirty="0"/>
        </a:p>
        <a:p>
          <a:pPr marL="57150" lvl="1" indent="-57150" algn="l" defTabSz="355600">
            <a:lnSpc>
              <a:spcPct val="90000"/>
            </a:lnSpc>
            <a:spcBef>
              <a:spcPct val="0"/>
            </a:spcBef>
            <a:spcAft>
              <a:spcPct val="15000"/>
            </a:spcAft>
            <a:buChar char="••"/>
          </a:pPr>
          <a:endParaRPr lang="en-US" sz="800" kern="1200" dirty="0"/>
        </a:p>
      </dsp:txBody>
      <dsp:txXfrm>
        <a:off x="7028191" y="734111"/>
        <a:ext cx="1681359" cy="19790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D9D83-C7B4-4A89-B5D0-E33B31353770}">
      <dsp:nvSpPr>
        <dsp:cNvPr id="0" name=""/>
        <dsp:cNvSpPr/>
      </dsp:nvSpPr>
      <dsp:spPr>
        <a:xfrm>
          <a:off x="1509" y="52091"/>
          <a:ext cx="1288994" cy="59202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lvl="0" algn="l" defTabSz="400050">
            <a:lnSpc>
              <a:spcPct val="90000"/>
            </a:lnSpc>
            <a:spcBef>
              <a:spcPct val="0"/>
            </a:spcBef>
            <a:spcAft>
              <a:spcPct val="35000"/>
            </a:spcAft>
          </a:pPr>
          <a:r>
            <a:rPr lang="en-US" sz="900" kern="1200" dirty="0" smtClean="0"/>
            <a:t>Contextual study </a:t>
          </a:r>
          <a:endParaRPr lang="en-US" sz="900" kern="1200" dirty="0"/>
        </a:p>
      </dsp:txBody>
      <dsp:txXfrm>
        <a:off x="1509" y="52091"/>
        <a:ext cx="1288994" cy="394686"/>
      </dsp:txXfrm>
    </dsp:sp>
    <dsp:sp modelId="{F0044B76-C4B4-41C8-A5A6-A225A87B54FD}">
      <dsp:nvSpPr>
        <dsp:cNvPr id="0" name=""/>
        <dsp:cNvSpPr/>
      </dsp:nvSpPr>
      <dsp:spPr>
        <a:xfrm>
          <a:off x="124310" y="449977"/>
          <a:ext cx="1785979" cy="244905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sz="900" kern="1200" dirty="0" smtClean="0"/>
            <a:t>Land use along the bank</a:t>
          </a:r>
          <a:endParaRPr lang="en-US" sz="900" kern="1200" dirty="0"/>
        </a:p>
        <a:p>
          <a:pPr marL="57150" lvl="1" indent="-57150" algn="l" defTabSz="400050">
            <a:lnSpc>
              <a:spcPct val="90000"/>
            </a:lnSpc>
            <a:spcBef>
              <a:spcPct val="0"/>
            </a:spcBef>
            <a:spcAft>
              <a:spcPct val="15000"/>
            </a:spcAft>
            <a:buChar char="••"/>
          </a:pPr>
          <a:r>
            <a:rPr lang="en-US" sz="900" kern="1200" dirty="0" smtClean="0"/>
            <a:t>Activity pattern</a:t>
          </a:r>
          <a:endParaRPr lang="en-US" sz="900" kern="1200" dirty="0"/>
        </a:p>
        <a:p>
          <a:pPr marL="57150" lvl="1" indent="-57150" algn="l" defTabSz="400050">
            <a:lnSpc>
              <a:spcPct val="90000"/>
            </a:lnSpc>
            <a:spcBef>
              <a:spcPct val="0"/>
            </a:spcBef>
            <a:spcAft>
              <a:spcPct val="15000"/>
            </a:spcAft>
            <a:buChar char="••"/>
          </a:pPr>
          <a:r>
            <a:rPr lang="en-US" sz="900" kern="1200" dirty="0" smtClean="0"/>
            <a:t>Life and livelihood on river</a:t>
          </a:r>
          <a:endParaRPr lang="en-US" sz="900" kern="1200" dirty="0"/>
        </a:p>
        <a:p>
          <a:pPr marL="57150" lvl="1" indent="-57150" algn="l" defTabSz="400050">
            <a:lnSpc>
              <a:spcPct val="90000"/>
            </a:lnSpc>
            <a:spcBef>
              <a:spcPct val="0"/>
            </a:spcBef>
            <a:spcAft>
              <a:spcPct val="15000"/>
            </a:spcAft>
            <a:buChar char="••"/>
          </a:pPr>
          <a:r>
            <a:rPr lang="en-US" sz="900" kern="1200" dirty="0" smtClean="0"/>
            <a:t>Reclaimed land</a:t>
          </a:r>
          <a:endParaRPr lang="en-US" sz="900" kern="1200" dirty="0"/>
        </a:p>
        <a:p>
          <a:pPr marL="57150" lvl="1" indent="-57150" algn="l" defTabSz="400050">
            <a:lnSpc>
              <a:spcPct val="90000"/>
            </a:lnSpc>
            <a:spcBef>
              <a:spcPct val="0"/>
            </a:spcBef>
            <a:spcAft>
              <a:spcPct val="15000"/>
            </a:spcAft>
            <a:buChar char="••"/>
          </a:pPr>
          <a:r>
            <a:rPr lang="en-US" sz="900" kern="1200" dirty="0" smtClean="0"/>
            <a:t>Flooding events </a:t>
          </a:r>
          <a:endParaRPr lang="en-US" sz="900" kern="1200" dirty="0"/>
        </a:p>
        <a:p>
          <a:pPr marL="57150" lvl="1" indent="-57150" algn="l" defTabSz="400050">
            <a:lnSpc>
              <a:spcPct val="90000"/>
            </a:lnSpc>
            <a:spcBef>
              <a:spcPct val="0"/>
            </a:spcBef>
            <a:spcAft>
              <a:spcPct val="15000"/>
            </a:spcAft>
            <a:buChar char="••"/>
          </a:pPr>
          <a:r>
            <a:rPr lang="en-US" sz="900" kern="1200" dirty="0" smtClean="0"/>
            <a:t>Social, recreational facilities</a:t>
          </a:r>
          <a:endParaRPr lang="en-US" sz="900" kern="1200" dirty="0"/>
        </a:p>
        <a:p>
          <a:pPr marL="57150" lvl="1" indent="-57150" algn="l" defTabSz="400050">
            <a:lnSpc>
              <a:spcPct val="90000"/>
            </a:lnSpc>
            <a:spcBef>
              <a:spcPct val="0"/>
            </a:spcBef>
            <a:spcAft>
              <a:spcPct val="15000"/>
            </a:spcAft>
            <a:buChar char="••"/>
          </a:pPr>
          <a:r>
            <a:rPr lang="en-US" sz="900" kern="1200" dirty="0" smtClean="0"/>
            <a:t>Transportation, rive rand city </a:t>
          </a:r>
          <a:endParaRPr lang="en-US" sz="900" kern="1200" dirty="0"/>
        </a:p>
        <a:p>
          <a:pPr marL="57150" lvl="1" indent="-57150" algn="l" defTabSz="400050">
            <a:lnSpc>
              <a:spcPct val="90000"/>
            </a:lnSpc>
            <a:spcBef>
              <a:spcPct val="0"/>
            </a:spcBef>
            <a:spcAft>
              <a:spcPct val="15000"/>
            </a:spcAft>
            <a:buChar char="••"/>
          </a:pPr>
          <a:r>
            <a:rPr lang="en-US" sz="900" kern="1200" dirty="0" smtClean="0"/>
            <a:t>Connectivity of both shores</a:t>
          </a:r>
          <a:endParaRPr lang="en-US" sz="900" kern="1200" dirty="0"/>
        </a:p>
        <a:p>
          <a:pPr marL="57150" lvl="1" indent="-57150" algn="l" defTabSz="400050">
            <a:lnSpc>
              <a:spcPct val="90000"/>
            </a:lnSpc>
            <a:spcBef>
              <a:spcPct val="0"/>
            </a:spcBef>
            <a:spcAft>
              <a:spcPct val="15000"/>
            </a:spcAft>
            <a:buChar char="••"/>
          </a:pPr>
          <a:r>
            <a:rPr lang="en-US" sz="900" kern="1200" dirty="0" smtClean="0"/>
            <a:t>Social, recreational facilities </a:t>
          </a:r>
          <a:endParaRPr lang="en-US" sz="900" kern="1200" dirty="0"/>
        </a:p>
        <a:p>
          <a:pPr marL="57150" lvl="1" indent="-57150" algn="l" defTabSz="400050">
            <a:lnSpc>
              <a:spcPct val="90000"/>
            </a:lnSpc>
            <a:spcBef>
              <a:spcPct val="0"/>
            </a:spcBef>
            <a:spcAft>
              <a:spcPct val="15000"/>
            </a:spcAft>
            <a:buChar char="••"/>
          </a:pPr>
          <a:r>
            <a:rPr lang="en-US" sz="900" kern="1200" dirty="0" smtClean="0"/>
            <a:t>Citizen’s attitude and perception </a:t>
          </a:r>
          <a:endParaRPr lang="en-US" sz="900" kern="1200" dirty="0"/>
        </a:p>
        <a:p>
          <a:pPr marL="57150" lvl="1" indent="-57150" algn="l" defTabSz="400050">
            <a:lnSpc>
              <a:spcPct val="90000"/>
            </a:lnSpc>
            <a:spcBef>
              <a:spcPct val="0"/>
            </a:spcBef>
            <a:spcAft>
              <a:spcPct val="15000"/>
            </a:spcAft>
            <a:buChar char="••"/>
          </a:pPr>
          <a:r>
            <a:rPr lang="en-US" sz="900" kern="1200" dirty="0" smtClean="0"/>
            <a:t>Riverfront abuse</a:t>
          </a:r>
          <a:endParaRPr lang="en-US" sz="900" kern="1200" dirty="0"/>
        </a:p>
        <a:p>
          <a:pPr marL="57150" lvl="1" indent="-57150" algn="l" defTabSz="400050">
            <a:lnSpc>
              <a:spcPct val="90000"/>
            </a:lnSpc>
            <a:spcBef>
              <a:spcPct val="0"/>
            </a:spcBef>
            <a:spcAft>
              <a:spcPct val="15000"/>
            </a:spcAft>
            <a:buChar char="••"/>
          </a:pPr>
          <a:r>
            <a:rPr lang="en-US" sz="900" kern="1200" dirty="0" smtClean="0"/>
            <a:t>Earthquake </a:t>
          </a:r>
          <a:endParaRPr lang="en-US" sz="900" kern="1200" dirty="0"/>
        </a:p>
      </dsp:txBody>
      <dsp:txXfrm>
        <a:off x="176620" y="502287"/>
        <a:ext cx="1681359" cy="2344434"/>
      </dsp:txXfrm>
    </dsp:sp>
    <dsp:sp modelId="{AE5F0CCD-CC00-44D7-A533-0571E45E2ED1}">
      <dsp:nvSpPr>
        <dsp:cNvPr id="0" name=""/>
        <dsp:cNvSpPr/>
      </dsp:nvSpPr>
      <dsp:spPr>
        <a:xfrm>
          <a:off x="1548034" y="88973"/>
          <a:ext cx="545963" cy="32092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1548034" y="153157"/>
        <a:ext cx="449686" cy="192554"/>
      </dsp:txXfrm>
    </dsp:sp>
    <dsp:sp modelId="{9C6DFA05-8344-4DC8-AA57-8F80B0144A64}">
      <dsp:nvSpPr>
        <dsp:cNvPr id="0" name=""/>
        <dsp:cNvSpPr/>
      </dsp:nvSpPr>
      <dsp:spPr>
        <a:xfrm>
          <a:off x="2320624" y="52091"/>
          <a:ext cx="1288994" cy="592029"/>
        </a:xfrm>
        <a:prstGeom prst="roundRect">
          <a:avLst>
            <a:gd name="adj" fmla="val 10000"/>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lvl="0" algn="l" defTabSz="400050">
            <a:lnSpc>
              <a:spcPct val="90000"/>
            </a:lnSpc>
            <a:spcBef>
              <a:spcPct val="0"/>
            </a:spcBef>
            <a:spcAft>
              <a:spcPct val="35000"/>
            </a:spcAft>
          </a:pPr>
          <a:r>
            <a:rPr lang="en-US" sz="900" kern="1200" dirty="0" smtClean="0"/>
            <a:t>Conflict analysis </a:t>
          </a:r>
          <a:endParaRPr lang="en-US" sz="900" kern="1200" dirty="0"/>
        </a:p>
      </dsp:txBody>
      <dsp:txXfrm>
        <a:off x="2320624" y="52091"/>
        <a:ext cx="1288994" cy="394686"/>
      </dsp:txXfrm>
    </dsp:sp>
    <dsp:sp modelId="{4A2727A5-3922-4FB8-886E-DE1754E94F26}">
      <dsp:nvSpPr>
        <dsp:cNvPr id="0" name=""/>
        <dsp:cNvSpPr/>
      </dsp:nvSpPr>
      <dsp:spPr>
        <a:xfrm>
          <a:off x="2449780" y="449945"/>
          <a:ext cx="1785979" cy="244905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sz="900" kern="1200" dirty="0" smtClean="0"/>
            <a:t>River bank land ownership</a:t>
          </a:r>
          <a:endParaRPr lang="en-US" sz="900" kern="1200" dirty="0"/>
        </a:p>
        <a:p>
          <a:pPr marL="57150" lvl="1" indent="-57150" algn="l" defTabSz="400050">
            <a:lnSpc>
              <a:spcPct val="90000"/>
            </a:lnSpc>
            <a:spcBef>
              <a:spcPct val="0"/>
            </a:spcBef>
            <a:spcAft>
              <a:spcPct val="15000"/>
            </a:spcAft>
            <a:buChar char="••"/>
          </a:pPr>
          <a:r>
            <a:rPr lang="en-US" sz="900" kern="1200" dirty="0" smtClean="0"/>
            <a:t>Public access to river</a:t>
          </a:r>
          <a:endParaRPr lang="en-US" sz="900" kern="1200" dirty="0"/>
        </a:p>
        <a:p>
          <a:pPr marL="57150" lvl="1" indent="-57150" algn="l" defTabSz="400050">
            <a:lnSpc>
              <a:spcPct val="90000"/>
            </a:lnSpc>
            <a:spcBef>
              <a:spcPct val="0"/>
            </a:spcBef>
            <a:spcAft>
              <a:spcPct val="15000"/>
            </a:spcAft>
            <a:buChar char="••"/>
          </a:pPr>
          <a:r>
            <a:rPr lang="en-US" sz="900" kern="1200" dirty="0" smtClean="0"/>
            <a:t>Rehabilitation of river erosion victims</a:t>
          </a:r>
          <a:endParaRPr lang="en-US" sz="900" kern="1200" dirty="0"/>
        </a:p>
        <a:p>
          <a:pPr marL="57150" lvl="1" indent="-57150" algn="l" defTabSz="400050">
            <a:lnSpc>
              <a:spcPct val="90000"/>
            </a:lnSpc>
            <a:spcBef>
              <a:spcPct val="0"/>
            </a:spcBef>
            <a:spcAft>
              <a:spcPct val="15000"/>
            </a:spcAft>
            <a:buChar char="••"/>
          </a:pPr>
          <a:r>
            <a:rPr lang="en-US" sz="900" kern="1200" dirty="0" smtClean="0"/>
            <a:t>Environmental concern</a:t>
          </a:r>
          <a:endParaRPr lang="en-US" sz="900" kern="1200" dirty="0"/>
        </a:p>
        <a:p>
          <a:pPr marL="57150" lvl="1" indent="-57150" algn="l" defTabSz="400050">
            <a:lnSpc>
              <a:spcPct val="90000"/>
            </a:lnSpc>
            <a:spcBef>
              <a:spcPct val="0"/>
            </a:spcBef>
            <a:spcAft>
              <a:spcPct val="15000"/>
            </a:spcAft>
            <a:buChar char="••"/>
          </a:pPr>
          <a:r>
            <a:rPr lang="en-US" sz="900" kern="1200" dirty="0" smtClean="0"/>
            <a:t>Agricultural activities </a:t>
          </a:r>
          <a:endParaRPr lang="en-US" sz="900" kern="1200" dirty="0"/>
        </a:p>
        <a:p>
          <a:pPr marL="57150" lvl="1" indent="-57150" algn="l" defTabSz="400050">
            <a:lnSpc>
              <a:spcPct val="90000"/>
            </a:lnSpc>
            <a:spcBef>
              <a:spcPct val="0"/>
            </a:spcBef>
            <a:spcAft>
              <a:spcPct val="15000"/>
            </a:spcAft>
            <a:buChar char="••"/>
          </a:pPr>
          <a:r>
            <a:rPr lang="en-US" sz="900" kern="1200" dirty="0" smtClean="0"/>
            <a:t>Legal and policy</a:t>
          </a:r>
          <a:r>
            <a:rPr lang="de-DE" sz="900" kern="1200" dirty="0" smtClean="0"/>
            <a:t>y framework</a:t>
          </a:r>
          <a:endParaRPr lang="en-US" sz="900" kern="1200" dirty="0"/>
        </a:p>
        <a:p>
          <a:pPr marL="57150" lvl="1" indent="-57150" algn="l" defTabSz="400050">
            <a:lnSpc>
              <a:spcPct val="90000"/>
            </a:lnSpc>
            <a:spcBef>
              <a:spcPct val="0"/>
            </a:spcBef>
            <a:spcAft>
              <a:spcPct val="15000"/>
            </a:spcAft>
            <a:buChar char="••"/>
          </a:pPr>
          <a:r>
            <a:rPr lang="de-DE" sz="900" kern="1200" dirty="0" smtClean="0"/>
            <a:t>Stakeholders‘ interests </a:t>
          </a:r>
          <a:endParaRPr lang="en-US" sz="900" kern="1200" dirty="0"/>
        </a:p>
        <a:p>
          <a:pPr marL="57150" lvl="1" indent="-57150" algn="l" defTabSz="400050">
            <a:lnSpc>
              <a:spcPct val="90000"/>
            </a:lnSpc>
            <a:spcBef>
              <a:spcPct val="0"/>
            </a:spcBef>
            <a:spcAft>
              <a:spcPct val="15000"/>
            </a:spcAft>
            <a:buChar char="••"/>
          </a:pPr>
          <a:endParaRPr lang="en-US" sz="900" kern="1200" dirty="0"/>
        </a:p>
      </dsp:txBody>
      <dsp:txXfrm>
        <a:off x="2502090" y="502255"/>
        <a:ext cx="1681359" cy="2344434"/>
      </dsp:txXfrm>
    </dsp:sp>
    <dsp:sp modelId="{2A28D97E-6D59-4E1D-AD18-383452BA6D3F}">
      <dsp:nvSpPr>
        <dsp:cNvPr id="0" name=""/>
        <dsp:cNvSpPr/>
      </dsp:nvSpPr>
      <dsp:spPr>
        <a:xfrm>
          <a:off x="3867149" y="88973"/>
          <a:ext cx="545963" cy="320922"/>
        </a:xfrm>
        <a:prstGeom prst="rightArrow">
          <a:avLst>
            <a:gd name="adj1" fmla="val 60000"/>
            <a:gd name="adj2" fmla="val 50000"/>
          </a:avLst>
        </a:prstGeom>
        <a:solidFill>
          <a:schemeClr val="accent5">
            <a:hueOff val="-3676673"/>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3867149" y="153157"/>
        <a:ext cx="449686" cy="192554"/>
      </dsp:txXfrm>
    </dsp:sp>
    <dsp:sp modelId="{FD14CD30-1E60-4E03-B9FD-E425CA0E1B6B}">
      <dsp:nvSpPr>
        <dsp:cNvPr id="0" name=""/>
        <dsp:cNvSpPr/>
      </dsp:nvSpPr>
      <dsp:spPr>
        <a:xfrm>
          <a:off x="4639739" y="52091"/>
          <a:ext cx="1288994" cy="592029"/>
        </a:xfrm>
        <a:prstGeom prst="roundRect">
          <a:avLst>
            <a:gd name="adj" fmla="val 10000"/>
          </a:avLst>
        </a:prstGeom>
        <a:solidFill>
          <a:schemeClr val="accent5">
            <a:hueOff val="-4902231"/>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lvl="0" algn="l" defTabSz="400050">
            <a:lnSpc>
              <a:spcPct val="90000"/>
            </a:lnSpc>
            <a:spcBef>
              <a:spcPct val="0"/>
            </a:spcBef>
            <a:spcAft>
              <a:spcPct val="35000"/>
            </a:spcAft>
          </a:pPr>
          <a:r>
            <a:rPr lang="en-US" sz="900" kern="1200" dirty="0" smtClean="0"/>
            <a:t>Intervention scope policy formulation</a:t>
          </a:r>
          <a:endParaRPr lang="en-US" sz="900" kern="1200" dirty="0"/>
        </a:p>
      </dsp:txBody>
      <dsp:txXfrm>
        <a:off x="4639739" y="52091"/>
        <a:ext cx="1288994" cy="394686"/>
      </dsp:txXfrm>
    </dsp:sp>
    <dsp:sp modelId="{A9B9002E-3C8E-4AB7-9EA0-B3063D546BF7}">
      <dsp:nvSpPr>
        <dsp:cNvPr id="0" name=""/>
        <dsp:cNvSpPr/>
      </dsp:nvSpPr>
      <dsp:spPr>
        <a:xfrm>
          <a:off x="4753273" y="449977"/>
          <a:ext cx="1785979" cy="244905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4902231"/>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de-DE" sz="900" kern="1200" dirty="0" smtClean="0"/>
            <a:t>Locational sutability</a:t>
          </a:r>
          <a:endParaRPr lang="en-US" sz="900" kern="1200" dirty="0"/>
        </a:p>
        <a:p>
          <a:pPr marL="57150" lvl="1" indent="-57150" algn="l" defTabSz="400050">
            <a:lnSpc>
              <a:spcPct val="90000"/>
            </a:lnSpc>
            <a:spcBef>
              <a:spcPct val="0"/>
            </a:spcBef>
            <a:spcAft>
              <a:spcPct val="15000"/>
            </a:spcAft>
            <a:buChar char="••"/>
          </a:pPr>
          <a:r>
            <a:rPr lang="de-DE" sz="900" kern="1200" dirty="0" smtClean="0"/>
            <a:t>Feasibility of physical development</a:t>
          </a:r>
          <a:endParaRPr lang="en-US" sz="900" kern="1200" dirty="0"/>
        </a:p>
        <a:p>
          <a:pPr marL="57150" lvl="1" indent="-57150" algn="l" defTabSz="400050">
            <a:lnSpc>
              <a:spcPct val="90000"/>
            </a:lnSpc>
            <a:spcBef>
              <a:spcPct val="0"/>
            </a:spcBef>
            <a:spcAft>
              <a:spcPct val="15000"/>
            </a:spcAft>
            <a:buChar char="••"/>
          </a:pPr>
          <a:r>
            <a:rPr lang="de-DE" sz="900" kern="1200" dirty="0" smtClean="0"/>
            <a:t>Environmental cnceren</a:t>
          </a:r>
          <a:endParaRPr lang="en-US" sz="900" kern="1200" dirty="0"/>
        </a:p>
        <a:p>
          <a:pPr marL="57150" lvl="1" indent="-57150" algn="l" defTabSz="400050">
            <a:lnSpc>
              <a:spcPct val="90000"/>
            </a:lnSpc>
            <a:spcBef>
              <a:spcPct val="0"/>
            </a:spcBef>
            <a:spcAft>
              <a:spcPct val="15000"/>
            </a:spcAft>
            <a:buChar char="••"/>
          </a:pPr>
          <a:r>
            <a:rPr lang="de-DE" sz="900" kern="1200" dirty="0" smtClean="0"/>
            <a:t>Sustainability</a:t>
          </a:r>
          <a:endParaRPr lang="en-US" sz="900" kern="1200" dirty="0"/>
        </a:p>
        <a:p>
          <a:pPr marL="57150" lvl="1" indent="-57150" algn="l" defTabSz="400050">
            <a:lnSpc>
              <a:spcPct val="90000"/>
            </a:lnSpc>
            <a:spcBef>
              <a:spcPct val="0"/>
            </a:spcBef>
            <a:spcAft>
              <a:spcPct val="15000"/>
            </a:spcAft>
            <a:buChar char="••"/>
          </a:pPr>
          <a:r>
            <a:rPr lang="de-DE" sz="900" kern="1200" dirty="0" smtClean="0"/>
            <a:t>Cost and revenue potential</a:t>
          </a:r>
          <a:endParaRPr lang="en-US" sz="900" kern="1200" dirty="0"/>
        </a:p>
        <a:p>
          <a:pPr marL="57150" lvl="1" indent="-57150" algn="l" defTabSz="400050">
            <a:lnSpc>
              <a:spcPct val="90000"/>
            </a:lnSpc>
            <a:spcBef>
              <a:spcPct val="0"/>
            </a:spcBef>
            <a:spcAft>
              <a:spcPct val="15000"/>
            </a:spcAft>
            <a:buChar char="••"/>
          </a:pPr>
          <a:r>
            <a:rPr lang="de-DE" sz="900" kern="1200" dirty="0" smtClean="0"/>
            <a:t>Peoples acceptance</a:t>
          </a:r>
          <a:endParaRPr lang="en-US" sz="900" kern="1200" dirty="0"/>
        </a:p>
        <a:p>
          <a:pPr marL="57150" lvl="1" indent="-57150" algn="l" defTabSz="400050">
            <a:lnSpc>
              <a:spcPct val="90000"/>
            </a:lnSpc>
            <a:spcBef>
              <a:spcPct val="0"/>
            </a:spcBef>
            <a:spcAft>
              <a:spcPct val="15000"/>
            </a:spcAft>
            <a:buChar char="••"/>
          </a:pPr>
          <a:r>
            <a:rPr lang="de-DE" sz="900" kern="1200" dirty="0" smtClean="0"/>
            <a:t>Development, business and social concern</a:t>
          </a:r>
          <a:endParaRPr lang="en-US" sz="900" kern="1200" dirty="0"/>
        </a:p>
        <a:p>
          <a:pPr marL="57150" lvl="1" indent="-57150" algn="l" defTabSz="400050">
            <a:lnSpc>
              <a:spcPct val="90000"/>
            </a:lnSpc>
            <a:spcBef>
              <a:spcPct val="0"/>
            </a:spcBef>
            <a:spcAft>
              <a:spcPct val="15000"/>
            </a:spcAft>
            <a:buChar char="••"/>
          </a:pPr>
          <a:r>
            <a:rPr lang="de-DE" sz="900" kern="1200" dirty="0" smtClean="0"/>
            <a:t>Security concern </a:t>
          </a:r>
          <a:endParaRPr lang="en-US" sz="900" kern="1200" dirty="0"/>
        </a:p>
        <a:p>
          <a:pPr marL="57150" lvl="1" indent="-57150" algn="l" defTabSz="400050">
            <a:lnSpc>
              <a:spcPct val="90000"/>
            </a:lnSpc>
            <a:spcBef>
              <a:spcPct val="0"/>
            </a:spcBef>
            <a:spcAft>
              <a:spcPct val="15000"/>
            </a:spcAft>
            <a:buChar char="••"/>
          </a:pPr>
          <a:r>
            <a:rPr lang="de-DE" sz="900" kern="1200" dirty="0" smtClean="0"/>
            <a:t>Implementation strategy  </a:t>
          </a:r>
          <a:endParaRPr lang="en-US" sz="900" kern="1200" dirty="0"/>
        </a:p>
        <a:p>
          <a:pPr marL="57150" lvl="1" indent="-57150" algn="l" defTabSz="400050">
            <a:lnSpc>
              <a:spcPct val="90000"/>
            </a:lnSpc>
            <a:spcBef>
              <a:spcPct val="0"/>
            </a:spcBef>
            <a:spcAft>
              <a:spcPct val="15000"/>
            </a:spcAft>
            <a:buChar char="••"/>
          </a:pPr>
          <a:endParaRPr lang="en-US" sz="900" kern="1200" dirty="0"/>
        </a:p>
      </dsp:txBody>
      <dsp:txXfrm>
        <a:off x="4805583" y="502287"/>
        <a:ext cx="1681359" cy="2344434"/>
      </dsp:txXfrm>
    </dsp:sp>
    <dsp:sp modelId="{BB476116-BD37-47A7-A030-5E74FBD3F445}">
      <dsp:nvSpPr>
        <dsp:cNvPr id="0" name=""/>
        <dsp:cNvSpPr/>
      </dsp:nvSpPr>
      <dsp:spPr>
        <a:xfrm>
          <a:off x="6186264" y="88973"/>
          <a:ext cx="545963" cy="320922"/>
        </a:xfrm>
        <a:prstGeom prst="rightArrow">
          <a:avLst>
            <a:gd name="adj1" fmla="val 60000"/>
            <a:gd name="adj2" fmla="val 50000"/>
          </a:avLst>
        </a:prstGeom>
        <a:solidFill>
          <a:schemeClr val="accent5">
            <a:hueOff val="-7353345"/>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6186264" y="153157"/>
        <a:ext cx="449686" cy="192554"/>
      </dsp:txXfrm>
    </dsp:sp>
    <dsp:sp modelId="{FB9C8298-7EA0-4778-8D3B-CEA72BEBC7A2}">
      <dsp:nvSpPr>
        <dsp:cNvPr id="0" name=""/>
        <dsp:cNvSpPr/>
      </dsp:nvSpPr>
      <dsp:spPr>
        <a:xfrm>
          <a:off x="6958854" y="52091"/>
          <a:ext cx="1288994" cy="592029"/>
        </a:xfrm>
        <a:prstGeom prst="roundRect">
          <a:avLst>
            <a:gd name="adj" fmla="val 10000"/>
          </a:avLst>
        </a:prstGeom>
        <a:solidFill>
          <a:schemeClr val="accent5">
            <a:hueOff val="-7353345"/>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lvl="0" algn="l" defTabSz="400050">
            <a:lnSpc>
              <a:spcPct val="90000"/>
            </a:lnSpc>
            <a:spcBef>
              <a:spcPct val="0"/>
            </a:spcBef>
            <a:spcAft>
              <a:spcPct val="35000"/>
            </a:spcAft>
          </a:pPr>
          <a:r>
            <a:rPr lang="en-US" sz="900" kern="1200" dirty="0" smtClean="0"/>
            <a:t>Detail design </a:t>
          </a:r>
          <a:endParaRPr lang="en-US" sz="900" kern="1200" dirty="0"/>
        </a:p>
      </dsp:txBody>
      <dsp:txXfrm>
        <a:off x="6958854" y="52091"/>
        <a:ext cx="1288994" cy="394686"/>
      </dsp:txXfrm>
    </dsp:sp>
    <dsp:sp modelId="{05419056-544F-4B74-A2EC-E66536B0E9CB}">
      <dsp:nvSpPr>
        <dsp:cNvPr id="0" name=""/>
        <dsp:cNvSpPr/>
      </dsp:nvSpPr>
      <dsp:spPr>
        <a:xfrm>
          <a:off x="6975881" y="449977"/>
          <a:ext cx="1785979" cy="244905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353345"/>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de-DE" sz="900" kern="1200" dirty="0" smtClean="0"/>
            <a:t>Environmental concern</a:t>
          </a:r>
          <a:endParaRPr lang="en-US" sz="900" kern="1200" dirty="0"/>
        </a:p>
        <a:p>
          <a:pPr marL="57150" lvl="1" indent="-57150" algn="l" defTabSz="400050">
            <a:lnSpc>
              <a:spcPct val="90000"/>
            </a:lnSpc>
            <a:spcBef>
              <a:spcPct val="0"/>
            </a:spcBef>
            <a:spcAft>
              <a:spcPct val="15000"/>
            </a:spcAft>
            <a:buChar char="••"/>
          </a:pPr>
          <a:r>
            <a:rPr lang="de-DE" sz="900" kern="1200" dirty="0" smtClean="0"/>
            <a:t>Sustainable design</a:t>
          </a:r>
          <a:endParaRPr lang="en-US" sz="900" kern="1200" dirty="0"/>
        </a:p>
        <a:p>
          <a:pPr marL="57150" lvl="1" indent="-57150" algn="l" defTabSz="400050">
            <a:lnSpc>
              <a:spcPct val="90000"/>
            </a:lnSpc>
            <a:spcBef>
              <a:spcPct val="0"/>
            </a:spcBef>
            <a:spcAft>
              <a:spcPct val="15000"/>
            </a:spcAft>
            <a:buChar char="••"/>
          </a:pPr>
          <a:r>
            <a:rPr lang="de-DE" sz="900" kern="1200" dirty="0" smtClean="0"/>
            <a:t>Public acceptance</a:t>
          </a:r>
          <a:endParaRPr lang="en-US" sz="900" kern="1200" dirty="0"/>
        </a:p>
        <a:p>
          <a:pPr marL="57150" lvl="1" indent="-57150" algn="l" defTabSz="400050">
            <a:lnSpc>
              <a:spcPct val="90000"/>
            </a:lnSpc>
            <a:spcBef>
              <a:spcPct val="0"/>
            </a:spcBef>
            <a:spcAft>
              <a:spcPct val="15000"/>
            </a:spcAft>
            <a:buChar char="••"/>
          </a:pPr>
          <a:r>
            <a:rPr lang="de-DE" sz="900" kern="1200" dirty="0" smtClean="0"/>
            <a:t>Public access</a:t>
          </a:r>
          <a:endParaRPr lang="en-US" sz="900" kern="1200" dirty="0"/>
        </a:p>
        <a:p>
          <a:pPr marL="57150" lvl="1" indent="-57150" algn="l" defTabSz="400050">
            <a:lnSpc>
              <a:spcPct val="90000"/>
            </a:lnSpc>
            <a:spcBef>
              <a:spcPct val="0"/>
            </a:spcBef>
            <a:spcAft>
              <a:spcPct val="15000"/>
            </a:spcAft>
            <a:buChar char="••"/>
          </a:pPr>
          <a:r>
            <a:rPr lang="de-DE" sz="900" kern="1200" dirty="0" smtClean="0"/>
            <a:t>Public participation </a:t>
          </a:r>
          <a:endParaRPr lang="en-US" sz="900" kern="1200" dirty="0"/>
        </a:p>
        <a:p>
          <a:pPr marL="57150" lvl="1" indent="-57150" algn="l" defTabSz="400050">
            <a:lnSpc>
              <a:spcPct val="90000"/>
            </a:lnSpc>
            <a:spcBef>
              <a:spcPct val="0"/>
            </a:spcBef>
            <a:spcAft>
              <a:spcPct val="15000"/>
            </a:spcAft>
            <a:buChar char="••"/>
          </a:pPr>
          <a:r>
            <a:rPr lang="de-DE" sz="900" kern="1200" dirty="0" smtClean="0"/>
            <a:t>Security concern</a:t>
          </a:r>
          <a:endParaRPr lang="en-US" sz="900" kern="1200" dirty="0"/>
        </a:p>
        <a:p>
          <a:pPr marL="57150" lvl="1" indent="-57150" algn="l" defTabSz="400050">
            <a:lnSpc>
              <a:spcPct val="90000"/>
            </a:lnSpc>
            <a:spcBef>
              <a:spcPct val="0"/>
            </a:spcBef>
            <a:spcAft>
              <a:spcPct val="15000"/>
            </a:spcAft>
            <a:buChar char="••"/>
          </a:pPr>
          <a:r>
            <a:rPr lang="de-DE" sz="900" kern="1200" dirty="0" smtClean="0"/>
            <a:t>Revenue generation</a:t>
          </a:r>
          <a:endParaRPr lang="en-US" sz="900" kern="1200" dirty="0"/>
        </a:p>
        <a:p>
          <a:pPr marL="57150" lvl="1" indent="-57150" algn="l" defTabSz="400050">
            <a:lnSpc>
              <a:spcPct val="90000"/>
            </a:lnSpc>
            <a:spcBef>
              <a:spcPct val="0"/>
            </a:spcBef>
            <a:spcAft>
              <a:spcPct val="15000"/>
            </a:spcAft>
            <a:buChar char="••"/>
          </a:pPr>
          <a:r>
            <a:rPr lang="en-US" sz="900" kern="1200" dirty="0" smtClean="0"/>
            <a:t>Legal and policy</a:t>
          </a:r>
          <a:r>
            <a:rPr lang="de-DE" sz="900" kern="1200" dirty="0" smtClean="0"/>
            <a:t>y framework</a:t>
          </a:r>
          <a:endParaRPr lang="en-US" sz="900" kern="1200" dirty="0"/>
        </a:p>
        <a:p>
          <a:pPr marL="57150" lvl="1" indent="-57150" algn="l" defTabSz="400050">
            <a:lnSpc>
              <a:spcPct val="90000"/>
            </a:lnSpc>
            <a:spcBef>
              <a:spcPct val="0"/>
            </a:spcBef>
            <a:spcAft>
              <a:spcPct val="15000"/>
            </a:spcAft>
            <a:buChar char="••"/>
          </a:pPr>
          <a:r>
            <a:rPr lang="de-DE" sz="900" kern="1200" dirty="0" smtClean="0"/>
            <a:t>Playsical planning </a:t>
          </a:r>
          <a:endParaRPr lang="en-US" sz="900" kern="1200" dirty="0"/>
        </a:p>
        <a:p>
          <a:pPr marL="57150" lvl="1" indent="-57150" algn="l" defTabSz="400050">
            <a:lnSpc>
              <a:spcPct val="90000"/>
            </a:lnSpc>
            <a:spcBef>
              <a:spcPct val="0"/>
            </a:spcBef>
            <a:spcAft>
              <a:spcPct val="15000"/>
            </a:spcAft>
            <a:buChar char="••"/>
          </a:pPr>
          <a:r>
            <a:rPr lang="de-DE" sz="900" kern="1200" dirty="0" smtClean="0"/>
            <a:t>Rules and regulation</a:t>
          </a:r>
          <a:endParaRPr lang="en-US" sz="900" kern="1200" dirty="0"/>
        </a:p>
        <a:p>
          <a:pPr marL="57150" lvl="1" indent="-57150" algn="l" defTabSz="400050">
            <a:lnSpc>
              <a:spcPct val="90000"/>
            </a:lnSpc>
            <a:spcBef>
              <a:spcPct val="0"/>
            </a:spcBef>
            <a:spcAft>
              <a:spcPct val="15000"/>
            </a:spcAft>
            <a:buChar char="••"/>
          </a:pPr>
          <a:r>
            <a:rPr lang="de-DE" sz="900" kern="1200" dirty="0" smtClean="0"/>
            <a:t>Earthquake</a:t>
          </a:r>
          <a:endParaRPr lang="en-US" sz="900" kern="1200" dirty="0"/>
        </a:p>
        <a:p>
          <a:pPr marL="57150" lvl="1" indent="-57150" algn="l" defTabSz="400050">
            <a:lnSpc>
              <a:spcPct val="90000"/>
            </a:lnSpc>
            <a:spcBef>
              <a:spcPct val="0"/>
            </a:spcBef>
            <a:spcAft>
              <a:spcPct val="15000"/>
            </a:spcAft>
            <a:buChar char="••"/>
          </a:pPr>
          <a:endParaRPr lang="en-US" sz="900" kern="1200" dirty="0"/>
        </a:p>
      </dsp:txBody>
      <dsp:txXfrm>
        <a:off x="7028191" y="502287"/>
        <a:ext cx="1681359" cy="23444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D9D83-C7B4-4A89-B5D0-E33B31353770}">
      <dsp:nvSpPr>
        <dsp:cNvPr id="0" name=""/>
        <dsp:cNvSpPr/>
      </dsp:nvSpPr>
      <dsp:spPr>
        <a:xfrm>
          <a:off x="1333" y="132424"/>
          <a:ext cx="1351136" cy="58583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lvl="0" algn="l" defTabSz="444500">
            <a:lnSpc>
              <a:spcPct val="90000"/>
            </a:lnSpc>
            <a:spcBef>
              <a:spcPct val="0"/>
            </a:spcBef>
            <a:spcAft>
              <a:spcPct val="35000"/>
            </a:spcAft>
          </a:pPr>
          <a:r>
            <a:rPr lang="en-US" sz="1000" kern="1200" dirty="0" smtClean="0"/>
            <a:t>Contextual study </a:t>
          </a:r>
          <a:endParaRPr lang="en-US" sz="1000" kern="1200" dirty="0"/>
        </a:p>
      </dsp:txBody>
      <dsp:txXfrm>
        <a:off x="1333" y="132424"/>
        <a:ext cx="1351136" cy="390559"/>
      </dsp:txXfrm>
    </dsp:sp>
    <dsp:sp modelId="{F0044B76-C4B4-41C8-A5A6-A225A87B54FD}">
      <dsp:nvSpPr>
        <dsp:cNvPr id="0" name=""/>
        <dsp:cNvSpPr/>
      </dsp:nvSpPr>
      <dsp:spPr>
        <a:xfrm>
          <a:off x="247961" y="522984"/>
          <a:ext cx="1717280" cy="30960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smtClean="0"/>
            <a:t>Land use</a:t>
          </a:r>
          <a:endParaRPr lang="en-US" sz="1000" kern="1200"/>
        </a:p>
        <a:p>
          <a:pPr marL="57150" lvl="1" indent="-57150" algn="l" defTabSz="444500">
            <a:lnSpc>
              <a:spcPct val="90000"/>
            </a:lnSpc>
            <a:spcBef>
              <a:spcPct val="0"/>
            </a:spcBef>
            <a:spcAft>
              <a:spcPct val="15000"/>
            </a:spcAft>
            <a:buChar char="••"/>
          </a:pPr>
          <a:r>
            <a:rPr lang="en-US" sz="1000" kern="1200" dirty="0" smtClean="0"/>
            <a:t>Infrastructure and</a:t>
          </a:r>
          <a:endParaRPr lang="en-US" sz="1000" kern="1200" dirty="0"/>
        </a:p>
        <a:p>
          <a:pPr marL="57150" lvl="1" indent="-57150" algn="l" defTabSz="444500">
            <a:lnSpc>
              <a:spcPct val="90000"/>
            </a:lnSpc>
            <a:spcBef>
              <a:spcPct val="0"/>
            </a:spcBef>
            <a:spcAft>
              <a:spcPct val="15000"/>
            </a:spcAft>
            <a:buChar char="••"/>
          </a:pPr>
          <a:r>
            <a:rPr lang="en-US" sz="1000" kern="1200" dirty="0" smtClean="0"/>
            <a:t>Urban services</a:t>
          </a:r>
          <a:endParaRPr lang="en-US" sz="1000" kern="1200" dirty="0"/>
        </a:p>
        <a:p>
          <a:pPr marL="57150" lvl="1" indent="-57150" algn="l" defTabSz="444500">
            <a:lnSpc>
              <a:spcPct val="90000"/>
            </a:lnSpc>
            <a:spcBef>
              <a:spcPct val="0"/>
            </a:spcBef>
            <a:spcAft>
              <a:spcPct val="15000"/>
            </a:spcAft>
            <a:buChar char="••"/>
          </a:pPr>
          <a:r>
            <a:rPr lang="de-DE" sz="1000" kern="1200" dirty="0" smtClean="0"/>
            <a:t>Building information</a:t>
          </a:r>
          <a:endParaRPr lang="en-US" sz="1000" kern="1200" dirty="0"/>
        </a:p>
        <a:p>
          <a:pPr marL="57150" lvl="1" indent="-57150" algn="l" defTabSz="444500">
            <a:lnSpc>
              <a:spcPct val="90000"/>
            </a:lnSpc>
            <a:spcBef>
              <a:spcPct val="0"/>
            </a:spcBef>
            <a:spcAft>
              <a:spcPct val="15000"/>
            </a:spcAft>
            <a:buChar char="••"/>
          </a:pPr>
          <a:r>
            <a:rPr lang="en-US" sz="1000" kern="1200" dirty="0" smtClean="0"/>
            <a:t>Transportation, connectivity </a:t>
          </a:r>
          <a:endParaRPr lang="en-US" sz="1000" kern="1200" dirty="0"/>
        </a:p>
        <a:p>
          <a:pPr marL="57150" lvl="1" indent="-57150" algn="l" defTabSz="444500">
            <a:lnSpc>
              <a:spcPct val="90000"/>
            </a:lnSpc>
            <a:spcBef>
              <a:spcPct val="0"/>
            </a:spcBef>
            <a:spcAft>
              <a:spcPct val="15000"/>
            </a:spcAft>
            <a:buChar char="••"/>
          </a:pPr>
          <a:r>
            <a:rPr lang="en-US" sz="1000" kern="1200" dirty="0" smtClean="0"/>
            <a:t>Recreational</a:t>
          </a:r>
          <a:endParaRPr lang="en-US" sz="1000" kern="1200" dirty="0"/>
        </a:p>
        <a:p>
          <a:pPr marL="57150" lvl="1" indent="-57150" algn="l" defTabSz="444500">
            <a:lnSpc>
              <a:spcPct val="90000"/>
            </a:lnSpc>
            <a:spcBef>
              <a:spcPct val="0"/>
            </a:spcBef>
            <a:spcAft>
              <a:spcPct val="15000"/>
            </a:spcAft>
            <a:buChar char="••"/>
          </a:pPr>
          <a:r>
            <a:rPr lang="en-US" sz="1000" kern="1200" dirty="0" smtClean="0"/>
            <a:t>Religious, education, health facilities</a:t>
          </a:r>
          <a:endParaRPr lang="en-US" sz="1000" kern="1200" dirty="0"/>
        </a:p>
        <a:p>
          <a:pPr marL="57150" lvl="1" indent="-57150" algn="l" defTabSz="444500">
            <a:lnSpc>
              <a:spcPct val="90000"/>
            </a:lnSpc>
            <a:spcBef>
              <a:spcPct val="0"/>
            </a:spcBef>
            <a:spcAft>
              <a:spcPct val="15000"/>
            </a:spcAft>
            <a:buChar char="••"/>
          </a:pPr>
          <a:r>
            <a:rPr lang="en-US" sz="1000" kern="1200" dirty="0" smtClean="0"/>
            <a:t>Time-space</a:t>
          </a:r>
          <a:endParaRPr lang="en-US" sz="1000" kern="1200" dirty="0"/>
        </a:p>
        <a:p>
          <a:pPr marL="57150" lvl="1" indent="-57150" algn="l" defTabSz="444500">
            <a:lnSpc>
              <a:spcPct val="90000"/>
            </a:lnSpc>
            <a:spcBef>
              <a:spcPct val="0"/>
            </a:spcBef>
            <a:spcAft>
              <a:spcPct val="15000"/>
            </a:spcAft>
            <a:buChar char="••"/>
          </a:pPr>
          <a:r>
            <a:rPr lang="en-US" sz="1000" kern="1200" dirty="0" smtClean="0"/>
            <a:t>Heritage structures </a:t>
          </a:r>
          <a:endParaRPr lang="en-US" sz="1000" kern="1200" dirty="0"/>
        </a:p>
        <a:p>
          <a:pPr marL="57150" lvl="1" indent="-57150" algn="l" defTabSz="444500">
            <a:lnSpc>
              <a:spcPct val="90000"/>
            </a:lnSpc>
            <a:spcBef>
              <a:spcPct val="0"/>
            </a:spcBef>
            <a:spcAft>
              <a:spcPct val="15000"/>
            </a:spcAft>
            <a:buChar char="••"/>
          </a:pPr>
          <a:r>
            <a:rPr lang="de-DE" sz="1000" kern="1200" dirty="0" smtClean="0"/>
            <a:t>Bazar activities</a:t>
          </a:r>
          <a:endParaRPr lang="en-US" sz="1000" kern="1200" dirty="0"/>
        </a:p>
        <a:p>
          <a:pPr marL="57150" lvl="1" indent="-57150" algn="l" defTabSz="444500">
            <a:lnSpc>
              <a:spcPct val="90000"/>
            </a:lnSpc>
            <a:spcBef>
              <a:spcPct val="0"/>
            </a:spcBef>
            <a:spcAft>
              <a:spcPct val="15000"/>
            </a:spcAft>
            <a:buChar char="••"/>
          </a:pPr>
          <a:r>
            <a:rPr lang="de-DE" sz="1000" kern="1200" dirty="0" smtClean="0"/>
            <a:t>Trade details and linkage</a:t>
          </a:r>
          <a:endParaRPr lang="en-US" sz="1000" kern="1200" dirty="0"/>
        </a:p>
        <a:p>
          <a:pPr marL="57150" lvl="1" indent="-57150" algn="l" defTabSz="444500">
            <a:lnSpc>
              <a:spcPct val="90000"/>
            </a:lnSpc>
            <a:spcBef>
              <a:spcPct val="0"/>
            </a:spcBef>
            <a:spcAft>
              <a:spcPct val="15000"/>
            </a:spcAft>
            <a:buChar char="••"/>
          </a:pPr>
          <a:r>
            <a:rPr lang="de-DE" sz="1000" kern="1200" dirty="0" smtClean="0"/>
            <a:t>Stakeholders  role </a:t>
          </a:r>
          <a:endParaRPr lang="en-US" sz="1000" kern="1200" dirty="0"/>
        </a:p>
        <a:p>
          <a:pPr marL="57150" lvl="1" indent="-57150" algn="l" defTabSz="444500">
            <a:lnSpc>
              <a:spcPct val="90000"/>
            </a:lnSpc>
            <a:spcBef>
              <a:spcPct val="0"/>
            </a:spcBef>
            <a:spcAft>
              <a:spcPct val="15000"/>
            </a:spcAft>
            <a:buChar char="••"/>
          </a:pPr>
          <a:r>
            <a:rPr lang="en-US" sz="1000" kern="1200" dirty="0" smtClean="0"/>
            <a:t>Demography</a:t>
          </a:r>
          <a:endParaRPr lang="en-US" sz="1000" kern="1200" dirty="0"/>
        </a:p>
        <a:p>
          <a:pPr marL="57150" lvl="1" indent="-57150" algn="l" defTabSz="444500">
            <a:lnSpc>
              <a:spcPct val="90000"/>
            </a:lnSpc>
            <a:spcBef>
              <a:spcPct val="0"/>
            </a:spcBef>
            <a:spcAft>
              <a:spcPct val="15000"/>
            </a:spcAft>
            <a:buChar char="••"/>
          </a:pPr>
          <a:r>
            <a:rPr lang="en-US" sz="1000" kern="1200" dirty="0" smtClean="0"/>
            <a:t>Earthquake</a:t>
          </a:r>
          <a:endParaRPr lang="en-US" sz="1000" kern="1200" dirty="0"/>
        </a:p>
      </dsp:txBody>
      <dsp:txXfrm>
        <a:off x="298258" y="573281"/>
        <a:ext cx="1616686" cy="2995406"/>
      </dsp:txXfrm>
    </dsp:sp>
    <dsp:sp modelId="{AE5F0CCD-CC00-44D7-A533-0571E45E2ED1}">
      <dsp:nvSpPr>
        <dsp:cNvPr id="0" name=""/>
        <dsp:cNvSpPr/>
      </dsp:nvSpPr>
      <dsp:spPr>
        <a:xfrm>
          <a:off x="1603064" y="159507"/>
          <a:ext cx="531262" cy="33639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1603064" y="226786"/>
        <a:ext cx="430344" cy="201835"/>
      </dsp:txXfrm>
    </dsp:sp>
    <dsp:sp modelId="{9C6DFA05-8344-4DC8-AA57-8F80B0144A64}">
      <dsp:nvSpPr>
        <dsp:cNvPr id="0" name=""/>
        <dsp:cNvSpPr/>
      </dsp:nvSpPr>
      <dsp:spPr>
        <a:xfrm>
          <a:off x="2354851" y="132424"/>
          <a:ext cx="1351136" cy="585839"/>
        </a:xfrm>
        <a:prstGeom prst="roundRect">
          <a:avLst>
            <a:gd name="adj" fmla="val 1000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lvl="0" algn="l" defTabSz="444500">
            <a:lnSpc>
              <a:spcPct val="90000"/>
            </a:lnSpc>
            <a:spcBef>
              <a:spcPct val="0"/>
            </a:spcBef>
            <a:spcAft>
              <a:spcPct val="35000"/>
            </a:spcAft>
          </a:pPr>
          <a:r>
            <a:rPr lang="en-US" sz="1000" kern="1200" dirty="0" smtClean="0"/>
            <a:t>Conflict analysis </a:t>
          </a:r>
          <a:endParaRPr lang="en-US" sz="1000" kern="1200" dirty="0"/>
        </a:p>
      </dsp:txBody>
      <dsp:txXfrm>
        <a:off x="2354851" y="132424"/>
        <a:ext cx="1351136" cy="390559"/>
      </dsp:txXfrm>
    </dsp:sp>
    <dsp:sp modelId="{4A2727A5-3922-4FB8-886E-DE1754E94F26}">
      <dsp:nvSpPr>
        <dsp:cNvPr id="0" name=""/>
        <dsp:cNvSpPr/>
      </dsp:nvSpPr>
      <dsp:spPr>
        <a:xfrm>
          <a:off x="2525606" y="522984"/>
          <a:ext cx="1640360" cy="30960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3465231"/>
              <a:satOff val="-15989"/>
              <a:lumOff val="5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smtClean="0"/>
            <a:t>Land use conflict</a:t>
          </a:r>
          <a:endParaRPr lang="en-US" sz="1000" kern="1200"/>
        </a:p>
        <a:p>
          <a:pPr marL="57150" lvl="1" indent="-57150" algn="l" defTabSz="444500">
            <a:lnSpc>
              <a:spcPct val="90000"/>
            </a:lnSpc>
            <a:spcBef>
              <a:spcPct val="0"/>
            </a:spcBef>
            <a:spcAft>
              <a:spcPct val="15000"/>
            </a:spcAft>
            <a:buChar char="••"/>
          </a:pPr>
          <a:r>
            <a:rPr lang="en-US" sz="1000" kern="1200" dirty="0" smtClean="0"/>
            <a:t>Need/availability  of infrastructure and services</a:t>
          </a:r>
          <a:endParaRPr lang="en-US" sz="1000" kern="1200" dirty="0"/>
        </a:p>
        <a:p>
          <a:pPr marL="57150" lvl="1" indent="-57150" algn="l" defTabSz="444500">
            <a:lnSpc>
              <a:spcPct val="90000"/>
            </a:lnSpc>
            <a:spcBef>
              <a:spcPct val="0"/>
            </a:spcBef>
            <a:spcAft>
              <a:spcPct val="15000"/>
            </a:spcAft>
            <a:buChar char="••"/>
          </a:pPr>
          <a:r>
            <a:rPr lang="en-US" sz="1000" kern="1200" dirty="0" smtClean="0"/>
            <a:t>Rules, regulations</a:t>
          </a:r>
          <a:endParaRPr lang="en-US" sz="1000" kern="1200" dirty="0"/>
        </a:p>
        <a:p>
          <a:pPr marL="57150" lvl="1" indent="-57150" algn="l" defTabSz="444500">
            <a:lnSpc>
              <a:spcPct val="90000"/>
            </a:lnSpc>
            <a:spcBef>
              <a:spcPct val="0"/>
            </a:spcBef>
            <a:spcAft>
              <a:spcPct val="15000"/>
            </a:spcAft>
            <a:buChar char="••"/>
          </a:pPr>
          <a:r>
            <a:rPr lang="en-US" sz="1000" kern="1200" smtClean="0"/>
            <a:t>Residents desire</a:t>
          </a:r>
          <a:endParaRPr lang="en-US" sz="1000" kern="1200" dirty="0"/>
        </a:p>
        <a:p>
          <a:pPr marL="57150" lvl="1" indent="-57150" algn="l" defTabSz="444500">
            <a:lnSpc>
              <a:spcPct val="90000"/>
            </a:lnSpc>
            <a:spcBef>
              <a:spcPct val="0"/>
            </a:spcBef>
            <a:spcAft>
              <a:spcPct val="15000"/>
            </a:spcAft>
            <a:buChar char="••"/>
          </a:pPr>
          <a:r>
            <a:rPr lang="en-US" sz="1000" kern="1200" smtClean="0"/>
            <a:t>Social/cultural</a:t>
          </a:r>
          <a:endParaRPr lang="en-US" sz="1000" kern="1200" dirty="0"/>
        </a:p>
        <a:p>
          <a:pPr marL="57150" lvl="1" indent="-57150" algn="l" defTabSz="444500">
            <a:lnSpc>
              <a:spcPct val="90000"/>
            </a:lnSpc>
            <a:spcBef>
              <a:spcPct val="0"/>
            </a:spcBef>
            <a:spcAft>
              <a:spcPct val="15000"/>
            </a:spcAft>
            <a:buChar char="••"/>
          </a:pPr>
          <a:r>
            <a:rPr lang="en-US" sz="1000" kern="1200" dirty="0" smtClean="0"/>
            <a:t>Social/economical</a:t>
          </a:r>
          <a:endParaRPr lang="en-US" sz="1000" kern="1200" dirty="0"/>
        </a:p>
        <a:p>
          <a:pPr marL="57150" lvl="1" indent="-57150" algn="l" defTabSz="444500">
            <a:lnSpc>
              <a:spcPct val="90000"/>
            </a:lnSpc>
            <a:spcBef>
              <a:spcPct val="0"/>
            </a:spcBef>
            <a:spcAft>
              <a:spcPct val="15000"/>
            </a:spcAft>
            <a:buChar char="••"/>
          </a:pPr>
          <a:r>
            <a:rPr lang="de-DE" sz="1000" kern="1200" dirty="0" smtClean="0"/>
            <a:t>Stakeholders‘ interests</a:t>
          </a:r>
          <a:endParaRPr lang="en-US" sz="1000" kern="1200" dirty="0"/>
        </a:p>
        <a:p>
          <a:pPr marL="57150" lvl="1" indent="-57150" algn="l" defTabSz="444500">
            <a:lnSpc>
              <a:spcPct val="90000"/>
            </a:lnSpc>
            <a:spcBef>
              <a:spcPct val="0"/>
            </a:spcBef>
            <a:spcAft>
              <a:spcPct val="15000"/>
            </a:spcAft>
            <a:buChar char="••"/>
          </a:pPr>
          <a:r>
            <a:rPr lang="de-DE" sz="1000" kern="1200" smtClean="0"/>
            <a:t>Percieved business problems</a:t>
          </a:r>
          <a:endParaRPr lang="en-US" sz="1000" kern="1200" dirty="0"/>
        </a:p>
        <a:p>
          <a:pPr marL="57150" lvl="1" indent="-57150" algn="l" defTabSz="444500">
            <a:lnSpc>
              <a:spcPct val="90000"/>
            </a:lnSpc>
            <a:spcBef>
              <a:spcPct val="0"/>
            </a:spcBef>
            <a:spcAft>
              <a:spcPct val="15000"/>
            </a:spcAft>
            <a:buChar char="••"/>
          </a:pPr>
          <a:r>
            <a:rPr lang="de-DE" sz="1000" kern="1200" dirty="0" smtClean="0"/>
            <a:t>Informal economy</a:t>
          </a:r>
          <a:endParaRPr lang="en-US" sz="1000" kern="1200" dirty="0"/>
        </a:p>
        <a:p>
          <a:pPr marL="57150" lvl="1" indent="-57150" algn="l" defTabSz="444500">
            <a:lnSpc>
              <a:spcPct val="90000"/>
            </a:lnSpc>
            <a:spcBef>
              <a:spcPct val="0"/>
            </a:spcBef>
            <a:spcAft>
              <a:spcPct val="15000"/>
            </a:spcAft>
            <a:buChar char="••"/>
          </a:pPr>
          <a:r>
            <a:rPr lang="de-DE" sz="1000" kern="1200" dirty="0" smtClean="0"/>
            <a:t>Revenue generation and expenditure  </a:t>
          </a:r>
          <a:endParaRPr lang="en-US" sz="1000" kern="1200" dirty="0"/>
        </a:p>
        <a:p>
          <a:pPr marL="57150" lvl="1" indent="-57150" algn="l" defTabSz="444500">
            <a:lnSpc>
              <a:spcPct val="90000"/>
            </a:lnSpc>
            <a:spcBef>
              <a:spcPct val="0"/>
            </a:spcBef>
            <a:spcAft>
              <a:spcPct val="15000"/>
            </a:spcAft>
            <a:buChar char="••"/>
          </a:pPr>
          <a:endParaRPr lang="en-US" sz="1000" kern="1200" dirty="0"/>
        </a:p>
      </dsp:txBody>
      <dsp:txXfrm>
        <a:off x="2573651" y="571029"/>
        <a:ext cx="1544270" cy="2999910"/>
      </dsp:txXfrm>
    </dsp:sp>
    <dsp:sp modelId="{2A28D97E-6D59-4E1D-AD18-383452BA6D3F}">
      <dsp:nvSpPr>
        <dsp:cNvPr id="0" name=""/>
        <dsp:cNvSpPr/>
      </dsp:nvSpPr>
      <dsp:spPr>
        <a:xfrm>
          <a:off x="3946968" y="159507"/>
          <a:ext cx="510878" cy="336393"/>
        </a:xfrm>
        <a:prstGeom prst="rightArrow">
          <a:avLst>
            <a:gd name="adj1" fmla="val 60000"/>
            <a:gd name="adj2" fmla="val 50000"/>
          </a:avLst>
        </a:prstGeom>
        <a:solidFill>
          <a:schemeClr val="accent4">
            <a:hueOff val="5197847"/>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3946968" y="226786"/>
        <a:ext cx="409960" cy="201835"/>
      </dsp:txXfrm>
    </dsp:sp>
    <dsp:sp modelId="{FD14CD30-1E60-4E03-B9FD-E425CA0E1B6B}">
      <dsp:nvSpPr>
        <dsp:cNvPr id="0" name=""/>
        <dsp:cNvSpPr/>
      </dsp:nvSpPr>
      <dsp:spPr>
        <a:xfrm>
          <a:off x="4669909" y="132424"/>
          <a:ext cx="1351136" cy="585839"/>
        </a:xfrm>
        <a:prstGeom prst="roundRect">
          <a:avLst>
            <a:gd name="adj" fmla="val 10000"/>
          </a:avLst>
        </a:prstGeom>
        <a:solidFill>
          <a:schemeClr val="accent4">
            <a:hueOff val="6930462"/>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lvl="0" algn="l" defTabSz="444500">
            <a:lnSpc>
              <a:spcPct val="90000"/>
            </a:lnSpc>
            <a:spcBef>
              <a:spcPct val="0"/>
            </a:spcBef>
            <a:spcAft>
              <a:spcPct val="35000"/>
            </a:spcAft>
          </a:pPr>
          <a:r>
            <a:rPr lang="en-US" sz="1000" kern="1200" dirty="0" smtClean="0"/>
            <a:t>Intervention scope policy formulation</a:t>
          </a:r>
          <a:endParaRPr lang="en-US" sz="1000" kern="1200" dirty="0"/>
        </a:p>
      </dsp:txBody>
      <dsp:txXfrm>
        <a:off x="4669909" y="132424"/>
        <a:ext cx="1351136" cy="390559"/>
      </dsp:txXfrm>
    </dsp:sp>
    <dsp:sp modelId="{A9B9002E-3C8E-4AB7-9EA0-B3063D546BF7}">
      <dsp:nvSpPr>
        <dsp:cNvPr id="0" name=""/>
        <dsp:cNvSpPr/>
      </dsp:nvSpPr>
      <dsp:spPr>
        <a:xfrm>
          <a:off x="4822093" y="522984"/>
          <a:ext cx="1665802" cy="30960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6930462"/>
              <a:satOff val="-31979"/>
              <a:lumOff val="11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de-DE" sz="1000" kern="1200" dirty="0" smtClean="0"/>
            <a:t>Locational sutability</a:t>
          </a:r>
          <a:endParaRPr lang="en-US" sz="1000" kern="1200" dirty="0"/>
        </a:p>
        <a:p>
          <a:pPr marL="57150" lvl="1" indent="-57150" algn="l" defTabSz="444500">
            <a:lnSpc>
              <a:spcPct val="90000"/>
            </a:lnSpc>
            <a:spcBef>
              <a:spcPct val="0"/>
            </a:spcBef>
            <a:spcAft>
              <a:spcPct val="15000"/>
            </a:spcAft>
            <a:buChar char="••"/>
          </a:pPr>
          <a:r>
            <a:rPr lang="de-DE" sz="1000" kern="1200" dirty="0" smtClean="0"/>
            <a:t>Feasibility of physical development</a:t>
          </a:r>
          <a:endParaRPr lang="en-US" sz="1000" kern="1200" dirty="0"/>
        </a:p>
        <a:p>
          <a:pPr marL="57150" lvl="1" indent="-57150" algn="l" defTabSz="444500">
            <a:lnSpc>
              <a:spcPct val="90000"/>
            </a:lnSpc>
            <a:spcBef>
              <a:spcPct val="0"/>
            </a:spcBef>
            <a:spcAft>
              <a:spcPct val="15000"/>
            </a:spcAft>
            <a:buChar char="••"/>
          </a:pPr>
          <a:r>
            <a:rPr lang="de-DE" sz="1000" kern="1200" dirty="0" smtClean="0"/>
            <a:t>Environmental cnceren</a:t>
          </a:r>
          <a:endParaRPr lang="en-US" sz="1000" kern="1200" dirty="0"/>
        </a:p>
        <a:p>
          <a:pPr marL="57150" lvl="1" indent="-57150" algn="l" defTabSz="444500">
            <a:lnSpc>
              <a:spcPct val="90000"/>
            </a:lnSpc>
            <a:spcBef>
              <a:spcPct val="0"/>
            </a:spcBef>
            <a:spcAft>
              <a:spcPct val="15000"/>
            </a:spcAft>
            <a:buChar char="••"/>
          </a:pPr>
          <a:r>
            <a:rPr lang="de-DE" sz="1000" kern="1200" dirty="0" smtClean="0"/>
            <a:t>Sustainability</a:t>
          </a:r>
          <a:endParaRPr lang="en-US" sz="1000" kern="1200" dirty="0"/>
        </a:p>
        <a:p>
          <a:pPr marL="57150" lvl="1" indent="-57150" algn="l" defTabSz="444500">
            <a:lnSpc>
              <a:spcPct val="90000"/>
            </a:lnSpc>
            <a:spcBef>
              <a:spcPct val="0"/>
            </a:spcBef>
            <a:spcAft>
              <a:spcPct val="15000"/>
            </a:spcAft>
            <a:buChar char="••"/>
          </a:pPr>
          <a:r>
            <a:rPr lang="de-DE" sz="1000" kern="1200" dirty="0" smtClean="0"/>
            <a:t>Cost and revenue potential</a:t>
          </a:r>
          <a:endParaRPr lang="en-US" sz="1000" kern="1200" dirty="0"/>
        </a:p>
        <a:p>
          <a:pPr marL="57150" lvl="1" indent="-57150" algn="l" defTabSz="444500">
            <a:lnSpc>
              <a:spcPct val="90000"/>
            </a:lnSpc>
            <a:spcBef>
              <a:spcPct val="0"/>
            </a:spcBef>
            <a:spcAft>
              <a:spcPct val="15000"/>
            </a:spcAft>
            <a:buChar char="••"/>
          </a:pPr>
          <a:r>
            <a:rPr lang="de-DE" sz="1000" kern="1200" dirty="0" smtClean="0"/>
            <a:t>Peoples acceptance</a:t>
          </a:r>
          <a:endParaRPr lang="en-US" sz="1000" kern="1200" dirty="0"/>
        </a:p>
        <a:p>
          <a:pPr marL="57150" lvl="1" indent="-57150" algn="l" defTabSz="444500">
            <a:lnSpc>
              <a:spcPct val="90000"/>
            </a:lnSpc>
            <a:spcBef>
              <a:spcPct val="0"/>
            </a:spcBef>
            <a:spcAft>
              <a:spcPct val="15000"/>
            </a:spcAft>
            <a:buChar char="••"/>
          </a:pPr>
          <a:r>
            <a:rPr lang="de-DE" sz="1000" kern="1200" dirty="0" smtClean="0"/>
            <a:t>Security concern </a:t>
          </a:r>
          <a:endParaRPr lang="en-US" sz="1000" kern="1200" dirty="0"/>
        </a:p>
        <a:p>
          <a:pPr marL="57150" lvl="1" indent="-57150" algn="l" defTabSz="444500">
            <a:lnSpc>
              <a:spcPct val="90000"/>
            </a:lnSpc>
            <a:spcBef>
              <a:spcPct val="0"/>
            </a:spcBef>
            <a:spcAft>
              <a:spcPct val="15000"/>
            </a:spcAft>
            <a:buChar char="••"/>
          </a:pPr>
          <a:r>
            <a:rPr lang="de-DE" sz="1000" kern="1200" dirty="0" smtClean="0"/>
            <a:t>Community involvement </a:t>
          </a:r>
          <a:endParaRPr lang="en-US" sz="1000" kern="1200" dirty="0"/>
        </a:p>
        <a:p>
          <a:pPr marL="57150" lvl="1" indent="-57150" algn="l" defTabSz="444500">
            <a:lnSpc>
              <a:spcPct val="90000"/>
            </a:lnSpc>
            <a:spcBef>
              <a:spcPct val="0"/>
            </a:spcBef>
            <a:spcAft>
              <a:spcPct val="15000"/>
            </a:spcAft>
            <a:buChar char="••"/>
          </a:pPr>
          <a:r>
            <a:rPr lang="de-DE" sz="1000" kern="1200" dirty="0" smtClean="0"/>
            <a:t>Income generation </a:t>
          </a:r>
          <a:endParaRPr lang="en-US" sz="1000" kern="1200" dirty="0"/>
        </a:p>
        <a:p>
          <a:pPr marL="57150" lvl="1" indent="-57150" algn="l" defTabSz="444500">
            <a:lnSpc>
              <a:spcPct val="90000"/>
            </a:lnSpc>
            <a:spcBef>
              <a:spcPct val="0"/>
            </a:spcBef>
            <a:spcAft>
              <a:spcPct val="15000"/>
            </a:spcAft>
            <a:buChar char="••"/>
          </a:pPr>
          <a:r>
            <a:rPr lang="de-DE" sz="1000" kern="1200" dirty="0" smtClean="0"/>
            <a:t>Quality of life</a:t>
          </a:r>
          <a:endParaRPr lang="en-US" sz="1000" kern="1200" dirty="0"/>
        </a:p>
        <a:p>
          <a:pPr marL="57150" lvl="1" indent="-57150" algn="l" defTabSz="444500">
            <a:lnSpc>
              <a:spcPct val="90000"/>
            </a:lnSpc>
            <a:spcBef>
              <a:spcPct val="0"/>
            </a:spcBef>
            <a:spcAft>
              <a:spcPct val="15000"/>
            </a:spcAft>
            <a:buChar char="••"/>
          </a:pPr>
          <a:r>
            <a:rPr lang="de-DE" sz="1000" kern="1200" dirty="0" smtClean="0"/>
            <a:t>Implementation strategy  </a:t>
          </a:r>
          <a:endParaRPr lang="en-US" sz="1000" kern="1200" dirty="0"/>
        </a:p>
      </dsp:txBody>
      <dsp:txXfrm>
        <a:off x="4870883" y="571774"/>
        <a:ext cx="1568222" cy="2998420"/>
      </dsp:txXfrm>
    </dsp:sp>
    <dsp:sp modelId="{BB476116-BD37-47A7-A030-5E74FBD3F445}">
      <dsp:nvSpPr>
        <dsp:cNvPr id="0" name=""/>
        <dsp:cNvSpPr/>
      </dsp:nvSpPr>
      <dsp:spPr>
        <a:xfrm>
          <a:off x="6265206" y="159507"/>
          <a:ext cx="517620" cy="336393"/>
        </a:xfrm>
        <a:prstGeom prst="rightArrow">
          <a:avLst>
            <a:gd name="adj1" fmla="val 60000"/>
            <a:gd name="adj2" fmla="val 50000"/>
          </a:avLst>
        </a:prstGeom>
        <a:solidFill>
          <a:schemeClr val="accent4">
            <a:hueOff val="10395693"/>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6265206" y="226786"/>
        <a:ext cx="416702" cy="201835"/>
      </dsp:txXfrm>
    </dsp:sp>
    <dsp:sp modelId="{FB9C8298-7EA0-4778-8D3B-CEA72BEBC7A2}">
      <dsp:nvSpPr>
        <dsp:cNvPr id="0" name=""/>
        <dsp:cNvSpPr/>
      </dsp:nvSpPr>
      <dsp:spPr>
        <a:xfrm>
          <a:off x="6997688" y="132424"/>
          <a:ext cx="1351136" cy="585839"/>
        </a:xfrm>
        <a:prstGeom prst="roundRect">
          <a:avLst>
            <a:gd name="adj" fmla="val 10000"/>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lvl="0" algn="l" defTabSz="444500">
            <a:lnSpc>
              <a:spcPct val="90000"/>
            </a:lnSpc>
            <a:spcBef>
              <a:spcPct val="0"/>
            </a:spcBef>
            <a:spcAft>
              <a:spcPct val="35000"/>
            </a:spcAft>
          </a:pPr>
          <a:r>
            <a:rPr lang="en-US" sz="1000" kern="1200" dirty="0" smtClean="0"/>
            <a:t>Detail design </a:t>
          </a:r>
          <a:endParaRPr lang="en-US" sz="1000" kern="1200" dirty="0"/>
        </a:p>
      </dsp:txBody>
      <dsp:txXfrm>
        <a:off x="6997688" y="132424"/>
        <a:ext cx="1351136" cy="390559"/>
      </dsp:txXfrm>
    </dsp:sp>
    <dsp:sp modelId="{05419056-544F-4B74-A2EC-E66536B0E9CB}">
      <dsp:nvSpPr>
        <dsp:cNvPr id="0" name=""/>
        <dsp:cNvSpPr/>
      </dsp:nvSpPr>
      <dsp:spPr>
        <a:xfrm>
          <a:off x="7139462" y="522984"/>
          <a:ext cx="1621066" cy="30960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0395693"/>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de-DE" sz="1000" kern="1200" smtClean="0"/>
            <a:t>Environmental concern</a:t>
          </a:r>
          <a:endParaRPr lang="en-US" sz="1000" kern="1200" dirty="0"/>
        </a:p>
        <a:p>
          <a:pPr marL="57150" lvl="1" indent="-57150" algn="l" defTabSz="444500">
            <a:lnSpc>
              <a:spcPct val="90000"/>
            </a:lnSpc>
            <a:spcBef>
              <a:spcPct val="0"/>
            </a:spcBef>
            <a:spcAft>
              <a:spcPct val="15000"/>
            </a:spcAft>
            <a:buChar char="••"/>
          </a:pPr>
          <a:r>
            <a:rPr lang="de-DE" sz="1000" kern="1200" smtClean="0"/>
            <a:t>Sustainable design</a:t>
          </a:r>
          <a:endParaRPr lang="en-US" sz="1000" kern="1200" dirty="0"/>
        </a:p>
        <a:p>
          <a:pPr marL="57150" lvl="1" indent="-57150" algn="l" defTabSz="444500">
            <a:lnSpc>
              <a:spcPct val="90000"/>
            </a:lnSpc>
            <a:spcBef>
              <a:spcPct val="0"/>
            </a:spcBef>
            <a:spcAft>
              <a:spcPct val="15000"/>
            </a:spcAft>
            <a:buChar char="••"/>
          </a:pPr>
          <a:r>
            <a:rPr lang="de-DE" sz="1000" kern="1200" smtClean="0"/>
            <a:t>Public acceptance</a:t>
          </a:r>
          <a:endParaRPr lang="en-US" sz="1000" kern="1200" dirty="0"/>
        </a:p>
        <a:p>
          <a:pPr marL="57150" lvl="1" indent="-57150" algn="l" defTabSz="444500">
            <a:lnSpc>
              <a:spcPct val="90000"/>
            </a:lnSpc>
            <a:spcBef>
              <a:spcPct val="0"/>
            </a:spcBef>
            <a:spcAft>
              <a:spcPct val="15000"/>
            </a:spcAft>
            <a:buChar char="••"/>
          </a:pPr>
          <a:r>
            <a:rPr lang="de-DE" sz="1000" kern="1200" smtClean="0"/>
            <a:t>Public participation </a:t>
          </a:r>
          <a:endParaRPr lang="en-US" sz="1000" kern="1200" dirty="0"/>
        </a:p>
        <a:p>
          <a:pPr marL="57150" lvl="1" indent="-57150" algn="l" defTabSz="444500">
            <a:lnSpc>
              <a:spcPct val="90000"/>
            </a:lnSpc>
            <a:spcBef>
              <a:spcPct val="0"/>
            </a:spcBef>
            <a:spcAft>
              <a:spcPct val="15000"/>
            </a:spcAft>
            <a:buChar char="••"/>
          </a:pPr>
          <a:r>
            <a:rPr lang="de-DE" sz="1000" kern="1200" smtClean="0"/>
            <a:t>Security concern</a:t>
          </a:r>
          <a:endParaRPr lang="en-US" sz="1000" kern="1200" dirty="0"/>
        </a:p>
        <a:p>
          <a:pPr marL="57150" lvl="1" indent="-57150" algn="l" defTabSz="444500">
            <a:lnSpc>
              <a:spcPct val="90000"/>
            </a:lnSpc>
            <a:spcBef>
              <a:spcPct val="0"/>
            </a:spcBef>
            <a:spcAft>
              <a:spcPct val="15000"/>
            </a:spcAft>
            <a:buChar char="••"/>
          </a:pPr>
          <a:r>
            <a:rPr lang="de-DE" sz="1000" kern="1200" smtClean="0"/>
            <a:t>Revenue generation</a:t>
          </a:r>
          <a:endParaRPr lang="en-US" sz="1000" kern="1200" dirty="0"/>
        </a:p>
        <a:p>
          <a:pPr marL="57150" lvl="1" indent="-57150" algn="l" defTabSz="444500">
            <a:lnSpc>
              <a:spcPct val="90000"/>
            </a:lnSpc>
            <a:spcBef>
              <a:spcPct val="0"/>
            </a:spcBef>
            <a:spcAft>
              <a:spcPct val="15000"/>
            </a:spcAft>
            <a:buChar char="••"/>
          </a:pPr>
          <a:r>
            <a:rPr lang="en-US" sz="1000" kern="1200" smtClean="0"/>
            <a:t>Legal and policy</a:t>
          </a:r>
          <a:r>
            <a:rPr lang="de-DE" sz="1000" kern="1200" smtClean="0"/>
            <a:t>y framework</a:t>
          </a:r>
          <a:endParaRPr lang="en-US" sz="1000" kern="1200" dirty="0"/>
        </a:p>
        <a:p>
          <a:pPr marL="57150" lvl="1" indent="-57150" algn="l" defTabSz="444500">
            <a:lnSpc>
              <a:spcPct val="90000"/>
            </a:lnSpc>
            <a:spcBef>
              <a:spcPct val="0"/>
            </a:spcBef>
            <a:spcAft>
              <a:spcPct val="15000"/>
            </a:spcAft>
            <a:buChar char="••"/>
          </a:pPr>
          <a:r>
            <a:rPr lang="de-DE" sz="1000" kern="1200" smtClean="0"/>
            <a:t>Playsical planning provision </a:t>
          </a:r>
          <a:endParaRPr lang="en-US" sz="1000" kern="1200" dirty="0"/>
        </a:p>
        <a:p>
          <a:pPr marL="57150" lvl="1" indent="-57150" algn="l" defTabSz="444500">
            <a:lnSpc>
              <a:spcPct val="90000"/>
            </a:lnSpc>
            <a:spcBef>
              <a:spcPct val="0"/>
            </a:spcBef>
            <a:spcAft>
              <a:spcPct val="15000"/>
            </a:spcAft>
            <a:buChar char="••"/>
          </a:pPr>
          <a:r>
            <a:rPr lang="de-DE" sz="1000" kern="1200" smtClean="0"/>
            <a:t>Rules and regulation</a:t>
          </a:r>
          <a:endParaRPr lang="en-US" sz="1000" kern="1200" dirty="0"/>
        </a:p>
        <a:p>
          <a:pPr marL="57150" lvl="1" indent="-57150" algn="l" defTabSz="444500">
            <a:lnSpc>
              <a:spcPct val="90000"/>
            </a:lnSpc>
            <a:spcBef>
              <a:spcPct val="0"/>
            </a:spcBef>
            <a:spcAft>
              <a:spcPct val="15000"/>
            </a:spcAft>
            <a:buChar char="••"/>
          </a:pPr>
          <a:r>
            <a:rPr lang="de-DE" sz="1000" kern="1200" smtClean="0"/>
            <a:t>Earthquake</a:t>
          </a:r>
          <a:endParaRPr lang="en-US" sz="1000" kern="1200" dirty="0"/>
        </a:p>
        <a:p>
          <a:pPr marL="57150" lvl="1" indent="-57150" algn="l" defTabSz="444500">
            <a:lnSpc>
              <a:spcPct val="90000"/>
            </a:lnSpc>
            <a:spcBef>
              <a:spcPct val="0"/>
            </a:spcBef>
            <a:spcAft>
              <a:spcPct val="15000"/>
            </a:spcAft>
            <a:buChar char="••"/>
          </a:pPr>
          <a:endParaRPr lang="en-US" sz="1000" kern="1200" dirty="0"/>
        </a:p>
      </dsp:txBody>
      <dsp:txXfrm>
        <a:off x="7186941" y="570463"/>
        <a:ext cx="1526108" cy="30010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D9D83-C7B4-4A89-B5D0-E33B31353770}">
      <dsp:nvSpPr>
        <dsp:cNvPr id="0" name=""/>
        <dsp:cNvSpPr/>
      </dsp:nvSpPr>
      <dsp:spPr>
        <a:xfrm>
          <a:off x="1407" y="648641"/>
          <a:ext cx="1429257" cy="47358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lvl="0" algn="l" defTabSz="355600">
            <a:lnSpc>
              <a:spcPct val="90000"/>
            </a:lnSpc>
            <a:spcBef>
              <a:spcPct val="0"/>
            </a:spcBef>
            <a:spcAft>
              <a:spcPct val="35000"/>
            </a:spcAft>
          </a:pPr>
          <a:r>
            <a:rPr lang="en-US" sz="800" kern="1200" smtClean="0"/>
            <a:t>Contextual study </a:t>
          </a:r>
          <a:endParaRPr lang="en-US" sz="800" kern="1200" dirty="0"/>
        </a:p>
      </dsp:txBody>
      <dsp:txXfrm>
        <a:off x="1407" y="648641"/>
        <a:ext cx="1429257" cy="315725"/>
      </dsp:txXfrm>
    </dsp:sp>
    <dsp:sp modelId="{F0044B76-C4B4-41C8-A5A6-A225A87B54FD}">
      <dsp:nvSpPr>
        <dsp:cNvPr id="0" name=""/>
        <dsp:cNvSpPr/>
      </dsp:nvSpPr>
      <dsp:spPr>
        <a:xfrm>
          <a:off x="144910" y="964367"/>
          <a:ext cx="1727729" cy="21384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smtClean="0"/>
            <a:t>Land use</a:t>
          </a:r>
          <a:endParaRPr lang="en-US" sz="800" kern="1200" dirty="0"/>
        </a:p>
        <a:p>
          <a:pPr marL="57150" lvl="1" indent="-57150" algn="l" defTabSz="355600">
            <a:lnSpc>
              <a:spcPct val="90000"/>
            </a:lnSpc>
            <a:spcBef>
              <a:spcPct val="0"/>
            </a:spcBef>
            <a:spcAft>
              <a:spcPct val="15000"/>
            </a:spcAft>
            <a:buChar char="••"/>
          </a:pPr>
          <a:r>
            <a:rPr lang="en-US" sz="800" kern="1200" dirty="0" smtClean="0"/>
            <a:t>Infrastructure and</a:t>
          </a:r>
          <a:endParaRPr lang="en-US" sz="800" kern="1200" dirty="0"/>
        </a:p>
        <a:p>
          <a:pPr marL="57150" lvl="1" indent="-57150" algn="l" defTabSz="355600">
            <a:lnSpc>
              <a:spcPct val="90000"/>
            </a:lnSpc>
            <a:spcBef>
              <a:spcPct val="0"/>
            </a:spcBef>
            <a:spcAft>
              <a:spcPct val="15000"/>
            </a:spcAft>
            <a:buChar char="••"/>
          </a:pPr>
          <a:r>
            <a:rPr lang="en-US" sz="800" kern="1200" dirty="0" smtClean="0"/>
            <a:t>Urban services</a:t>
          </a:r>
          <a:endParaRPr lang="en-US" sz="800" kern="1200" dirty="0"/>
        </a:p>
        <a:p>
          <a:pPr marL="57150" lvl="1" indent="-57150" algn="l" defTabSz="355600">
            <a:lnSpc>
              <a:spcPct val="90000"/>
            </a:lnSpc>
            <a:spcBef>
              <a:spcPct val="0"/>
            </a:spcBef>
            <a:spcAft>
              <a:spcPct val="15000"/>
            </a:spcAft>
            <a:buChar char="••"/>
          </a:pPr>
          <a:r>
            <a:rPr lang="de-DE" sz="800" kern="1200" dirty="0" smtClean="0"/>
            <a:t>Building information</a:t>
          </a:r>
          <a:endParaRPr lang="en-US" sz="800" kern="1200" dirty="0"/>
        </a:p>
        <a:p>
          <a:pPr marL="57150" lvl="1" indent="-57150" algn="l" defTabSz="355600">
            <a:lnSpc>
              <a:spcPct val="90000"/>
            </a:lnSpc>
            <a:spcBef>
              <a:spcPct val="0"/>
            </a:spcBef>
            <a:spcAft>
              <a:spcPct val="15000"/>
            </a:spcAft>
            <a:buChar char="••"/>
          </a:pPr>
          <a:r>
            <a:rPr lang="en-US" sz="800" kern="1200" dirty="0" smtClean="0"/>
            <a:t>Transportation, connectivity </a:t>
          </a:r>
          <a:endParaRPr lang="en-US" sz="800" kern="1200" dirty="0"/>
        </a:p>
        <a:p>
          <a:pPr marL="57150" lvl="1" indent="-57150" algn="l" defTabSz="355600">
            <a:lnSpc>
              <a:spcPct val="90000"/>
            </a:lnSpc>
            <a:spcBef>
              <a:spcPct val="0"/>
            </a:spcBef>
            <a:spcAft>
              <a:spcPct val="15000"/>
            </a:spcAft>
            <a:buChar char="••"/>
          </a:pPr>
          <a:r>
            <a:rPr lang="en-US" sz="800" kern="1200" smtClean="0"/>
            <a:t>Recreational</a:t>
          </a:r>
          <a:endParaRPr lang="en-US" sz="800" kern="1200" dirty="0"/>
        </a:p>
        <a:p>
          <a:pPr marL="57150" lvl="1" indent="-57150" algn="l" defTabSz="355600">
            <a:lnSpc>
              <a:spcPct val="90000"/>
            </a:lnSpc>
            <a:spcBef>
              <a:spcPct val="0"/>
            </a:spcBef>
            <a:spcAft>
              <a:spcPct val="15000"/>
            </a:spcAft>
            <a:buChar char="••"/>
          </a:pPr>
          <a:r>
            <a:rPr lang="en-US" sz="800" kern="1200" dirty="0" smtClean="0"/>
            <a:t>Religious, education, health facilities</a:t>
          </a:r>
          <a:endParaRPr lang="en-US" sz="800" kern="1200" dirty="0"/>
        </a:p>
        <a:p>
          <a:pPr marL="57150" lvl="1" indent="-57150" algn="l" defTabSz="355600">
            <a:lnSpc>
              <a:spcPct val="90000"/>
            </a:lnSpc>
            <a:spcBef>
              <a:spcPct val="0"/>
            </a:spcBef>
            <a:spcAft>
              <a:spcPct val="15000"/>
            </a:spcAft>
            <a:buChar char="••"/>
          </a:pPr>
          <a:r>
            <a:rPr lang="en-US" sz="800" kern="1200" dirty="0" smtClean="0"/>
            <a:t>Time-space</a:t>
          </a:r>
          <a:endParaRPr lang="en-US" sz="800" kern="1200" dirty="0"/>
        </a:p>
        <a:p>
          <a:pPr marL="57150" lvl="1" indent="-57150" algn="l" defTabSz="355600">
            <a:lnSpc>
              <a:spcPct val="90000"/>
            </a:lnSpc>
            <a:spcBef>
              <a:spcPct val="0"/>
            </a:spcBef>
            <a:spcAft>
              <a:spcPct val="15000"/>
            </a:spcAft>
            <a:buChar char="••"/>
          </a:pPr>
          <a:r>
            <a:rPr lang="en-US" sz="800" kern="1200" dirty="0" smtClean="0"/>
            <a:t>Heritage structures </a:t>
          </a:r>
          <a:endParaRPr lang="en-US" sz="800" kern="1200" dirty="0"/>
        </a:p>
        <a:p>
          <a:pPr marL="57150" lvl="1" indent="-57150" algn="l" defTabSz="355600">
            <a:lnSpc>
              <a:spcPct val="90000"/>
            </a:lnSpc>
            <a:spcBef>
              <a:spcPct val="0"/>
            </a:spcBef>
            <a:spcAft>
              <a:spcPct val="15000"/>
            </a:spcAft>
            <a:buChar char="••"/>
          </a:pPr>
          <a:r>
            <a:rPr lang="de-DE" sz="800" kern="1200" dirty="0" smtClean="0"/>
            <a:t>Stakeholders  role </a:t>
          </a:r>
          <a:endParaRPr lang="en-US" sz="800" kern="1200" dirty="0"/>
        </a:p>
        <a:p>
          <a:pPr marL="57150" lvl="1" indent="-57150" algn="l" defTabSz="355600">
            <a:lnSpc>
              <a:spcPct val="90000"/>
            </a:lnSpc>
            <a:spcBef>
              <a:spcPct val="0"/>
            </a:spcBef>
            <a:spcAft>
              <a:spcPct val="15000"/>
            </a:spcAft>
            <a:buChar char="••"/>
          </a:pPr>
          <a:r>
            <a:rPr lang="en-US" sz="800" kern="1200" dirty="0" smtClean="0"/>
            <a:t>Demographic info</a:t>
          </a:r>
          <a:endParaRPr lang="en-US" sz="800" kern="1200" dirty="0"/>
        </a:p>
        <a:p>
          <a:pPr marL="57150" lvl="1" indent="-57150" algn="l" defTabSz="355600">
            <a:lnSpc>
              <a:spcPct val="90000"/>
            </a:lnSpc>
            <a:spcBef>
              <a:spcPct val="0"/>
            </a:spcBef>
            <a:spcAft>
              <a:spcPct val="15000"/>
            </a:spcAft>
            <a:buChar char="••"/>
          </a:pPr>
          <a:r>
            <a:rPr lang="en-US" sz="800" kern="1200" dirty="0" smtClean="0"/>
            <a:t>Earthquake</a:t>
          </a:r>
          <a:endParaRPr lang="en-US" sz="800" kern="1200" dirty="0"/>
        </a:p>
      </dsp:txBody>
      <dsp:txXfrm>
        <a:off x="195513" y="1014970"/>
        <a:ext cx="1626523" cy="2037194"/>
      </dsp:txXfrm>
    </dsp:sp>
    <dsp:sp modelId="{AE5F0CCD-CC00-44D7-A533-0571E45E2ED1}">
      <dsp:nvSpPr>
        <dsp:cNvPr id="0" name=""/>
        <dsp:cNvSpPr/>
      </dsp:nvSpPr>
      <dsp:spPr>
        <a:xfrm>
          <a:off x="1684643" y="628582"/>
          <a:ext cx="538435" cy="35584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1684643" y="699751"/>
        <a:ext cx="431682" cy="213505"/>
      </dsp:txXfrm>
    </dsp:sp>
    <dsp:sp modelId="{9C6DFA05-8344-4DC8-AA57-8F80B0144A64}">
      <dsp:nvSpPr>
        <dsp:cNvPr id="0" name=""/>
        <dsp:cNvSpPr/>
      </dsp:nvSpPr>
      <dsp:spPr>
        <a:xfrm>
          <a:off x="2446581" y="648641"/>
          <a:ext cx="1429257" cy="473588"/>
        </a:xfrm>
        <a:prstGeom prst="roundRect">
          <a:avLst>
            <a:gd name="adj" fmla="val 1000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lvl="0" algn="l" defTabSz="355600">
            <a:lnSpc>
              <a:spcPct val="90000"/>
            </a:lnSpc>
            <a:spcBef>
              <a:spcPct val="0"/>
            </a:spcBef>
            <a:spcAft>
              <a:spcPct val="35000"/>
            </a:spcAft>
          </a:pPr>
          <a:r>
            <a:rPr lang="en-US" sz="800" kern="1200" smtClean="0"/>
            <a:t>Conflict analysis </a:t>
          </a:r>
          <a:endParaRPr lang="en-US" sz="800" kern="1200" dirty="0"/>
        </a:p>
      </dsp:txBody>
      <dsp:txXfrm>
        <a:off x="2446581" y="648641"/>
        <a:ext cx="1429257" cy="315725"/>
      </dsp:txXfrm>
    </dsp:sp>
    <dsp:sp modelId="{4A2727A5-3922-4FB8-886E-DE1754E94F26}">
      <dsp:nvSpPr>
        <dsp:cNvPr id="0" name=""/>
        <dsp:cNvSpPr/>
      </dsp:nvSpPr>
      <dsp:spPr>
        <a:xfrm>
          <a:off x="2739320" y="964367"/>
          <a:ext cx="1429257" cy="21384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3465231"/>
              <a:satOff val="-15989"/>
              <a:lumOff val="5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smtClean="0"/>
            <a:t>Land use conflict</a:t>
          </a:r>
          <a:endParaRPr lang="en-US" sz="800" kern="1200"/>
        </a:p>
        <a:p>
          <a:pPr marL="57150" lvl="1" indent="-57150" algn="l" defTabSz="355600">
            <a:lnSpc>
              <a:spcPct val="90000"/>
            </a:lnSpc>
            <a:spcBef>
              <a:spcPct val="0"/>
            </a:spcBef>
            <a:spcAft>
              <a:spcPct val="15000"/>
            </a:spcAft>
            <a:buChar char="••"/>
          </a:pPr>
          <a:r>
            <a:rPr lang="en-US" sz="800" kern="1200" smtClean="0"/>
            <a:t>Need/availability  of infrastructure and services</a:t>
          </a:r>
          <a:endParaRPr lang="en-US" sz="800" kern="1200" dirty="0"/>
        </a:p>
        <a:p>
          <a:pPr marL="57150" lvl="1" indent="-57150" algn="l" defTabSz="355600">
            <a:lnSpc>
              <a:spcPct val="90000"/>
            </a:lnSpc>
            <a:spcBef>
              <a:spcPct val="0"/>
            </a:spcBef>
            <a:spcAft>
              <a:spcPct val="15000"/>
            </a:spcAft>
            <a:buChar char="••"/>
          </a:pPr>
          <a:r>
            <a:rPr lang="en-US" sz="800" kern="1200" dirty="0" smtClean="0"/>
            <a:t>Stakeholders' interest</a:t>
          </a:r>
          <a:endParaRPr lang="en-US" sz="800" kern="1200" dirty="0"/>
        </a:p>
        <a:p>
          <a:pPr marL="57150" lvl="1" indent="-57150" algn="l" defTabSz="355600">
            <a:lnSpc>
              <a:spcPct val="90000"/>
            </a:lnSpc>
            <a:spcBef>
              <a:spcPct val="0"/>
            </a:spcBef>
            <a:spcAft>
              <a:spcPct val="15000"/>
            </a:spcAft>
            <a:buChar char="••"/>
          </a:pPr>
          <a:r>
            <a:rPr lang="en-US" sz="800" kern="1200" dirty="0" smtClean="0"/>
            <a:t>Rules, regulations</a:t>
          </a:r>
          <a:endParaRPr lang="en-US" sz="800" kern="1200" dirty="0"/>
        </a:p>
        <a:p>
          <a:pPr marL="57150" lvl="1" indent="-57150" algn="l" defTabSz="355600">
            <a:lnSpc>
              <a:spcPct val="90000"/>
            </a:lnSpc>
            <a:spcBef>
              <a:spcPct val="0"/>
            </a:spcBef>
            <a:spcAft>
              <a:spcPct val="15000"/>
            </a:spcAft>
            <a:buChar char="••"/>
          </a:pPr>
          <a:r>
            <a:rPr lang="en-US" sz="800" kern="1200" smtClean="0"/>
            <a:t>Residents desire</a:t>
          </a:r>
          <a:endParaRPr lang="en-US" sz="800" kern="1200" dirty="0"/>
        </a:p>
        <a:p>
          <a:pPr marL="57150" lvl="1" indent="-57150" algn="l" defTabSz="355600">
            <a:lnSpc>
              <a:spcPct val="90000"/>
            </a:lnSpc>
            <a:spcBef>
              <a:spcPct val="0"/>
            </a:spcBef>
            <a:spcAft>
              <a:spcPct val="15000"/>
            </a:spcAft>
            <a:buChar char="••"/>
          </a:pPr>
          <a:r>
            <a:rPr lang="en-US" sz="800" kern="1200" smtClean="0"/>
            <a:t>Social/cultural/</a:t>
          </a:r>
          <a:endParaRPr lang="en-US" sz="800" kern="1200" dirty="0"/>
        </a:p>
        <a:p>
          <a:pPr marL="57150" lvl="1" indent="-57150" algn="l" defTabSz="355600">
            <a:lnSpc>
              <a:spcPct val="90000"/>
            </a:lnSpc>
            <a:spcBef>
              <a:spcPct val="0"/>
            </a:spcBef>
            <a:spcAft>
              <a:spcPct val="15000"/>
            </a:spcAft>
            <a:buChar char="••"/>
          </a:pPr>
          <a:r>
            <a:rPr lang="en-US" sz="800" kern="1200" dirty="0" smtClean="0"/>
            <a:t>economic</a:t>
          </a:r>
          <a:endParaRPr lang="en-US" sz="800" kern="1200" dirty="0"/>
        </a:p>
        <a:p>
          <a:pPr marL="57150" lvl="1" indent="-57150" algn="l" defTabSz="355600">
            <a:lnSpc>
              <a:spcPct val="90000"/>
            </a:lnSpc>
            <a:spcBef>
              <a:spcPct val="0"/>
            </a:spcBef>
            <a:spcAft>
              <a:spcPct val="15000"/>
            </a:spcAft>
            <a:buChar char="••"/>
          </a:pPr>
          <a:r>
            <a:rPr lang="de-DE" sz="800" kern="1200" dirty="0" smtClean="0"/>
            <a:t>Stakeholders‘ interests</a:t>
          </a:r>
          <a:endParaRPr lang="en-US" sz="800" kern="1200" dirty="0"/>
        </a:p>
        <a:p>
          <a:pPr marL="57150" lvl="1" indent="-57150" algn="l" defTabSz="355600">
            <a:lnSpc>
              <a:spcPct val="90000"/>
            </a:lnSpc>
            <a:spcBef>
              <a:spcPct val="0"/>
            </a:spcBef>
            <a:spcAft>
              <a:spcPct val="15000"/>
            </a:spcAft>
            <a:buChar char="••"/>
          </a:pPr>
          <a:r>
            <a:rPr lang="de-DE" sz="800" kern="1200" dirty="0" smtClean="0"/>
            <a:t>Ownership </a:t>
          </a:r>
          <a:endParaRPr lang="en-US" sz="800" kern="1200" dirty="0"/>
        </a:p>
        <a:p>
          <a:pPr marL="57150" lvl="1" indent="-57150" algn="l" defTabSz="355600">
            <a:lnSpc>
              <a:spcPct val="90000"/>
            </a:lnSpc>
            <a:spcBef>
              <a:spcPct val="0"/>
            </a:spcBef>
            <a:spcAft>
              <a:spcPct val="15000"/>
            </a:spcAft>
            <a:buChar char="••"/>
          </a:pPr>
          <a:r>
            <a:rPr lang="de-DE" sz="800" kern="1200" dirty="0" smtClean="0"/>
            <a:t>Designed and current use</a:t>
          </a:r>
          <a:endParaRPr lang="en-US" sz="800" kern="1200" dirty="0"/>
        </a:p>
        <a:p>
          <a:pPr marL="57150" lvl="1" indent="-57150" algn="l" defTabSz="355600">
            <a:lnSpc>
              <a:spcPct val="90000"/>
            </a:lnSpc>
            <a:spcBef>
              <a:spcPct val="0"/>
            </a:spcBef>
            <a:spcAft>
              <a:spcPct val="15000"/>
            </a:spcAft>
            <a:buChar char="••"/>
          </a:pPr>
          <a:r>
            <a:rPr lang="de-DE" sz="800" kern="1200" dirty="0" smtClean="0"/>
            <a:t>Use and public access</a:t>
          </a:r>
          <a:endParaRPr lang="en-US" sz="800" kern="1200" dirty="0"/>
        </a:p>
        <a:p>
          <a:pPr marL="57150" lvl="1" indent="-57150" algn="l" defTabSz="355600">
            <a:lnSpc>
              <a:spcPct val="90000"/>
            </a:lnSpc>
            <a:spcBef>
              <a:spcPct val="0"/>
            </a:spcBef>
            <a:spcAft>
              <a:spcPct val="15000"/>
            </a:spcAft>
            <a:buChar char="••"/>
          </a:pPr>
          <a:r>
            <a:rPr lang="de-DE" sz="800" kern="1200" dirty="0" smtClean="0"/>
            <a:t>Revenue generation and expenditure  </a:t>
          </a:r>
          <a:endParaRPr lang="en-US" sz="800" kern="1200" dirty="0"/>
        </a:p>
        <a:p>
          <a:pPr marL="57150" lvl="1" indent="-57150" algn="l" defTabSz="355600">
            <a:lnSpc>
              <a:spcPct val="90000"/>
            </a:lnSpc>
            <a:spcBef>
              <a:spcPct val="0"/>
            </a:spcBef>
            <a:spcAft>
              <a:spcPct val="15000"/>
            </a:spcAft>
            <a:buChar char="••"/>
          </a:pPr>
          <a:endParaRPr lang="en-US" sz="800" kern="1200" dirty="0"/>
        </a:p>
      </dsp:txBody>
      <dsp:txXfrm>
        <a:off x="2781182" y="1006229"/>
        <a:ext cx="1345533" cy="2054676"/>
      </dsp:txXfrm>
    </dsp:sp>
    <dsp:sp modelId="{2A28D97E-6D59-4E1D-AD18-383452BA6D3F}">
      <dsp:nvSpPr>
        <dsp:cNvPr id="0" name=""/>
        <dsp:cNvSpPr/>
      </dsp:nvSpPr>
      <dsp:spPr>
        <a:xfrm>
          <a:off x="4092508" y="628582"/>
          <a:ext cx="459340" cy="355843"/>
        </a:xfrm>
        <a:prstGeom prst="rightArrow">
          <a:avLst>
            <a:gd name="adj1" fmla="val 60000"/>
            <a:gd name="adj2" fmla="val 50000"/>
          </a:avLst>
        </a:prstGeom>
        <a:solidFill>
          <a:schemeClr val="accent4">
            <a:hueOff val="5197847"/>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4092508" y="699751"/>
        <a:ext cx="352587" cy="213505"/>
      </dsp:txXfrm>
    </dsp:sp>
    <dsp:sp modelId="{FD14CD30-1E60-4E03-B9FD-E425CA0E1B6B}">
      <dsp:nvSpPr>
        <dsp:cNvPr id="0" name=""/>
        <dsp:cNvSpPr/>
      </dsp:nvSpPr>
      <dsp:spPr>
        <a:xfrm>
          <a:off x="4742519" y="648641"/>
          <a:ext cx="1429257" cy="473588"/>
        </a:xfrm>
        <a:prstGeom prst="roundRect">
          <a:avLst>
            <a:gd name="adj" fmla="val 10000"/>
          </a:avLst>
        </a:prstGeom>
        <a:solidFill>
          <a:schemeClr val="accent4">
            <a:hueOff val="6930462"/>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lvl="0" algn="l" defTabSz="355600">
            <a:lnSpc>
              <a:spcPct val="90000"/>
            </a:lnSpc>
            <a:spcBef>
              <a:spcPct val="0"/>
            </a:spcBef>
            <a:spcAft>
              <a:spcPct val="35000"/>
            </a:spcAft>
          </a:pPr>
          <a:r>
            <a:rPr lang="en-US" sz="800" kern="1200" smtClean="0"/>
            <a:t>Intervention scope policy formulation</a:t>
          </a:r>
          <a:endParaRPr lang="en-US" sz="800" kern="1200" dirty="0"/>
        </a:p>
      </dsp:txBody>
      <dsp:txXfrm>
        <a:off x="4742519" y="648641"/>
        <a:ext cx="1429257" cy="315725"/>
      </dsp:txXfrm>
    </dsp:sp>
    <dsp:sp modelId="{A9B9002E-3C8E-4AB7-9EA0-B3063D546BF7}">
      <dsp:nvSpPr>
        <dsp:cNvPr id="0" name=""/>
        <dsp:cNvSpPr/>
      </dsp:nvSpPr>
      <dsp:spPr>
        <a:xfrm>
          <a:off x="5035259" y="964367"/>
          <a:ext cx="1429257" cy="21384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6930462"/>
              <a:satOff val="-31979"/>
              <a:lumOff val="11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de-DE" sz="800" kern="1200" dirty="0" smtClean="0"/>
            <a:t>Locational sutability</a:t>
          </a:r>
          <a:endParaRPr lang="en-US" sz="800" kern="1200" dirty="0"/>
        </a:p>
        <a:p>
          <a:pPr marL="57150" lvl="1" indent="-57150" algn="l" defTabSz="355600">
            <a:lnSpc>
              <a:spcPct val="90000"/>
            </a:lnSpc>
            <a:spcBef>
              <a:spcPct val="0"/>
            </a:spcBef>
            <a:spcAft>
              <a:spcPct val="15000"/>
            </a:spcAft>
            <a:buChar char="••"/>
          </a:pPr>
          <a:r>
            <a:rPr lang="de-DE" sz="800" kern="1200" dirty="0" smtClean="0"/>
            <a:t>Environmental cnceren</a:t>
          </a:r>
          <a:endParaRPr lang="en-US" sz="800" kern="1200" dirty="0"/>
        </a:p>
        <a:p>
          <a:pPr marL="57150" lvl="1" indent="-57150" algn="l" defTabSz="355600">
            <a:lnSpc>
              <a:spcPct val="90000"/>
            </a:lnSpc>
            <a:spcBef>
              <a:spcPct val="0"/>
            </a:spcBef>
            <a:spcAft>
              <a:spcPct val="15000"/>
            </a:spcAft>
            <a:buChar char="••"/>
          </a:pPr>
          <a:r>
            <a:rPr lang="de-DE" sz="800" kern="1200" dirty="0" smtClean="0"/>
            <a:t>Sustainability</a:t>
          </a:r>
          <a:endParaRPr lang="en-US" sz="800" kern="1200" dirty="0"/>
        </a:p>
        <a:p>
          <a:pPr marL="57150" lvl="1" indent="-57150" algn="l" defTabSz="355600">
            <a:lnSpc>
              <a:spcPct val="90000"/>
            </a:lnSpc>
            <a:spcBef>
              <a:spcPct val="0"/>
            </a:spcBef>
            <a:spcAft>
              <a:spcPct val="15000"/>
            </a:spcAft>
            <a:buChar char="••"/>
          </a:pPr>
          <a:r>
            <a:rPr lang="en-US" sz="800" kern="1200" dirty="0" smtClean="0"/>
            <a:t>Target group of tourists</a:t>
          </a:r>
          <a:endParaRPr lang="en-US" sz="800" kern="1200" dirty="0"/>
        </a:p>
        <a:p>
          <a:pPr marL="57150" lvl="1" indent="-57150" algn="l" defTabSz="355600">
            <a:lnSpc>
              <a:spcPct val="90000"/>
            </a:lnSpc>
            <a:spcBef>
              <a:spcPct val="0"/>
            </a:spcBef>
            <a:spcAft>
              <a:spcPct val="15000"/>
            </a:spcAft>
            <a:buChar char="••"/>
          </a:pPr>
          <a:r>
            <a:rPr lang="de-DE" sz="800" kern="1200" dirty="0" smtClean="0"/>
            <a:t>Cost and revenue potential</a:t>
          </a:r>
          <a:endParaRPr lang="en-US" sz="800" kern="1200" dirty="0"/>
        </a:p>
        <a:p>
          <a:pPr marL="57150" lvl="1" indent="-57150" algn="l" defTabSz="355600">
            <a:lnSpc>
              <a:spcPct val="90000"/>
            </a:lnSpc>
            <a:spcBef>
              <a:spcPct val="0"/>
            </a:spcBef>
            <a:spcAft>
              <a:spcPct val="15000"/>
            </a:spcAft>
            <a:buChar char="••"/>
          </a:pPr>
          <a:r>
            <a:rPr lang="de-DE" sz="800" kern="1200" dirty="0" smtClean="0"/>
            <a:t>Peoples acceptance</a:t>
          </a:r>
          <a:endParaRPr lang="en-US" sz="800" kern="1200" dirty="0"/>
        </a:p>
        <a:p>
          <a:pPr marL="57150" lvl="1" indent="-57150" algn="l" defTabSz="355600">
            <a:lnSpc>
              <a:spcPct val="90000"/>
            </a:lnSpc>
            <a:spcBef>
              <a:spcPct val="0"/>
            </a:spcBef>
            <a:spcAft>
              <a:spcPct val="15000"/>
            </a:spcAft>
            <a:buChar char="••"/>
          </a:pPr>
          <a:r>
            <a:rPr lang="de-DE" sz="800" kern="1200" dirty="0" smtClean="0"/>
            <a:t>Security concern </a:t>
          </a:r>
          <a:endParaRPr lang="en-US" sz="800" kern="1200" dirty="0"/>
        </a:p>
        <a:p>
          <a:pPr marL="57150" lvl="1" indent="-57150" algn="l" defTabSz="355600">
            <a:lnSpc>
              <a:spcPct val="90000"/>
            </a:lnSpc>
            <a:spcBef>
              <a:spcPct val="0"/>
            </a:spcBef>
            <a:spcAft>
              <a:spcPct val="15000"/>
            </a:spcAft>
            <a:buChar char="••"/>
          </a:pPr>
          <a:r>
            <a:rPr lang="de-DE" sz="800" kern="1200" dirty="0" smtClean="0"/>
            <a:t>Community involvement and belongingness  </a:t>
          </a:r>
          <a:endParaRPr lang="en-US" sz="800" kern="1200" dirty="0"/>
        </a:p>
        <a:p>
          <a:pPr marL="57150" lvl="1" indent="-57150" algn="l" defTabSz="355600">
            <a:lnSpc>
              <a:spcPct val="90000"/>
            </a:lnSpc>
            <a:spcBef>
              <a:spcPct val="0"/>
            </a:spcBef>
            <a:spcAft>
              <a:spcPct val="15000"/>
            </a:spcAft>
            <a:buChar char="••"/>
          </a:pPr>
          <a:r>
            <a:rPr lang="en-US" sz="800" kern="1200" dirty="0" smtClean="0"/>
            <a:t>Hospitality </a:t>
          </a:r>
          <a:endParaRPr lang="en-US" sz="800" kern="1200" dirty="0"/>
        </a:p>
        <a:p>
          <a:pPr marL="57150" lvl="1" indent="-57150" algn="l" defTabSz="355600">
            <a:lnSpc>
              <a:spcPct val="90000"/>
            </a:lnSpc>
            <a:spcBef>
              <a:spcPct val="0"/>
            </a:spcBef>
            <a:spcAft>
              <a:spcPct val="15000"/>
            </a:spcAft>
            <a:buChar char="••"/>
          </a:pPr>
          <a:r>
            <a:rPr lang="de-DE" sz="800" kern="1200" dirty="0" smtClean="0"/>
            <a:t>Income generation </a:t>
          </a:r>
          <a:endParaRPr lang="en-US" sz="800" kern="1200" dirty="0"/>
        </a:p>
        <a:p>
          <a:pPr marL="57150" lvl="1" indent="-57150" algn="l" defTabSz="355600">
            <a:lnSpc>
              <a:spcPct val="90000"/>
            </a:lnSpc>
            <a:spcBef>
              <a:spcPct val="0"/>
            </a:spcBef>
            <a:spcAft>
              <a:spcPct val="15000"/>
            </a:spcAft>
            <a:buChar char="••"/>
          </a:pPr>
          <a:r>
            <a:rPr lang="de-DE" sz="800" kern="1200" dirty="0" smtClean="0"/>
            <a:t>Implementation strategy  </a:t>
          </a:r>
          <a:endParaRPr lang="en-US" sz="800" kern="1200" dirty="0"/>
        </a:p>
      </dsp:txBody>
      <dsp:txXfrm>
        <a:off x="5077121" y="1006229"/>
        <a:ext cx="1345533" cy="2054676"/>
      </dsp:txXfrm>
    </dsp:sp>
    <dsp:sp modelId="{BB476116-BD37-47A7-A030-5E74FBD3F445}">
      <dsp:nvSpPr>
        <dsp:cNvPr id="0" name=""/>
        <dsp:cNvSpPr/>
      </dsp:nvSpPr>
      <dsp:spPr>
        <a:xfrm>
          <a:off x="6388447" y="628582"/>
          <a:ext cx="459340" cy="355843"/>
        </a:xfrm>
        <a:prstGeom prst="rightArrow">
          <a:avLst>
            <a:gd name="adj1" fmla="val 60000"/>
            <a:gd name="adj2" fmla="val 50000"/>
          </a:avLst>
        </a:prstGeom>
        <a:solidFill>
          <a:schemeClr val="accent4">
            <a:hueOff val="10395693"/>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a:off x="6388447" y="699751"/>
        <a:ext cx="352587" cy="213505"/>
      </dsp:txXfrm>
    </dsp:sp>
    <dsp:sp modelId="{FB9C8298-7EA0-4778-8D3B-CEA72BEBC7A2}">
      <dsp:nvSpPr>
        <dsp:cNvPr id="0" name=""/>
        <dsp:cNvSpPr/>
      </dsp:nvSpPr>
      <dsp:spPr>
        <a:xfrm>
          <a:off x="7038458" y="648641"/>
          <a:ext cx="1429257" cy="473588"/>
        </a:xfrm>
        <a:prstGeom prst="roundRect">
          <a:avLst>
            <a:gd name="adj" fmla="val 10000"/>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lvl="0" algn="l" defTabSz="355600">
            <a:lnSpc>
              <a:spcPct val="90000"/>
            </a:lnSpc>
            <a:spcBef>
              <a:spcPct val="0"/>
            </a:spcBef>
            <a:spcAft>
              <a:spcPct val="35000"/>
            </a:spcAft>
          </a:pPr>
          <a:r>
            <a:rPr lang="en-US" sz="800" kern="1200" smtClean="0"/>
            <a:t>Detail design </a:t>
          </a:r>
          <a:endParaRPr lang="en-US" sz="800" kern="1200" dirty="0"/>
        </a:p>
      </dsp:txBody>
      <dsp:txXfrm>
        <a:off x="7038458" y="648641"/>
        <a:ext cx="1429257" cy="315725"/>
      </dsp:txXfrm>
    </dsp:sp>
    <dsp:sp modelId="{05419056-544F-4B74-A2EC-E66536B0E9CB}">
      <dsp:nvSpPr>
        <dsp:cNvPr id="0" name=""/>
        <dsp:cNvSpPr/>
      </dsp:nvSpPr>
      <dsp:spPr>
        <a:xfrm>
          <a:off x="7331197" y="964367"/>
          <a:ext cx="1429257" cy="21384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0395693"/>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de-DE" sz="800" kern="1200" smtClean="0"/>
            <a:t>Environmental concern</a:t>
          </a:r>
          <a:endParaRPr lang="en-US" sz="800" kern="1200" dirty="0"/>
        </a:p>
        <a:p>
          <a:pPr marL="57150" lvl="1" indent="-57150" algn="l" defTabSz="355600">
            <a:lnSpc>
              <a:spcPct val="90000"/>
            </a:lnSpc>
            <a:spcBef>
              <a:spcPct val="0"/>
            </a:spcBef>
            <a:spcAft>
              <a:spcPct val="15000"/>
            </a:spcAft>
            <a:buChar char="••"/>
          </a:pPr>
          <a:r>
            <a:rPr lang="de-DE" sz="800" kern="1200" smtClean="0"/>
            <a:t>Sustainable design</a:t>
          </a:r>
          <a:endParaRPr lang="en-US" sz="800" kern="1200" dirty="0"/>
        </a:p>
        <a:p>
          <a:pPr marL="57150" lvl="1" indent="-57150" algn="l" defTabSz="355600">
            <a:lnSpc>
              <a:spcPct val="90000"/>
            </a:lnSpc>
            <a:spcBef>
              <a:spcPct val="0"/>
            </a:spcBef>
            <a:spcAft>
              <a:spcPct val="15000"/>
            </a:spcAft>
            <a:buChar char="••"/>
          </a:pPr>
          <a:r>
            <a:rPr lang="de-DE" sz="800" kern="1200" smtClean="0"/>
            <a:t>Public acceptance</a:t>
          </a:r>
          <a:endParaRPr lang="en-US" sz="800" kern="1200" dirty="0"/>
        </a:p>
        <a:p>
          <a:pPr marL="57150" lvl="1" indent="-57150" algn="l" defTabSz="355600">
            <a:lnSpc>
              <a:spcPct val="90000"/>
            </a:lnSpc>
            <a:spcBef>
              <a:spcPct val="0"/>
            </a:spcBef>
            <a:spcAft>
              <a:spcPct val="15000"/>
            </a:spcAft>
            <a:buChar char="••"/>
          </a:pPr>
          <a:r>
            <a:rPr lang="de-DE" sz="800" kern="1200" smtClean="0"/>
            <a:t>Public participation </a:t>
          </a:r>
          <a:endParaRPr lang="en-US" sz="800" kern="1200" dirty="0"/>
        </a:p>
        <a:p>
          <a:pPr marL="57150" lvl="1" indent="-57150" algn="l" defTabSz="355600">
            <a:lnSpc>
              <a:spcPct val="90000"/>
            </a:lnSpc>
            <a:spcBef>
              <a:spcPct val="0"/>
            </a:spcBef>
            <a:spcAft>
              <a:spcPct val="15000"/>
            </a:spcAft>
            <a:buChar char="••"/>
          </a:pPr>
          <a:r>
            <a:rPr lang="de-DE" sz="800" kern="1200" smtClean="0"/>
            <a:t>Security concern</a:t>
          </a:r>
          <a:endParaRPr lang="en-US" sz="800" kern="1200" dirty="0"/>
        </a:p>
        <a:p>
          <a:pPr marL="57150" lvl="1" indent="-57150" algn="l" defTabSz="355600">
            <a:lnSpc>
              <a:spcPct val="90000"/>
            </a:lnSpc>
            <a:spcBef>
              <a:spcPct val="0"/>
            </a:spcBef>
            <a:spcAft>
              <a:spcPct val="15000"/>
            </a:spcAft>
            <a:buChar char="••"/>
          </a:pPr>
          <a:r>
            <a:rPr lang="de-DE" sz="800" kern="1200" smtClean="0"/>
            <a:t>Revenue generation</a:t>
          </a:r>
          <a:endParaRPr lang="en-US" sz="800" kern="1200" dirty="0"/>
        </a:p>
        <a:p>
          <a:pPr marL="57150" lvl="1" indent="-57150" algn="l" defTabSz="355600">
            <a:lnSpc>
              <a:spcPct val="90000"/>
            </a:lnSpc>
            <a:spcBef>
              <a:spcPct val="0"/>
            </a:spcBef>
            <a:spcAft>
              <a:spcPct val="15000"/>
            </a:spcAft>
            <a:buChar char="••"/>
          </a:pPr>
          <a:r>
            <a:rPr lang="en-US" sz="800" kern="1200" smtClean="0"/>
            <a:t>Legal and policy</a:t>
          </a:r>
          <a:r>
            <a:rPr lang="de-DE" sz="800" kern="1200" smtClean="0"/>
            <a:t>y framework</a:t>
          </a:r>
          <a:endParaRPr lang="en-US" sz="800" kern="1200" dirty="0"/>
        </a:p>
        <a:p>
          <a:pPr marL="57150" lvl="1" indent="-57150" algn="l" defTabSz="355600">
            <a:lnSpc>
              <a:spcPct val="90000"/>
            </a:lnSpc>
            <a:spcBef>
              <a:spcPct val="0"/>
            </a:spcBef>
            <a:spcAft>
              <a:spcPct val="15000"/>
            </a:spcAft>
            <a:buChar char="••"/>
          </a:pPr>
          <a:r>
            <a:rPr lang="de-DE" sz="800" kern="1200" smtClean="0"/>
            <a:t>Playsical planning provision </a:t>
          </a:r>
          <a:endParaRPr lang="en-US" sz="800" kern="1200" dirty="0"/>
        </a:p>
        <a:p>
          <a:pPr marL="57150" lvl="1" indent="-57150" algn="l" defTabSz="355600">
            <a:lnSpc>
              <a:spcPct val="90000"/>
            </a:lnSpc>
            <a:spcBef>
              <a:spcPct val="0"/>
            </a:spcBef>
            <a:spcAft>
              <a:spcPct val="15000"/>
            </a:spcAft>
            <a:buChar char="••"/>
          </a:pPr>
          <a:r>
            <a:rPr lang="de-DE" sz="800" kern="1200" dirty="0" smtClean="0"/>
            <a:t>Rules and regulation</a:t>
          </a:r>
          <a:endParaRPr lang="en-US" sz="800" kern="1200" dirty="0"/>
        </a:p>
        <a:p>
          <a:pPr marL="57150" lvl="1" indent="-57150" algn="l" defTabSz="355600">
            <a:lnSpc>
              <a:spcPct val="90000"/>
            </a:lnSpc>
            <a:spcBef>
              <a:spcPct val="0"/>
            </a:spcBef>
            <a:spcAft>
              <a:spcPct val="15000"/>
            </a:spcAft>
            <a:buChar char="••"/>
          </a:pPr>
          <a:r>
            <a:rPr lang="en-US" sz="800" kern="1200" dirty="0" smtClean="0"/>
            <a:t>Conservation/restoration </a:t>
          </a:r>
          <a:endParaRPr lang="en-US" sz="800" kern="1200" dirty="0"/>
        </a:p>
        <a:p>
          <a:pPr marL="57150" lvl="1" indent="-57150" algn="l" defTabSz="355600">
            <a:lnSpc>
              <a:spcPct val="90000"/>
            </a:lnSpc>
            <a:spcBef>
              <a:spcPct val="0"/>
            </a:spcBef>
            <a:spcAft>
              <a:spcPct val="15000"/>
            </a:spcAft>
            <a:buChar char="••"/>
          </a:pPr>
          <a:r>
            <a:rPr lang="de-DE" sz="800" kern="1200" dirty="0" smtClean="0"/>
            <a:t>Earthquake</a:t>
          </a:r>
          <a:endParaRPr lang="en-US" sz="800" kern="1200" dirty="0"/>
        </a:p>
        <a:p>
          <a:pPr marL="57150" lvl="1" indent="-57150" algn="l" defTabSz="355600">
            <a:lnSpc>
              <a:spcPct val="90000"/>
            </a:lnSpc>
            <a:spcBef>
              <a:spcPct val="0"/>
            </a:spcBef>
            <a:spcAft>
              <a:spcPct val="15000"/>
            </a:spcAft>
            <a:buChar char="••"/>
          </a:pPr>
          <a:endParaRPr lang="en-US" sz="800" kern="1200" dirty="0"/>
        </a:p>
      </dsp:txBody>
      <dsp:txXfrm>
        <a:off x="7373059" y="1006229"/>
        <a:ext cx="1345533" cy="20546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D9D83-C7B4-4A89-B5D0-E33B31353770}">
      <dsp:nvSpPr>
        <dsp:cNvPr id="0" name=""/>
        <dsp:cNvSpPr/>
      </dsp:nvSpPr>
      <dsp:spPr>
        <a:xfrm>
          <a:off x="1509" y="129884"/>
          <a:ext cx="1288994" cy="59202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lvl="0" algn="l" defTabSz="400050">
            <a:lnSpc>
              <a:spcPct val="90000"/>
            </a:lnSpc>
            <a:spcBef>
              <a:spcPct val="0"/>
            </a:spcBef>
            <a:spcAft>
              <a:spcPct val="35000"/>
            </a:spcAft>
          </a:pPr>
          <a:r>
            <a:rPr lang="en-US" sz="900" kern="1200" dirty="0" smtClean="0"/>
            <a:t>Contextual study </a:t>
          </a:r>
          <a:endParaRPr lang="en-US" sz="900" kern="1200" dirty="0"/>
        </a:p>
      </dsp:txBody>
      <dsp:txXfrm>
        <a:off x="1509" y="129884"/>
        <a:ext cx="1288994" cy="394686"/>
      </dsp:txXfrm>
    </dsp:sp>
    <dsp:sp modelId="{F0044B76-C4B4-41C8-A5A6-A225A87B54FD}">
      <dsp:nvSpPr>
        <dsp:cNvPr id="0" name=""/>
        <dsp:cNvSpPr/>
      </dsp:nvSpPr>
      <dsp:spPr>
        <a:xfrm>
          <a:off x="124310" y="527593"/>
          <a:ext cx="1785979" cy="231338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sz="900" kern="1200" smtClean="0"/>
            <a:t>Land use</a:t>
          </a:r>
          <a:endParaRPr lang="en-US" sz="900" kern="1200" dirty="0"/>
        </a:p>
        <a:p>
          <a:pPr marL="57150" lvl="1" indent="-57150" algn="l" defTabSz="400050">
            <a:lnSpc>
              <a:spcPct val="90000"/>
            </a:lnSpc>
            <a:spcBef>
              <a:spcPct val="0"/>
            </a:spcBef>
            <a:spcAft>
              <a:spcPct val="15000"/>
            </a:spcAft>
            <a:buChar char="••"/>
          </a:pPr>
          <a:r>
            <a:rPr lang="en-US" sz="900" kern="1200" smtClean="0"/>
            <a:t>Infrastructure and</a:t>
          </a:r>
          <a:endParaRPr lang="en-US" sz="900" kern="1200" dirty="0"/>
        </a:p>
        <a:p>
          <a:pPr marL="57150" lvl="1" indent="-57150" algn="l" defTabSz="400050">
            <a:lnSpc>
              <a:spcPct val="90000"/>
            </a:lnSpc>
            <a:spcBef>
              <a:spcPct val="0"/>
            </a:spcBef>
            <a:spcAft>
              <a:spcPct val="15000"/>
            </a:spcAft>
            <a:buChar char="••"/>
          </a:pPr>
          <a:r>
            <a:rPr lang="en-US" sz="900" kern="1200" smtClean="0"/>
            <a:t>Urban services</a:t>
          </a:r>
          <a:endParaRPr lang="en-US" sz="900" kern="1200" dirty="0"/>
        </a:p>
        <a:p>
          <a:pPr marL="57150" lvl="1" indent="-57150" algn="l" defTabSz="400050">
            <a:lnSpc>
              <a:spcPct val="90000"/>
            </a:lnSpc>
            <a:spcBef>
              <a:spcPct val="0"/>
            </a:spcBef>
            <a:spcAft>
              <a:spcPct val="15000"/>
            </a:spcAft>
            <a:buChar char="••"/>
          </a:pPr>
          <a:r>
            <a:rPr lang="de-DE" sz="900" kern="1200" smtClean="0"/>
            <a:t>Building information</a:t>
          </a:r>
          <a:endParaRPr lang="en-US" sz="900" kern="1200" dirty="0"/>
        </a:p>
        <a:p>
          <a:pPr marL="57150" lvl="1" indent="-57150" algn="l" defTabSz="400050">
            <a:lnSpc>
              <a:spcPct val="90000"/>
            </a:lnSpc>
            <a:spcBef>
              <a:spcPct val="0"/>
            </a:spcBef>
            <a:spcAft>
              <a:spcPct val="15000"/>
            </a:spcAft>
            <a:buChar char="••"/>
          </a:pPr>
          <a:r>
            <a:rPr lang="en-US" sz="900" kern="1200" smtClean="0"/>
            <a:t>Transportation, connectivity </a:t>
          </a:r>
          <a:endParaRPr lang="en-US" sz="900" kern="1200" dirty="0"/>
        </a:p>
        <a:p>
          <a:pPr marL="57150" lvl="1" indent="-57150" algn="l" defTabSz="400050">
            <a:lnSpc>
              <a:spcPct val="90000"/>
            </a:lnSpc>
            <a:spcBef>
              <a:spcPct val="0"/>
            </a:spcBef>
            <a:spcAft>
              <a:spcPct val="15000"/>
            </a:spcAft>
            <a:buChar char="••"/>
          </a:pPr>
          <a:r>
            <a:rPr lang="en-US" sz="900" kern="1200" smtClean="0"/>
            <a:t>Recreational</a:t>
          </a:r>
          <a:endParaRPr lang="en-US" sz="900" kern="1200" dirty="0"/>
        </a:p>
        <a:p>
          <a:pPr marL="57150" lvl="1" indent="-57150" algn="l" defTabSz="400050">
            <a:lnSpc>
              <a:spcPct val="90000"/>
            </a:lnSpc>
            <a:spcBef>
              <a:spcPct val="0"/>
            </a:spcBef>
            <a:spcAft>
              <a:spcPct val="15000"/>
            </a:spcAft>
            <a:buChar char="••"/>
          </a:pPr>
          <a:r>
            <a:rPr lang="en-US" sz="900" kern="1200" smtClean="0"/>
            <a:t>Religious, education, health facilities</a:t>
          </a:r>
          <a:endParaRPr lang="en-US" sz="900" kern="1200" dirty="0"/>
        </a:p>
        <a:p>
          <a:pPr marL="57150" lvl="1" indent="-57150" algn="l" defTabSz="400050">
            <a:lnSpc>
              <a:spcPct val="90000"/>
            </a:lnSpc>
            <a:spcBef>
              <a:spcPct val="0"/>
            </a:spcBef>
            <a:spcAft>
              <a:spcPct val="15000"/>
            </a:spcAft>
            <a:buChar char="••"/>
          </a:pPr>
          <a:r>
            <a:rPr lang="en-US" sz="900" kern="1200" smtClean="0"/>
            <a:t>Time-space</a:t>
          </a:r>
          <a:endParaRPr lang="en-US" sz="900" kern="1200" dirty="0"/>
        </a:p>
        <a:p>
          <a:pPr marL="57150" lvl="1" indent="-57150" algn="l" defTabSz="400050">
            <a:lnSpc>
              <a:spcPct val="90000"/>
            </a:lnSpc>
            <a:spcBef>
              <a:spcPct val="0"/>
            </a:spcBef>
            <a:spcAft>
              <a:spcPct val="15000"/>
            </a:spcAft>
            <a:buChar char="••"/>
          </a:pPr>
          <a:r>
            <a:rPr lang="en-US" sz="900" kern="1200" smtClean="0"/>
            <a:t>Heritage structures </a:t>
          </a:r>
          <a:endParaRPr lang="en-US" sz="900" kern="1200" dirty="0"/>
        </a:p>
        <a:p>
          <a:pPr marL="57150" lvl="1" indent="-57150" algn="l" defTabSz="400050">
            <a:lnSpc>
              <a:spcPct val="90000"/>
            </a:lnSpc>
            <a:spcBef>
              <a:spcPct val="0"/>
            </a:spcBef>
            <a:spcAft>
              <a:spcPct val="15000"/>
            </a:spcAft>
            <a:buChar char="••"/>
          </a:pPr>
          <a:r>
            <a:rPr lang="de-DE" sz="900" kern="1200" smtClean="0"/>
            <a:t>Stakeholders  role </a:t>
          </a:r>
          <a:endParaRPr lang="en-US" sz="900" kern="1200" dirty="0"/>
        </a:p>
        <a:p>
          <a:pPr marL="57150" lvl="1" indent="-57150" algn="l" defTabSz="400050">
            <a:lnSpc>
              <a:spcPct val="90000"/>
            </a:lnSpc>
            <a:spcBef>
              <a:spcPct val="0"/>
            </a:spcBef>
            <a:spcAft>
              <a:spcPct val="15000"/>
            </a:spcAft>
            <a:buChar char="••"/>
          </a:pPr>
          <a:r>
            <a:rPr lang="en-US" sz="900" kern="1200" smtClean="0"/>
            <a:t>Demographic info</a:t>
          </a:r>
          <a:endParaRPr lang="en-US" sz="900" kern="1200" dirty="0"/>
        </a:p>
        <a:p>
          <a:pPr marL="57150" lvl="1" indent="-57150" algn="l" defTabSz="400050">
            <a:lnSpc>
              <a:spcPct val="90000"/>
            </a:lnSpc>
            <a:spcBef>
              <a:spcPct val="0"/>
            </a:spcBef>
            <a:spcAft>
              <a:spcPct val="15000"/>
            </a:spcAft>
            <a:buChar char="••"/>
          </a:pPr>
          <a:r>
            <a:rPr lang="en-US" sz="900" kern="1200" dirty="0" smtClean="0"/>
            <a:t>Earthquake</a:t>
          </a:r>
          <a:endParaRPr lang="en-US" sz="900" kern="1200" dirty="0"/>
        </a:p>
      </dsp:txBody>
      <dsp:txXfrm>
        <a:off x="176620" y="579903"/>
        <a:ext cx="1681359" cy="2208762"/>
      </dsp:txXfrm>
    </dsp:sp>
    <dsp:sp modelId="{AE5F0CCD-CC00-44D7-A533-0571E45E2ED1}">
      <dsp:nvSpPr>
        <dsp:cNvPr id="0" name=""/>
        <dsp:cNvSpPr/>
      </dsp:nvSpPr>
      <dsp:spPr>
        <a:xfrm>
          <a:off x="1548034" y="166766"/>
          <a:ext cx="545963" cy="32092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1548034" y="230950"/>
        <a:ext cx="449686" cy="192554"/>
      </dsp:txXfrm>
    </dsp:sp>
    <dsp:sp modelId="{9C6DFA05-8344-4DC8-AA57-8F80B0144A64}">
      <dsp:nvSpPr>
        <dsp:cNvPr id="0" name=""/>
        <dsp:cNvSpPr/>
      </dsp:nvSpPr>
      <dsp:spPr>
        <a:xfrm>
          <a:off x="2320624" y="129884"/>
          <a:ext cx="1288994" cy="592029"/>
        </a:xfrm>
        <a:prstGeom prst="roundRect">
          <a:avLst>
            <a:gd name="adj" fmla="val 10000"/>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lvl="0" algn="l" defTabSz="400050">
            <a:lnSpc>
              <a:spcPct val="90000"/>
            </a:lnSpc>
            <a:spcBef>
              <a:spcPct val="0"/>
            </a:spcBef>
            <a:spcAft>
              <a:spcPct val="35000"/>
            </a:spcAft>
          </a:pPr>
          <a:r>
            <a:rPr lang="en-US" sz="900" kern="1200" dirty="0" smtClean="0"/>
            <a:t>Conflict analysis </a:t>
          </a:r>
          <a:endParaRPr lang="en-US" sz="900" kern="1200" dirty="0"/>
        </a:p>
      </dsp:txBody>
      <dsp:txXfrm>
        <a:off x="2320624" y="129884"/>
        <a:ext cx="1288994" cy="394686"/>
      </dsp:txXfrm>
    </dsp:sp>
    <dsp:sp modelId="{4A2727A5-3922-4FB8-886E-DE1754E94F26}">
      <dsp:nvSpPr>
        <dsp:cNvPr id="0" name=""/>
        <dsp:cNvSpPr/>
      </dsp:nvSpPr>
      <dsp:spPr>
        <a:xfrm>
          <a:off x="2449780" y="527563"/>
          <a:ext cx="1785979" cy="231338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sz="900" kern="1200" dirty="0" smtClean="0"/>
            <a:t>Land use conflict</a:t>
          </a:r>
          <a:endParaRPr lang="en-US" sz="900" kern="1200" dirty="0"/>
        </a:p>
        <a:p>
          <a:pPr marL="57150" lvl="1" indent="-57150" algn="l" defTabSz="400050">
            <a:lnSpc>
              <a:spcPct val="90000"/>
            </a:lnSpc>
            <a:spcBef>
              <a:spcPct val="0"/>
            </a:spcBef>
            <a:spcAft>
              <a:spcPct val="15000"/>
            </a:spcAft>
            <a:buChar char="••"/>
          </a:pPr>
          <a:r>
            <a:rPr lang="en-US" sz="900" kern="1200" dirty="0" smtClean="0"/>
            <a:t>Need/availability  of infrastructure and services</a:t>
          </a:r>
          <a:endParaRPr lang="en-US" sz="900" kern="1200" dirty="0"/>
        </a:p>
        <a:p>
          <a:pPr marL="57150" lvl="1" indent="-57150" algn="l" defTabSz="400050">
            <a:lnSpc>
              <a:spcPct val="90000"/>
            </a:lnSpc>
            <a:spcBef>
              <a:spcPct val="0"/>
            </a:spcBef>
            <a:spcAft>
              <a:spcPct val="15000"/>
            </a:spcAft>
            <a:buChar char="••"/>
          </a:pPr>
          <a:r>
            <a:rPr lang="en-US" sz="900" kern="1200" dirty="0" smtClean="0"/>
            <a:t>Traffic management</a:t>
          </a:r>
          <a:endParaRPr lang="en-US" sz="900" kern="1200" dirty="0"/>
        </a:p>
        <a:p>
          <a:pPr marL="57150" lvl="1" indent="-57150" algn="l" defTabSz="400050">
            <a:lnSpc>
              <a:spcPct val="90000"/>
            </a:lnSpc>
            <a:spcBef>
              <a:spcPct val="0"/>
            </a:spcBef>
            <a:spcAft>
              <a:spcPct val="15000"/>
            </a:spcAft>
            <a:buChar char="••"/>
          </a:pPr>
          <a:r>
            <a:rPr lang="en-US" sz="900" kern="1200" dirty="0" smtClean="0"/>
            <a:t>Local identity and </a:t>
          </a:r>
          <a:endParaRPr lang="en-US" sz="900" kern="1200" dirty="0"/>
        </a:p>
        <a:p>
          <a:pPr marL="57150" lvl="1" indent="-57150" algn="l" defTabSz="400050">
            <a:lnSpc>
              <a:spcPct val="90000"/>
            </a:lnSpc>
            <a:spcBef>
              <a:spcPct val="0"/>
            </a:spcBef>
            <a:spcAft>
              <a:spcPct val="15000"/>
            </a:spcAft>
            <a:buChar char="••"/>
          </a:pPr>
          <a:r>
            <a:rPr lang="en-US" sz="900" kern="1200" dirty="0" smtClean="0"/>
            <a:t>Stakeholders' interest</a:t>
          </a:r>
          <a:endParaRPr lang="en-US" sz="900" kern="1200" dirty="0"/>
        </a:p>
        <a:p>
          <a:pPr marL="57150" lvl="1" indent="-57150" algn="l" defTabSz="400050">
            <a:lnSpc>
              <a:spcPct val="90000"/>
            </a:lnSpc>
            <a:spcBef>
              <a:spcPct val="0"/>
            </a:spcBef>
            <a:spcAft>
              <a:spcPct val="15000"/>
            </a:spcAft>
            <a:buChar char="••"/>
          </a:pPr>
          <a:r>
            <a:rPr lang="en-US" sz="900" kern="1200" dirty="0" smtClean="0"/>
            <a:t>Rules, regulations</a:t>
          </a:r>
          <a:endParaRPr lang="en-US" sz="900" kern="1200" dirty="0"/>
        </a:p>
        <a:p>
          <a:pPr marL="57150" lvl="1" indent="-57150" algn="l" defTabSz="400050">
            <a:lnSpc>
              <a:spcPct val="90000"/>
            </a:lnSpc>
            <a:spcBef>
              <a:spcPct val="0"/>
            </a:spcBef>
            <a:spcAft>
              <a:spcPct val="15000"/>
            </a:spcAft>
            <a:buChar char="••"/>
          </a:pPr>
          <a:r>
            <a:rPr lang="en-US" sz="900" kern="1200" dirty="0" smtClean="0"/>
            <a:t>Social/cultural</a:t>
          </a:r>
          <a:endParaRPr lang="en-US" sz="900" kern="1200" dirty="0"/>
        </a:p>
        <a:p>
          <a:pPr marL="57150" lvl="1" indent="-57150" algn="l" defTabSz="400050">
            <a:lnSpc>
              <a:spcPct val="90000"/>
            </a:lnSpc>
            <a:spcBef>
              <a:spcPct val="0"/>
            </a:spcBef>
            <a:spcAft>
              <a:spcPct val="15000"/>
            </a:spcAft>
            <a:buChar char="••"/>
          </a:pPr>
          <a:r>
            <a:rPr lang="en-US" sz="900" kern="1200" smtClean="0"/>
            <a:t>Social/economical</a:t>
          </a:r>
          <a:endParaRPr lang="en-US" sz="900" kern="1200" dirty="0"/>
        </a:p>
        <a:p>
          <a:pPr marL="57150" lvl="1" indent="-57150" algn="l" defTabSz="400050">
            <a:lnSpc>
              <a:spcPct val="90000"/>
            </a:lnSpc>
            <a:spcBef>
              <a:spcPct val="0"/>
            </a:spcBef>
            <a:spcAft>
              <a:spcPct val="15000"/>
            </a:spcAft>
            <a:buChar char="••"/>
          </a:pPr>
          <a:r>
            <a:rPr lang="en-US" sz="900" kern="1200" dirty="0" smtClean="0"/>
            <a:t>Urban structure </a:t>
          </a:r>
          <a:endParaRPr lang="en-US" sz="900" kern="1200" dirty="0"/>
        </a:p>
        <a:p>
          <a:pPr marL="57150" lvl="1" indent="-57150" algn="l" defTabSz="400050">
            <a:lnSpc>
              <a:spcPct val="90000"/>
            </a:lnSpc>
            <a:spcBef>
              <a:spcPct val="0"/>
            </a:spcBef>
            <a:spcAft>
              <a:spcPct val="15000"/>
            </a:spcAft>
            <a:buChar char="••"/>
          </a:pPr>
          <a:r>
            <a:rPr lang="en-US" sz="900" kern="1200" dirty="0" smtClean="0"/>
            <a:t>Legal and policy</a:t>
          </a:r>
          <a:r>
            <a:rPr lang="de-DE" sz="900" kern="1200" dirty="0" smtClean="0"/>
            <a:t>y framework</a:t>
          </a:r>
          <a:endParaRPr lang="en-US" sz="900" kern="1200" dirty="0"/>
        </a:p>
        <a:p>
          <a:pPr marL="57150" lvl="1" indent="-57150" algn="l" defTabSz="400050">
            <a:lnSpc>
              <a:spcPct val="90000"/>
            </a:lnSpc>
            <a:spcBef>
              <a:spcPct val="0"/>
            </a:spcBef>
            <a:spcAft>
              <a:spcPct val="15000"/>
            </a:spcAft>
            <a:buChar char="••"/>
          </a:pPr>
          <a:r>
            <a:rPr lang="de-DE" sz="900" kern="1200" dirty="0" smtClean="0"/>
            <a:t>Stakeholders‘ interests </a:t>
          </a:r>
          <a:endParaRPr lang="en-US" sz="900" kern="1200" dirty="0"/>
        </a:p>
        <a:p>
          <a:pPr marL="57150" lvl="1" indent="-57150" algn="l" defTabSz="400050">
            <a:lnSpc>
              <a:spcPct val="90000"/>
            </a:lnSpc>
            <a:spcBef>
              <a:spcPct val="0"/>
            </a:spcBef>
            <a:spcAft>
              <a:spcPct val="15000"/>
            </a:spcAft>
            <a:buChar char="••"/>
          </a:pPr>
          <a:endParaRPr lang="en-US" sz="900" kern="1200" dirty="0"/>
        </a:p>
      </dsp:txBody>
      <dsp:txXfrm>
        <a:off x="2502090" y="579873"/>
        <a:ext cx="1681359" cy="2208762"/>
      </dsp:txXfrm>
    </dsp:sp>
    <dsp:sp modelId="{2A28D97E-6D59-4E1D-AD18-383452BA6D3F}">
      <dsp:nvSpPr>
        <dsp:cNvPr id="0" name=""/>
        <dsp:cNvSpPr/>
      </dsp:nvSpPr>
      <dsp:spPr>
        <a:xfrm>
          <a:off x="3867149" y="166766"/>
          <a:ext cx="545963" cy="320922"/>
        </a:xfrm>
        <a:prstGeom prst="rightArrow">
          <a:avLst>
            <a:gd name="adj1" fmla="val 60000"/>
            <a:gd name="adj2" fmla="val 50000"/>
          </a:avLst>
        </a:prstGeom>
        <a:solidFill>
          <a:schemeClr val="accent5">
            <a:hueOff val="-3676673"/>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3867149" y="230950"/>
        <a:ext cx="449686" cy="192554"/>
      </dsp:txXfrm>
    </dsp:sp>
    <dsp:sp modelId="{FD14CD30-1E60-4E03-B9FD-E425CA0E1B6B}">
      <dsp:nvSpPr>
        <dsp:cNvPr id="0" name=""/>
        <dsp:cNvSpPr/>
      </dsp:nvSpPr>
      <dsp:spPr>
        <a:xfrm>
          <a:off x="4639739" y="129884"/>
          <a:ext cx="1288994" cy="592029"/>
        </a:xfrm>
        <a:prstGeom prst="roundRect">
          <a:avLst>
            <a:gd name="adj" fmla="val 10000"/>
          </a:avLst>
        </a:prstGeom>
        <a:solidFill>
          <a:schemeClr val="accent5">
            <a:hueOff val="-4902231"/>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lvl="0" algn="l" defTabSz="400050">
            <a:lnSpc>
              <a:spcPct val="90000"/>
            </a:lnSpc>
            <a:spcBef>
              <a:spcPct val="0"/>
            </a:spcBef>
            <a:spcAft>
              <a:spcPct val="35000"/>
            </a:spcAft>
          </a:pPr>
          <a:r>
            <a:rPr lang="en-US" sz="900" kern="1200" dirty="0" smtClean="0"/>
            <a:t>Intervention scope policy formulation</a:t>
          </a:r>
          <a:endParaRPr lang="en-US" sz="900" kern="1200" dirty="0"/>
        </a:p>
      </dsp:txBody>
      <dsp:txXfrm>
        <a:off x="4639739" y="129884"/>
        <a:ext cx="1288994" cy="394686"/>
      </dsp:txXfrm>
    </dsp:sp>
    <dsp:sp modelId="{A9B9002E-3C8E-4AB7-9EA0-B3063D546BF7}">
      <dsp:nvSpPr>
        <dsp:cNvPr id="0" name=""/>
        <dsp:cNvSpPr/>
      </dsp:nvSpPr>
      <dsp:spPr>
        <a:xfrm>
          <a:off x="4753273" y="527593"/>
          <a:ext cx="1785979" cy="231338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4902231"/>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de-DE" sz="900" kern="1200" dirty="0" smtClean="0"/>
            <a:t>Feasibility of physical development</a:t>
          </a:r>
          <a:endParaRPr lang="en-US" sz="900" kern="1200" dirty="0"/>
        </a:p>
        <a:p>
          <a:pPr marL="57150" lvl="1" indent="-57150" algn="l" defTabSz="400050">
            <a:lnSpc>
              <a:spcPct val="90000"/>
            </a:lnSpc>
            <a:spcBef>
              <a:spcPct val="0"/>
            </a:spcBef>
            <a:spcAft>
              <a:spcPct val="15000"/>
            </a:spcAft>
            <a:buChar char="••"/>
          </a:pPr>
          <a:r>
            <a:rPr lang="de-DE" sz="900" kern="1200" dirty="0" smtClean="0"/>
            <a:t>Environmental cnceren</a:t>
          </a:r>
          <a:endParaRPr lang="en-US" sz="900" kern="1200" dirty="0"/>
        </a:p>
        <a:p>
          <a:pPr marL="57150" lvl="1" indent="-57150" algn="l" defTabSz="400050">
            <a:lnSpc>
              <a:spcPct val="90000"/>
            </a:lnSpc>
            <a:spcBef>
              <a:spcPct val="0"/>
            </a:spcBef>
            <a:spcAft>
              <a:spcPct val="15000"/>
            </a:spcAft>
            <a:buChar char="••"/>
          </a:pPr>
          <a:r>
            <a:rPr lang="de-DE" sz="900" kern="1200" dirty="0" smtClean="0"/>
            <a:t>Sustainability</a:t>
          </a:r>
          <a:endParaRPr lang="en-US" sz="900" kern="1200" dirty="0"/>
        </a:p>
        <a:p>
          <a:pPr marL="57150" lvl="1" indent="-57150" algn="l" defTabSz="400050">
            <a:lnSpc>
              <a:spcPct val="90000"/>
            </a:lnSpc>
            <a:spcBef>
              <a:spcPct val="0"/>
            </a:spcBef>
            <a:spcAft>
              <a:spcPct val="15000"/>
            </a:spcAft>
            <a:buChar char="••"/>
          </a:pPr>
          <a:r>
            <a:rPr lang="en-US" sz="900" kern="1200" dirty="0" smtClean="0"/>
            <a:t>Cost and revenue potential</a:t>
          </a:r>
          <a:endParaRPr lang="en-US" sz="900" kern="1200" dirty="0"/>
        </a:p>
        <a:p>
          <a:pPr marL="57150" lvl="1" indent="-57150" algn="l" defTabSz="400050">
            <a:lnSpc>
              <a:spcPct val="90000"/>
            </a:lnSpc>
            <a:spcBef>
              <a:spcPct val="0"/>
            </a:spcBef>
            <a:spcAft>
              <a:spcPct val="15000"/>
            </a:spcAft>
            <a:buChar char="••"/>
          </a:pPr>
          <a:r>
            <a:rPr lang="en-US" sz="900" kern="1200" dirty="0" smtClean="0"/>
            <a:t>Extent of intervention </a:t>
          </a:r>
          <a:endParaRPr lang="en-US" sz="900" kern="1200" dirty="0"/>
        </a:p>
        <a:p>
          <a:pPr marL="57150" lvl="1" indent="-57150" algn="l" defTabSz="400050">
            <a:lnSpc>
              <a:spcPct val="90000"/>
            </a:lnSpc>
            <a:spcBef>
              <a:spcPct val="0"/>
            </a:spcBef>
            <a:spcAft>
              <a:spcPct val="15000"/>
            </a:spcAft>
            <a:buChar char="••"/>
          </a:pPr>
          <a:r>
            <a:rPr lang="de-DE" sz="900" kern="1200" dirty="0" smtClean="0"/>
            <a:t>Implementation strategy</a:t>
          </a:r>
          <a:endParaRPr lang="en-US" sz="900" kern="1200" dirty="0"/>
        </a:p>
        <a:p>
          <a:pPr marL="57150" lvl="1" indent="-57150" algn="l" defTabSz="400050">
            <a:lnSpc>
              <a:spcPct val="90000"/>
            </a:lnSpc>
            <a:spcBef>
              <a:spcPct val="0"/>
            </a:spcBef>
            <a:spcAft>
              <a:spcPct val="15000"/>
            </a:spcAft>
            <a:buChar char="••"/>
          </a:pPr>
          <a:r>
            <a:rPr lang="de-DE" sz="900" kern="1200" dirty="0" smtClean="0"/>
            <a:t>Minimalistic approach</a:t>
          </a:r>
          <a:endParaRPr lang="en-US" sz="900" kern="1200" dirty="0"/>
        </a:p>
        <a:p>
          <a:pPr marL="57150" lvl="1" indent="-57150" algn="l" defTabSz="400050">
            <a:lnSpc>
              <a:spcPct val="90000"/>
            </a:lnSpc>
            <a:spcBef>
              <a:spcPct val="0"/>
            </a:spcBef>
            <a:spcAft>
              <a:spcPct val="15000"/>
            </a:spcAft>
            <a:buChar char="••"/>
          </a:pPr>
          <a:r>
            <a:rPr lang="de-DE" sz="900" kern="1200" dirty="0" smtClean="0"/>
            <a:t>Holistic approach  </a:t>
          </a:r>
          <a:endParaRPr lang="en-US" sz="900" kern="1200" dirty="0"/>
        </a:p>
        <a:p>
          <a:pPr marL="57150" lvl="1" indent="-57150" algn="l" defTabSz="400050">
            <a:lnSpc>
              <a:spcPct val="90000"/>
            </a:lnSpc>
            <a:spcBef>
              <a:spcPct val="0"/>
            </a:spcBef>
            <a:spcAft>
              <a:spcPct val="15000"/>
            </a:spcAft>
            <a:buChar char="••"/>
          </a:pPr>
          <a:endParaRPr lang="en-US" sz="900" kern="1200" dirty="0"/>
        </a:p>
      </dsp:txBody>
      <dsp:txXfrm>
        <a:off x="4805583" y="579903"/>
        <a:ext cx="1681359" cy="2208762"/>
      </dsp:txXfrm>
    </dsp:sp>
    <dsp:sp modelId="{BB476116-BD37-47A7-A030-5E74FBD3F445}">
      <dsp:nvSpPr>
        <dsp:cNvPr id="0" name=""/>
        <dsp:cNvSpPr/>
      </dsp:nvSpPr>
      <dsp:spPr>
        <a:xfrm>
          <a:off x="6186264" y="166766"/>
          <a:ext cx="545963" cy="320922"/>
        </a:xfrm>
        <a:prstGeom prst="rightArrow">
          <a:avLst>
            <a:gd name="adj1" fmla="val 60000"/>
            <a:gd name="adj2" fmla="val 50000"/>
          </a:avLst>
        </a:prstGeom>
        <a:solidFill>
          <a:schemeClr val="accent5">
            <a:hueOff val="-7353345"/>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6186264" y="230950"/>
        <a:ext cx="449686" cy="192554"/>
      </dsp:txXfrm>
    </dsp:sp>
    <dsp:sp modelId="{FB9C8298-7EA0-4778-8D3B-CEA72BEBC7A2}">
      <dsp:nvSpPr>
        <dsp:cNvPr id="0" name=""/>
        <dsp:cNvSpPr/>
      </dsp:nvSpPr>
      <dsp:spPr>
        <a:xfrm>
          <a:off x="6958854" y="129884"/>
          <a:ext cx="1288994" cy="592029"/>
        </a:xfrm>
        <a:prstGeom prst="roundRect">
          <a:avLst>
            <a:gd name="adj" fmla="val 10000"/>
          </a:avLst>
        </a:prstGeom>
        <a:solidFill>
          <a:schemeClr val="accent5">
            <a:hueOff val="-7353345"/>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lvl="0" algn="l" defTabSz="400050">
            <a:lnSpc>
              <a:spcPct val="90000"/>
            </a:lnSpc>
            <a:spcBef>
              <a:spcPct val="0"/>
            </a:spcBef>
            <a:spcAft>
              <a:spcPct val="35000"/>
            </a:spcAft>
          </a:pPr>
          <a:r>
            <a:rPr lang="en-US" sz="900" kern="1200" dirty="0" smtClean="0"/>
            <a:t>Detail design </a:t>
          </a:r>
          <a:endParaRPr lang="en-US" sz="900" kern="1200" dirty="0"/>
        </a:p>
      </dsp:txBody>
      <dsp:txXfrm>
        <a:off x="6958854" y="129884"/>
        <a:ext cx="1288994" cy="394686"/>
      </dsp:txXfrm>
    </dsp:sp>
    <dsp:sp modelId="{05419056-544F-4B74-A2EC-E66536B0E9CB}">
      <dsp:nvSpPr>
        <dsp:cNvPr id="0" name=""/>
        <dsp:cNvSpPr/>
      </dsp:nvSpPr>
      <dsp:spPr>
        <a:xfrm>
          <a:off x="6975881" y="527593"/>
          <a:ext cx="1785979" cy="231338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353345"/>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de-DE" sz="900" kern="1200" dirty="0" smtClean="0"/>
            <a:t>Fuctional efficiency</a:t>
          </a:r>
          <a:endParaRPr lang="en-US" sz="900" kern="1200" dirty="0"/>
        </a:p>
        <a:p>
          <a:pPr marL="57150" lvl="1" indent="-57150" algn="l" defTabSz="400050">
            <a:lnSpc>
              <a:spcPct val="90000"/>
            </a:lnSpc>
            <a:spcBef>
              <a:spcPct val="0"/>
            </a:spcBef>
            <a:spcAft>
              <a:spcPct val="15000"/>
            </a:spcAft>
            <a:buChar char="••"/>
          </a:pPr>
          <a:r>
            <a:rPr lang="de-DE" sz="900" kern="1200" dirty="0" smtClean="0"/>
            <a:t>Environmental concern</a:t>
          </a:r>
          <a:endParaRPr lang="en-US" sz="900" kern="1200" dirty="0"/>
        </a:p>
        <a:p>
          <a:pPr marL="57150" lvl="1" indent="-57150" algn="l" defTabSz="400050">
            <a:lnSpc>
              <a:spcPct val="90000"/>
            </a:lnSpc>
            <a:spcBef>
              <a:spcPct val="0"/>
            </a:spcBef>
            <a:spcAft>
              <a:spcPct val="15000"/>
            </a:spcAft>
            <a:buChar char="••"/>
          </a:pPr>
          <a:r>
            <a:rPr lang="de-DE" sz="900" kern="1200" dirty="0" smtClean="0"/>
            <a:t>Sustainable design</a:t>
          </a:r>
          <a:endParaRPr lang="en-US" sz="900" kern="1200" dirty="0"/>
        </a:p>
        <a:p>
          <a:pPr marL="57150" lvl="1" indent="-57150" algn="l" defTabSz="400050">
            <a:lnSpc>
              <a:spcPct val="90000"/>
            </a:lnSpc>
            <a:spcBef>
              <a:spcPct val="0"/>
            </a:spcBef>
            <a:spcAft>
              <a:spcPct val="15000"/>
            </a:spcAft>
            <a:buChar char="••"/>
          </a:pPr>
          <a:r>
            <a:rPr lang="en-US" sz="900" kern="1200" dirty="0" smtClean="0"/>
            <a:t>City landmark</a:t>
          </a:r>
          <a:endParaRPr lang="en-US" sz="900" kern="1200" dirty="0"/>
        </a:p>
        <a:p>
          <a:pPr marL="57150" lvl="1" indent="-57150" algn="l" defTabSz="400050">
            <a:lnSpc>
              <a:spcPct val="90000"/>
            </a:lnSpc>
            <a:spcBef>
              <a:spcPct val="0"/>
            </a:spcBef>
            <a:spcAft>
              <a:spcPct val="15000"/>
            </a:spcAft>
            <a:buChar char="••"/>
          </a:pPr>
          <a:r>
            <a:rPr lang="de-DE" sz="900" kern="1200" dirty="0" smtClean="0"/>
            <a:t>Revenue generation</a:t>
          </a:r>
          <a:endParaRPr lang="en-US" sz="900" kern="1200" dirty="0"/>
        </a:p>
        <a:p>
          <a:pPr marL="57150" lvl="1" indent="-57150" algn="l" defTabSz="400050">
            <a:lnSpc>
              <a:spcPct val="90000"/>
            </a:lnSpc>
            <a:spcBef>
              <a:spcPct val="0"/>
            </a:spcBef>
            <a:spcAft>
              <a:spcPct val="15000"/>
            </a:spcAft>
            <a:buChar char="••"/>
          </a:pPr>
          <a:r>
            <a:rPr lang="en-US" sz="900" kern="1200" dirty="0" smtClean="0"/>
            <a:t>Legal and policy</a:t>
          </a:r>
          <a:r>
            <a:rPr lang="de-DE" sz="900" kern="1200" dirty="0" smtClean="0"/>
            <a:t>y framework</a:t>
          </a:r>
          <a:endParaRPr lang="en-US" sz="900" kern="1200" dirty="0"/>
        </a:p>
        <a:p>
          <a:pPr marL="57150" lvl="1" indent="-57150" algn="l" defTabSz="400050">
            <a:lnSpc>
              <a:spcPct val="90000"/>
            </a:lnSpc>
            <a:spcBef>
              <a:spcPct val="0"/>
            </a:spcBef>
            <a:spcAft>
              <a:spcPct val="15000"/>
            </a:spcAft>
            <a:buChar char="••"/>
          </a:pPr>
          <a:r>
            <a:rPr lang="de-DE" sz="900" kern="1200" dirty="0" smtClean="0"/>
            <a:t>Playsical planning </a:t>
          </a:r>
          <a:endParaRPr lang="en-US" sz="900" kern="1200" dirty="0"/>
        </a:p>
        <a:p>
          <a:pPr marL="57150" lvl="1" indent="-57150" algn="l" defTabSz="400050">
            <a:lnSpc>
              <a:spcPct val="90000"/>
            </a:lnSpc>
            <a:spcBef>
              <a:spcPct val="0"/>
            </a:spcBef>
            <a:spcAft>
              <a:spcPct val="15000"/>
            </a:spcAft>
            <a:buChar char="••"/>
          </a:pPr>
          <a:r>
            <a:rPr lang="de-DE" sz="900" kern="1200" dirty="0" smtClean="0"/>
            <a:t>Rules and regulation</a:t>
          </a:r>
          <a:endParaRPr lang="en-US" sz="900" kern="1200" dirty="0"/>
        </a:p>
        <a:p>
          <a:pPr marL="57150" lvl="1" indent="-57150" algn="l" defTabSz="400050">
            <a:lnSpc>
              <a:spcPct val="90000"/>
            </a:lnSpc>
            <a:spcBef>
              <a:spcPct val="0"/>
            </a:spcBef>
            <a:spcAft>
              <a:spcPct val="15000"/>
            </a:spcAft>
            <a:buChar char="••"/>
          </a:pPr>
          <a:r>
            <a:rPr lang="de-DE" sz="900" kern="1200" dirty="0" smtClean="0"/>
            <a:t>Earthquake</a:t>
          </a:r>
          <a:endParaRPr lang="en-US" sz="900" kern="1200" dirty="0"/>
        </a:p>
        <a:p>
          <a:pPr marL="57150" lvl="1" indent="-57150" algn="l" defTabSz="400050">
            <a:lnSpc>
              <a:spcPct val="90000"/>
            </a:lnSpc>
            <a:spcBef>
              <a:spcPct val="0"/>
            </a:spcBef>
            <a:spcAft>
              <a:spcPct val="15000"/>
            </a:spcAft>
            <a:buChar char="••"/>
          </a:pPr>
          <a:endParaRPr lang="en-US" sz="900" kern="1200" dirty="0"/>
        </a:p>
      </dsp:txBody>
      <dsp:txXfrm>
        <a:off x="7028191" y="579903"/>
        <a:ext cx="1681359" cy="22087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D9D83-C7B4-4A89-B5D0-E33B31353770}">
      <dsp:nvSpPr>
        <dsp:cNvPr id="0" name=""/>
        <dsp:cNvSpPr/>
      </dsp:nvSpPr>
      <dsp:spPr>
        <a:xfrm>
          <a:off x="1509" y="272006"/>
          <a:ext cx="1288994" cy="59202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lvl="0" algn="l" defTabSz="444500">
            <a:lnSpc>
              <a:spcPct val="90000"/>
            </a:lnSpc>
            <a:spcBef>
              <a:spcPct val="0"/>
            </a:spcBef>
            <a:spcAft>
              <a:spcPct val="35000"/>
            </a:spcAft>
          </a:pPr>
          <a:r>
            <a:rPr lang="en-US" sz="1000" kern="1200" dirty="0" smtClean="0"/>
            <a:t>Contextual study </a:t>
          </a:r>
          <a:endParaRPr lang="en-US" sz="1000" kern="1200" dirty="0"/>
        </a:p>
      </dsp:txBody>
      <dsp:txXfrm>
        <a:off x="1509" y="272006"/>
        <a:ext cx="1288994" cy="394686"/>
      </dsp:txXfrm>
    </dsp:sp>
    <dsp:sp modelId="{F0044B76-C4B4-41C8-A5A6-A225A87B54FD}">
      <dsp:nvSpPr>
        <dsp:cNvPr id="0" name=""/>
        <dsp:cNvSpPr/>
      </dsp:nvSpPr>
      <dsp:spPr>
        <a:xfrm>
          <a:off x="124310" y="669391"/>
          <a:ext cx="1785979" cy="206551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smtClean="0"/>
            <a:t>Land use</a:t>
          </a:r>
          <a:endParaRPr lang="en-US" sz="1000" kern="1200" dirty="0"/>
        </a:p>
        <a:p>
          <a:pPr marL="57150" lvl="1" indent="-57150" algn="l" defTabSz="444500">
            <a:lnSpc>
              <a:spcPct val="90000"/>
            </a:lnSpc>
            <a:spcBef>
              <a:spcPct val="0"/>
            </a:spcBef>
            <a:spcAft>
              <a:spcPct val="15000"/>
            </a:spcAft>
            <a:buChar char="••"/>
          </a:pPr>
          <a:r>
            <a:rPr lang="en-US" sz="1000" kern="1200" smtClean="0"/>
            <a:t>Infrastructure</a:t>
          </a:r>
          <a:endParaRPr lang="en-US" sz="1000" kern="1200" dirty="0"/>
        </a:p>
        <a:p>
          <a:pPr marL="57150" lvl="1" indent="-57150" algn="l" defTabSz="444500">
            <a:lnSpc>
              <a:spcPct val="90000"/>
            </a:lnSpc>
            <a:spcBef>
              <a:spcPct val="0"/>
            </a:spcBef>
            <a:spcAft>
              <a:spcPct val="15000"/>
            </a:spcAft>
            <a:buChar char="••"/>
          </a:pPr>
          <a:r>
            <a:rPr lang="en-US" sz="1000" kern="1200" smtClean="0"/>
            <a:t>Urban </a:t>
          </a:r>
          <a:r>
            <a:rPr lang="en-US" sz="1000" kern="1200" dirty="0" smtClean="0"/>
            <a:t>services</a:t>
          </a:r>
          <a:endParaRPr lang="en-US" sz="1000" kern="1200" dirty="0"/>
        </a:p>
        <a:p>
          <a:pPr marL="57150" lvl="1" indent="-57150" algn="l" defTabSz="444500">
            <a:lnSpc>
              <a:spcPct val="90000"/>
            </a:lnSpc>
            <a:spcBef>
              <a:spcPct val="0"/>
            </a:spcBef>
            <a:spcAft>
              <a:spcPct val="15000"/>
            </a:spcAft>
            <a:buChar char="••"/>
          </a:pPr>
          <a:r>
            <a:rPr lang="en-US" sz="1000" kern="1200" dirty="0" smtClean="0"/>
            <a:t>Transportation, connectivity </a:t>
          </a:r>
          <a:endParaRPr lang="en-US" sz="1000" kern="1200" dirty="0"/>
        </a:p>
        <a:p>
          <a:pPr marL="57150" lvl="1" indent="-57150" algn="l" defTabSz="444500">
            <a:lnSpc>
              <a:spcPct val="90000"/>
            </a:lnSpc>
            <a:spcBef>
              <a:spcPct val="0"/>
            </a:spcBef>
            <a:spcAft>
              <a:spcPct val="15000"/>
            </a:spcAft>
            <a:buChar char="••"/>
          </a:pPr>
          <a:r>
            <a:rPr lang="en-US" sz="1000" kern="1200" smtClean="0"/>
            <a:t>Recreational</a:t>
          </a:r>
          <a:endParaRPr lang="en-US" sz="1000" kern="1200" dirty="0"/>
        </a:p>
        <a:p>
          <a:pPr marL="57150" lvl="1" indent="-57150" algn="l" defTabSz="444500">
            <a:lnSpc>
              <a:spcPct val="90000"/>
            </a:lnSpc>
            <a:spcBef>
              <a:spcPct val="0"/>
            </a:spcBef>
            <a:spcAft>
              <a:spcPct val="15000"/>
            </a:spcAft>
            <a:buChar char="••"/>
          </a:pPr>
          <a:r>
            <a:rPr lang="en-US" sz="1000" kern="1200" dirty="0" smtClean="0"/>
            <a:t>Demographic info</a:t>
          </a:r>
          <a:endParaRPr lang="en-US" sz="1000" kern="1200" dirty="0"/>
        </a:p>
        <a:p>
          <a:pPr marL="57150" lvl="1" indent="-57150" algn="l" defTabSz="444500">
            <a:lnSpc>
              <a:spcPct val="90000"/>
            </a:lnSpc>
            <a:spcBef>
              <a:spcPct val="0"/>
            </a:spcBef>
            <a:spcAft>
              <a:spcPct val="15000"/>
            </a:spcAft>
            <a:buChar char="••"/>
          </a:pPr>
          <a:r>
            <a:rPr lang="en-US" sz="1000" kern="1200" dirty="0" smtClean="0"/>
            <a:t>Agricultural use</a:t>
          </a:r>
          <a:endParaRPr lang="en-US" sz="1000" kern="1200" dirty="0"/>
        </a:p>
        <a:p>
          <a:pPr marL="57150" lvl="1" indent="-57150" algn="l" defTabSz="444500">
            <a:lnSpc>
              <a:spcPct val="90000"/>
            </a:lnSpc>
            <a:spcBef>
              <a:spcPct val="0"/>
            </a:spcBef>
            <a:spcAft>
              <a:spcPct val="15000"/>
            </a:spcAft>
            <a:buChar char="••"/>
          </a:pPr>
          <a:r>
            <a:rPr lang="en-US" sz="1000" kern="1200" dirty="0" smtClean="0"/>
            <a:t>Flooding events </a:t>
          </a:r>
          <a:endParaRPr lang="en-US" sz="1000" kern="1200" dirty="0"/>
        </a:p>
        <a:p>
          <a:pPr marL="57150" lvl="1" indent="-57150" algn="l" defTabSz="444500">
            <a:lnSpc>
              <a:spcPct val="90000"/>
            </a:lnSpc>
            <a:spcBef>
              <a:spcPct val="0"/>
            </a:spcBef>
            <a:spcAft>
              <a:spcPct val="15000"/>
            </a:spcAft>
            <a:buChar char="••"/>
          </a:pPr>
          <a:r>
            <a:rPr lang="en-US" sz="1000" kern="1200" dirty="0" smtClean="0"/>
            <a:t>Earthquake</a:t>
          </a:r>
          <a:endParaRPr lang="en-US" sz="1000" kern="1200" dirty="0"/>
        </a:p>
      </dsp:txBody>
      <dsp:txXfrm>
        <a:off x="176620" y="721701"/>
        <a:ext cx="1681359" cy="1960899"/>
      </dsp:txXfrm>
    </dsp:sp>
    <dsp:sp modelId="{AE5F0CCD-CC00-44D7-A533-0571E45E2ED1}">
      <dsp:nvSpPr>
        <dsp:cNvPr id="0" name=""/>
        <dsp:cNvSpPr/>
      </dsp:nvSpPr>
      <dsp:spPr>
        <a:xfrm>
          <a:off x="1548034" y="308888"/>
          <a:ext cx="545963" cy="32092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1548034" y="373072"/>
        <a:ext cx="449686" cy="192554"/>
      </dsp:txXfrm>
    </dsp:sp>
    <dsp:sp modelId="{9C6DFA05-8344-4DC8-AA57-8F80B0144A64}">
      <dsp:nvSpPr>
        <dsp:cNvPr id="0" name=""/>
        <dsp:cNvSpPr/>
      </dsp:nvSpPr>
      <dsp:spPr>
        <a:xfrm>
          <a:off x="2320624" y="272006"/>
          <a:ext cx="1288994" cy="592029"/>
        </a:xfrm>
        <a:prstGeom prst="roundRect">
          <a:avLst>
            <a:gd name="adj" fmla="val 1000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lvl="0" algn="l" defTabSz="444500">
            <a:lnSpc>
              <a:spcPct val="90000"/>
            </a:lnSpc>
            <a:spcBef>
              <a:spcPct val="0"/>
            </a:spcBef>
            <a:spcAft>
              <a:spcPct val="35000"/>
            </a:spcAft>
          </a:pPr>
          <a:r>
            <a:rPr lang="en-US" sz="1000" kern="1200" dirty="0" smtClean="0"/>
            <a:t>Conflict analysis </a:t>
          </a:r>
          <a:endParaRPr lang="en-US" sz="1000" kern="1200" dirty="0"/>
        </a:p>
      </dsp:txBody>
      <dsp:txXfrm>
        <a:off x="2320624" y="272006"/>
        <a:ext cx="1288994" cy="394686"/>
      </dsp:txXfrm>
    </dsp:sp>
    <dsp:sp modelId="{4A2727A5-3922-4FB8-886E-DE1754E94F26}">
      <dsp:nvSpPr>
        <dsp:cNvPr id="0" name=""/>
        <dsp:cNvSpPr/>
      </dsp:nvSpPr>
      <dsp:spPr>
        <a:xfrm>
          <a:off x="2449780" y="669364"/>
          <a:ext cx="1785979" cy="206551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3465231"/>
              <a:satOff val="-15989"/>
              <a:lumOff val="5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Land use conflict</a:t>
          </a:r>
          <a:endParaRPr lang="en-US" sz="1000" kern="1200" dirty="0"/>
        </a:p>
        <a:p>
          <a:pPr marL="57150" lvl="1" indent="-57150" algn="l" defTabSz="444500">
            <a:lnSpc>
              <a:spcPct val="90000"/>
            </a:lnSpc>
            <a:spcBef>
              <a:spcPct val="0"/>
            </a:spcBef>
            <a:spcAft>
              <a:spcPct val="15000"/>
            </a:spcAft>
            <a:buChar char="••"/>
          </a:pPr>
          <a:r>
            <a:rPr lang="en-US" sz="1000" kern="1200" dirty="0" smtClean="0"/>
            <a:t>Land ownership </a:t>
          </a:r>
          <a:endParaRPr lang="en-US" sz="1000" kern="1200" dirty="0"/>
        </a:p>
        <a:p>
          <a:pPr marL="57150" lvl="1" indent="-57150" algn="l" defTabSz="444500">
            <a:lnSpc>
              <a:spcPct val="90000"/>
            </a:lnSpc>
            <a:spcBef>
              <a:spcPct val="0"/>
            </a:spcBef>
            <a:spcAft>
              <a:spcPct val="15000"/>
            </a:spcAft>
            <a:buChar char="••"/>
          </a:pPr>
          <a:r>
            <a:rPr lang="en-US" sz="1000" kern="1200" dirty="0" smtClean="0"/>
            <a:t>Need/availability  of infrastructure and services</a:t>
          </a:r>
          <a:endParaRPr lang="en-US" sz="1000" kern="1200" dirty="0"/>
        </a:p>
        <a:p>
          <a:pPr marL="57150" lvl="1" indent="-57150" algn="l" defTabSz="444500">
            <a:lnSpc>
              <a:spcPct val="90000"/>
            </a:lnSpc>
            <a:spcBef>
              <a:spcPct val="0"/>
            </a:spcBef>
            <a:spcAft>
              <a:spcPct val="15000"/>
            </a:spcAft>
            <a:buChar char="••"/>
          </a:pPr>
          <a:r>
            <a:rPr lang="en-US" sz="1000" kern="1200" dirty="0" smtClean="0"/>
            <a:t>Flooding events</a:t>
          </a:r>
          <a:endParaRPr lang="en-US" sz="1000" kern="1200" dirty="0"/>
        </a:p>
        <a:p>
          <a:pPr marL="57150" lvl="1" indent="-57150" algn="l" defTabSz="444500">
            <a:lnSpc>
              <a:spcPct val="90000"/>
            </a:lnSpc>
            <a:spcBef>
              <a:spcPct val="0"/>
            </a:spcBef>
            <a:spcAft>
              <a:spcPct val="15000"/>
            </a:spcAft>
            <a:buChar char="••"/>
          </a:pPr>
          <a:r>
            <a:rPr lang="en-US" sz="1000" kern="1200" dirty="0" smtClean="0"/>
            <a:t>Agricultural activity</a:t>
          </a:r>
          <a:endParaRPr lang="en-US" sz="1000" kern="1200" dirty="0"/>
        </a:p>
        <a:p>
          <a:pPr marL="57150" lvl="1" indent="-57150" algn="l" defTabSz="444500">
            <a:lnSpc>
              <a:spcPct val="90000"/>
            </a:lnSpc>
            <a:spcBef>
              <a:spcPct val="0"/>
            </a:spcBef>
            <a:spcAft>
              <a:spcPct val="15000"/>
            </a:spcAft>
            <a:buChar char="••"/>
          </a:pPr>
          <a:r>
            <a:rPr lang="en-US" sz="1000" kern="1200" dirty="0" smtClean="0"/>
            <a:t>Security </a:t>
          </a:r>
          <a:endParaRPr lang="en-US" sz="1000" kern="1200" dirty="0"/>
        </a:p>
        <a:p>
          <a:pPr marL="57150" lvl="1" indent="-57150" algn="l" defTabSz="444500">
            <a:lnSpc>
              <a:spcPct val="90000"/>
            </a:lnSpc>
            <a:spcBef>
              <a:spcPct val="0"/>
            </a:spcBef>
            <a:spcAft>
              <a:spcPct val="15000"/>
            </a:spcAft>
            <a:buChar char="••"/>
          </a:pPr>
          <a:r>
            <a:rPr lang="en-US" sz="1000" kern="1200" dirty="0" smtClean="0"/>
            <a:t>Legal and policy</a:t>
          </a:r>
          <a:r>
            <a:rPr lang="de-DE" sz="1000" kern="1200" dirty="0" smtClean="0"/>
            <a:t>y framework</a:t>
          </a:r>
          <a:endParaRPr lang="en-US" sz="1000" kern="1200" dirty="0"/>
        </a:p>
        <a:p>
          <a:pPr marL="57150" lvl="1" indent="-57150" algn="l" defTabSz="444500">
            <a:lnSpc>
              <a:spcPct val="90000"/>
            </a:lnSpc>
            <a:spcBef>
              <a:spcPct val="0"/>
            </a:spcBef>
            <a:spcAft>
              <a:spcPct val="15000"/>
            </a:spcAft>
            <a:buChar char="••"/>
          </a:pPr>
          <a:r>
            <a:rPr lang="de-DE" sz="1000" kern="1200" dirty="0" smtClean="0"/>
            <a:t>Stakeholders‘ interests </a:t>
          </a:r>
          <a:endParaRPr lang="en-US" sz="1000" kern="1200" dirty="0"/>
        </a:p>
        <a:p>
          <a:pPr marL="57150" lvl="1" indent="-57150" algn="l" defTabSz="444500">
            <a:lnSpc>
              <a:spcPct val="90000"/>
            </a:lnSpc>
            <a:spcBef>
              <a:spcPct val="0"/>
            </a:spcBef>
            <a:spcAft>
              <a:spcPct val="15000"/>
            </a:spcAft>
            <a:buChar char="••"/>
          </a:pPr>
          <a:endParaRPr lang="en-US" sz="1000" kern="1200" dirty="0"/>
        </a:p>
      </dsp:txBody>
      <dsp:txXfrm>
        <a:off x="2502090" y="721674"/>
        <a:ext cx="1681359" cy="1960899"/>
      </dsp:txXfrm>
    </dsp:sp>
    <dsp:sp modelId="{2A28D97E-6D59-4E1D-AD18-383452BA6D3F}">
      <dsp:nvSpPr>
        <dsp:cNvPr id="0" name=""/>
        <dsp:cNvSpPr/>
      </dsp:nvSpPr>
      <dsp:spPr>
        <a:xfrm>
          <a:off x="3867149" y="308888"/>
          <a:ext cx="545963" cy="320922"/>
        </a:xfrm>
        <a:prstGeom prst="rightArrow">
          <a:avLst>
            <a:gd name="adj1" fmla="val 60000"/>
            <a:gd name="adj2" fmla="val 50000"/>
          </a:avLst>
        </a:prstGeom>
        <a:solidFill>
          <a:schemeClr val="accent4">
            <a:hueOff val="5197847"/>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3867149" y="373072"/>
        <a:ext cx="449686" cy="192554"/>
      </dsp:txXfrm>
    </dsp:sp>
    <dsp:sp modelId="{FD14CD30-1E60-4E03-B9FD-E425CA0E1B6B}">
      <dsp:nvSpPr>
        <dsp:cNvPr id="0" name=""/>
        <dsp:cNvSpPr/>
      </dsp:nvSpPr>
      <dsp:spPr>
        <a:xfrm>
          <a:off x="4639739" y="272006"/>
          <a:ext cx="1288994" cy="592029"/>
        </a:xfrm>
        <a:prstGeom prst="roundRect">
          <a:avLst>
            <a:gd name="adj" fmla="val 10000"/>
          </a:avLst>
        </a:prstGeom>
        <a:solidFill>
          <a:schemeClr val="accent4">
            <a:hueOff val="6930462"/>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lvl="0" algn="l" defTabSz="444500">
            <a:lnSpc>
              <a:spcPct val="90000"/>
            </a:lnSpc>
            <a:spcBef>
              <a:spcPct val="0"/>
            </a:spcBef>
            <a:spcAft>
              <a:spcPct val="35000"/>
            </a:spcAft>
          </a:pPr>
          <a:r>
            <a:rPr lang="en-US" sz="1000" kern="1200" dirty="0" smtClean="0"/>
            <a:t>Intervention scope policy formulation</a:t>
          </a:r>
          <a:endParaRPr lang="en-US" sz="1000" kern="1200" dirty="0"/>
        </a:p>
      </dsp:txBody>
      <dsp:txXfrm>
        <a:off x="4639739" y="272006"/>
        <a:ext cx="1288994" cy="394686"/>
      </dsp:txXfrm>
    </dsp:sp>
    <dsp:sp modelId="{A9B9002E-3C8E-4AB7-9EA0-B3063D546BF7}">
      <dsp:nvSpPr>
        <dsp:cNvPr id="0" name=""/>
        <dsp:cNvSpPr/>
      </dsp:nvSpPr>
      <dsp:spPr>
        <a:xfrm>
          <a:off x="4753273" y="669391"/>
          <a:ext cx="1785979" cy="206551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6930462"/>
              <a:satOff val="-31979"/>
              <a:lumOff val="11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de-DE" sz="1000" kern="1200" dirty="0" smtClean="0"/>
            <a:t>Feasibility of physical development</a:t>
          </a:r>
          <a:endParaRPr lang="en-US" sz="1000" kern="1200" dirty="0"/>
        </a:p>
        <a:p>
          <a:pPr marL="57150" lvl="1" indent="-57150" algn="l" defTabSz="444500">
            <a:lnSpc>
              <a:spcPct val="90000"/>
            </a:lnSpc>
            <a:spcBef>
              <a:spcPct val="0"/>
            </a:spcBef>
            <a:spcAft>
              <a:spcPct val="15000"/>
            </a:spcAft>
            <a:buChar char="••"/>
          </a:pPr>
          <a:r>
            <a:rPr lang="de-DE" sz="1000" kern="1200" dirty="0" smtClean="0"/>
            <a:t>Environmental Concern</a:t>
          </a:r>
          <a:endParaRPr lang="en-US" sz="1000" kern="1200" dirty="0"/>
        </a:p>
        <a:p>
          <a:pPr marL="57150" lvl="1" indent="-57150" algn="l" defTabSz="444500">
            <a:lnSpc>
              <a:spcPct val="90000"/>
            </a:lnSpc>
            <a:spcBef>
              <a:spcPct val="0"/>
            </a:spcBef>
            <a:spcAft>
              <a:spcPct val="15000"/>
            </a:spcAft>
            <a:buChar char="••"/>
          </a:pPr>
          <a:r>
            <a:rPr lang="de-DE" sz="1000" kern="1200" dirty="0" smtClean="0"/>
            <a:t>Sustainability</a:t>
          </a:r>
          <a:endParaRPr lang="en-US" sz="1000" kern="1200" dirty="0"/>
        </a:p>
        <a:p>
          <a:pPr marL="57150" lvl="1" indent="-57150" algn="l" defTabSz="444500">
            <a:lnSpc>
              <a:spcPct val="90000"/>
            </a:lnSpc>
            <a:spcBef>
              <a:spcPct val="0"/>
            </a:spcBef>
            <a:spcAft>
              <a:spcPct val="15000"/>
            </a:spcAft>
            <a:buChar char="••"/>
          </a:pPr>
          <a:r>
            <a:rPr lang="en-US" sz="1000" kern="1200" dirty="0" smtClean="0"/>
            <a:t>Cost and revenue potential</a:t>
          </a:r>
          <a:endParaRPr lang="en-US" sz="1000" kern="1200" dirty="0"/>
        </a:p>
        <a:p>
          <a:pPr marL="57150" lvl="1" indent="-57150" algn="l" defTabSz="444500">
            <a:lnSpc>
              <a:spcPct val="90000"/>
            </a:lnSpc>
            <a:spcBef>
              <a:spcPct val="0"/>
            </a:spcBef>
            <a:spcAft>
              <a:spcPct val="15000"/>
            </a:spcAft>
            <a:buChar char="••"/>
          </a:pPr>
          <a:r>
            <a:rPr lang="en-US" sz="1000" kern="1200" dirty="0" smtClean="0"/>
            <a:t>Extent of intervention </a:t>
          </a:r>
          <a:endParaRPr lang="en-US" sz="1000" kern="1200" dirty="0"/>
        </a:p>
        <a:p>
          <a:pPr marL="57150" lvl="1" indent="-57150" algn="l" defTabSz="444500">
            <a:lnSpc>
              <a:spcPct val="90000"/>
            </a:lnSpc>
            <a:spcBef>
              <a:spcPct val="0"/>
            </a:spcBef>
            <a:spcAft>
              <a:spcPct val="15000"/>
            </a:spcAft>
            <a:buChar char="••"/>
          </a:pPr>
          <a:r>
            <a:rPr lang="en-US" sz="1000" kern="1200" dirty="0" smtClean="0"/>
            <a:t>Flood management</a:t>
          </a:r>
          <a:endParaRPr lang="en-US" sz="1000" kern="1200" dirty="0"/>
        </a:p>
        <a:p>
          <a:pPr marL="57150" lvl="1" indent="-57150" algn="l" defTabSz="444500">
            <a:lnSpc>
              <a:spcPct val="90000"/>
            </a:lnSpc>
            <a:spcBef>
              <a:spcPct val="0"/>
            </a:spcBef>
            <a:spcAft>
              <a:spcPct val="15000"/>
            </a:spcAft>
            <a:buChar char="••"/>
          </a:pPr>
          <a:r>
            <a:rPr lang="en-US" sz="1000" kern="1200" dirty="0" smtClean="0"/>
            <a:t>Agricultural use </a:t>
          </a:r>
          <a:endParaRPr lang="en-US" sz="1000" kern="1200" dirty="0"/>
        </a:p>
        <a:p>
          <a:pPr marL="57150" lvl="1" indent="-57150" algn="l" defTabSz="444500">
            <a:lnSpc>
              <a:spcPct val="90000"/>
            </a:lnSpc>
            <a:spcBef>
              <a:spcPct val="0"/>
            </a:spcBef>
            <a:spcAft>
              <a:spcPct val="15000"/>
            </a:spcAft>
            <a:buChar char="••"/>
          </a:pPr>
          <a:r>
            <a:rPr lang="en-US" sz="1000" kern="1200" dirty="0" smtClean="0"/>
            <a:t>Security </a:t>
          </a:r>
          <a:endParaRPr lang="en-US" sz="1000" kern="1200" dirty="0"/>
        </a:p>
        <a:p>
          <a:pPr marL="57150" lvl="1" indent="-57150" algn="l" defTabSz="444500">
            <a:lnSpc>
              <a:spcPct val="90000"/>
            </a:lnSpc>
            <a:spcBef>
              <a:spcPct val="0"/>
            </a:spcBef>
            <a:spcAft>
              <a:spcPct val="15000"/>
            </a:spcAft>
            <a:buChar char="••"/>
          </a:pPr>
          <a:r>
            <a:rPr lang="de-DE" sz="1000" kern="1200" dirty="0" smtClean="0"/>
            <a:t>Implementation strategy</a:t>
          </a:r>
          <a:endParaRPr lang="en-US" sz="1000" kern="1200" dirty="0"/>
        </a:p>
        <a:p>
          <a:pPr marL="57150" lvl="1" indent="-57150" algn="l" defTabSz="444500">
            <a:lnSpc>
              <a:spcPct val="90000"/>
            </a:lnSpc>
            <a:spcBef>
              <a:spcPct val="0"/>
            </a:spcBef>
            <a:spcAft>
              <a:spcPct val="15000"/>
            </a:spcAft>
            <a:buChar char="••"/>
          </a:pPr>
          <a:endParaRPr lang="en-US" sz="1000" kern="1200" dirty="0"/>
        </a:p>
      </dsp:txBody>
      <dsp:txXfrm>
        <a:off x="4805583" y="721701"/>
        <a:ext cx="1681359" cy="1960899"/>
      </dsp:txXfrm>
    </dsp:sp>
    <dsp:sp modelId="{BB476116-BD37-47A7-A030-5E74FBD3F445}">
      <dsp:nvSpPr>
        <dsp:cNvPr id="0" name=""/>
        <dsp:cNvSpPr/>
      </dsp:nvSpPr>
      <dsp:spPr>
        <a:xfrm>
          <a:off x="6186264" y="308888"/>
          <a:ext cx="545963" cy="320922"/>
        </a:xfrm>
        <a:prstGeom prst="rightArrow">
          <a:avLst>
            <a:gd name="adj1" fmla="val 60000"/>
            <a:gd name="adj2" fmla="val 50000"/>
          </a:avLst>
        </a:prstGeom>
        <a:solidFill>
          <a:schemeClr val="accent4">
            <a:hueOff val="10395693"/>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6186264" y="373072"/>
        <a:ext cx="449686" cy="192554"/>
      </dsp:txXfrm>
    </dsp:sp>
    <dsp:sp modelId="{FB9C8298-7EA0-4778-8D3B-CEA72BEBC7A2}">
      <dsp:nvSpPr>
        <dsp:cNvPr id="0" name=""/>
        <dsp:cNvSpPr/>
      </dsp:nvSpPr>
      <dsp:spPr>
        <a:xfrm>
          <a:off x="6958854" y="272006"/>
          <a:ext cx="1288994" cy="592029"/>
        </a:xfrm>
        <a:prstGeom prst="roundRect">
          <a:avLst>
            <a:gd name="adj" fmla="val 10000"/>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lvl="0" algn="l" defTabSz="444500">
            <a:lnSpc>
              <a:spcPct val="90000"/>
            </a:lnSpc>
            <a:spcBef>
              <a:spcPct val="0"/>
            </a:spcBef>
            <a:spcAft>
              <a:spcPct val="35000"/>
            </a:spcAft>
          </a:pPr>
          <a:r>
            <a:rPr lang="en-US" sz="1000" kern="1200" dirty="0" smtClean="0"/>
            <a:t>Detail design </a:t>
          </a:r>
          <a:endParaRPr lang="en-US" sz="1000" kern="1200" dirty="0"/>
        </a:p>
      </dsp:txBody>
      <dsp:txXfrm>
        <a:off x="6958854" y="272006"/>
        <a:ext cx="1288994" cy="394686"/>
      </dsp:txXfrm>
    </dsp:sp>
    <dsp:sp modelId="{05419056-544F-4B74-A2EC-E66536B0E9CB}">
      <dsp:nvSpPr>
        <dsp:cNvPr id="0" name=""/>
        <dsp:cNvSpPr/>
      </dsp:nvSpPr>
      <dsp:spPr>
        <a:xfrm>
          <a:off x="6975881" y="669391"/>
          <a:ext cx="1785979" cy="206551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0395693"/>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Target group of tourists</a:t>
          </a:r>
          <a:endParaRPr lang="en-US" sz="1000" kern="1200" dirty="0"/>
        </a:p>
        <a:p>
          <a:pPr marL="57150" lvl="1" indent="-57150" algn="l" defTabSz="444500">
            <a:lnSpc>
              <a:spcPct val="90000"/>
            </a:lnSpc>
            <a:spcBef>
              <a:spcPct val="0"/>
            </a:spcBef>
            <a:spcAft>
              <a:spcPct val="15000"/>
            </a:spcAft>
            <a:buChar char="••"/>
          </a:pPr>
          <a:r>
            <a:rPr lang="en-US" sz="1000" kern="1200" dirty="0" smtClean="0"/>
            <a:t>Local acceptance </a:t>
          </a:r>
          <a:endParaRPr lang="en-US" sz="1000" kern="1200" dirty="0"/>
        </a:p>
        <a:p>
          <a:pPr marL="57150" lvl="1" indent="-57150" algn="l" defTabSz="444500">
            <a:lnSpc>
              <a:spcPct val="90000"/>
            </a:lnSpc>
            <a:spcBef>
              <a:spcPct val="0"/>
            </a:spcBef>
            <a:spcAft>
              <a:spcPct val="15000"/>
            </a:spcAft>
            <a:buChar char="••"/>
          </a:pPr>
          <a:r>
            <a:rPr lang="en-US" sz="1000" kern="1200" dirty="0" smtClean="0"/>
            <a:t>Security concern</a:t>
          </a:r>
          <a:endParaRPr lang="en-US" sz="1000" kern="1200" dirty="0"/>
        </a:p>
        <a:p>
          <a:pPr marL="57150" lvl="1" indent="-57150" algn="l" defTabSz="444500">
            <a:lnSpc>
              <a:spcPct val="90000"/>
            </a:lnSpc>
            <a:spcBef>
              <a:spcPct val="0"/>
            </a:spcBef>
            <a:spcAft>
              <a:spcPct val="15000"/>
            </a:spcAft>
            <a:buChar char="••"/>
          </a:pPr>
          <a:r>
            <a:rPr lang="en-US" sz="1000" kern="1200" dirty="0" smtClean="0"/>
            <a:t>Environmental concern</a:t>
          </a:r>
          <a:endParaRPr lang="en-US" sz="1000" kern="1200" dirty="0"/>
        </a:p>
        <a:p>
          <a:pPr marL="57150" lvl="1" indent="-57150" algn="l" defTabSz="444500">
            <a:lnSpc>
              <a:spcPct val="90000"/>
            </a:lnSpc>
            <a:spcBef>
              <a:spcPct val="0"/>
            </a:spcBef>
            <a:spcAft>
              <a:spcPct val="15000"/>
            </a:spcAft>
            <a:buChar char="••"/>
          </a:pPr>
          <a:r>
            <a:rPr lang="en-US" sz="1000" kern="1200" dirty="0" smtClean="0"/>
            <a:t>Sustainable design</a:t>
          </a:r>
          <a:endParaRPr lang="en-US" sz="1000" kern="1200" dirty="0"/>
        </a:p>
        <a:p>
          <a:pPr marL="57150" lvl="1" indent="-57150" algn="l" defTabSz="444500">
            <a:lnSpc>
              <a:spcPct val="90000"/>
            </a:lnSpc>
            <a:spcBef>
              <a:spcPct val="0"/>
            </a:spcBef>
            <a:spcAft>
              <a:spcPct val="15000"/>
            </a:spcAft>
            <a:buChar char="••"/>
          </a:pPr>
          <a:r>
            <a:rPr lang="en-US" sz="1000" kern="1200" dirty="0" smtClean="0"/>
            <a:t>Cost and revenue</a:t>
          </a:r>
          <a:endParaRPr lang="en-US" sz="1000" kern="1200" dirty="0"/>
        </a:p>
        <a:p>
          <a:pPr marL="57150" lvl="1" indent="-57150" algn="l" defTabSz="444500">
            <a:lnSpc>
              <a:spcPct val="90000"/>
            </a:lnSpc>
            <a:spcBef>
              <a:spcPct val="0"/>
            </a:spcBef>
            <a:spcAft>
              <a:spcPct val="15000"/>
            </a:spcAft>
            <a:buChar char="••"/>
          </a:pPr>
          <a:r>
            <a:rPr lang="en-US" sz="1000" kern="1200" dirty="0" smtClean="0"/>
            <a:t>Legal and policy framework</a:t>
          </a:r>
          <a:endParaRPr lang="en-US" sz="1000" kern="1200" dirty="0"/>
        </a:p>
        <a:p>
          <a:pPr marL="57150" lvl="1" indent="-57150" algn="l" defTabSz="444500">
            <a:lnSpc>
              <a:spcPct val="90000"/>
            </a:lnSpc>
            <a:spcBef>
              <a:spcPct val="0"/>
            </a:spcBef>
            <a:spcAft>
              <a:spcPct val="15000"/>
            </a:spcAft>
            <a:buChar char="••"/>
          </a:pPr>
          <a:r>
            <a:rPr lang="de-DE" sz="1000" kern="1200" dirty="0" smtClean="0"/>
            <a:t>Rules and regulation</a:t>
          </a:r>
          <a:endParaRPr lang="en-US" sz="1000" kern="1200" dirty="0"/>
        </a:p>
        <a:p>
          <a:pPr marL="57150" lvl="1" indent="-57150" algn="l" defTabSz="444500">
            <a:lnSpc>
              <a:spcPct val="90000"/>
            </a:lnSpc>
            <a:spcBef>
              <a:spcPct val="0"/>
            </a:spcBef>
            <a:spcAft>
              <a:spcPct val="15000"/>
            </a:spcAft>
            <a:buChar char="••"/>
          </a:pPr>
          <a:r>
            <a:rPr lang="de-DE" sz="1000" kern="1200" dirty="0" smtClean="0"/>
            <a:t>Earthquake</a:t>
          </a:r>
          <a:endParaRPr lang="en-US" sz="1000" kern="1200" dirty="0"/>
        </a:p>
        <a:p>
          <a:pPr marL="57150" lvl="1" indent="-57150" algn="l" defTabSz="444500">
            <a:lnSpc>
              <a:spcPct val="90000"/>
            </a:lnSpc>
            <a:spcBef>
              <a:spcPct val="0"/>
            </a:spcBef>
            <a:spcAft>
              <a:spcPct val="15000"/>
            </a:spcAft>
            <a:buChar char="••"/>
          </a:pPr>
          <a:endParaRPr lang="en-US" sz="1000" kern="1200" dirty="0"/>
        </a:p>
      </dsp:txBody>
      <dsp:txXfrm>
        <a:off x="7028191" y="721701"/>
        <a:ext cx="1681359" cy="19608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D9D83-C7B4-4A89-B5D0-E33B31353770}">
      <dsp:nvSpPr>
        <dsp:cNvPr id="0" name=""/>
        <dsp:cNvSpPr/>
      </dsp:nvSpPr>
      <dsp:spPr>
        <a:xfrm>
          <a:off x="1157" y="245525"/>
          <a:ext cx="1454113" cy="58341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lvl="0" algn="l" defTabSz="444500">
            <a:lnSpc>
              <a:spcPct val="90000"/>
            </a:lnSpc>
            <a:spcBef>
              <a:spcPct val="0"/>
            </a:spcBef>
            <a:spcAft>
              <a:spcPct val="35000"/>
            </a:spcAft>
          </a:pPr>
          <a:r>
            <a:rPr lang="en-US" sz="1000" kern="1200" dirty="0" smtClean="0"/>
            <a:t>Contextual study </a:t>
          </a:r>
          <a:endParaRPr lang="en-US" sz="1000" kern="1200" dirty="0"/>
        </a:p>
      </dsp:txBody>
      <dsp:txXfrm>
        <a:off x="1157" y="245525"/>
        <a:ext cx="1454113" cy="388940"/>
      </dsp:txXfrm>
    </dsp:sp>
    <dsp:sp modelId="{F0044B76-C4B4-41C8-A5A6-A225A87B54FD}">
      <dsp:nvSpPr>
        <dsp:cNvPr id="0" name=""/>
        <dsp:cNvSpPr/>
      </dsp:nvSpPr>
      <dsp:spPr>
        <a:xfrm>
          <a:off x="298987" y="634466"/>
          <a:ext cx="1454113" cy="27360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Plot allocation record</a:t>
          </a:r>
          <a:endParaRPr lang="en-US" sz="1000" kern="1200" dirty="0"/>
        </a:p>
        <a:p>
          <a:pPr marL="57150" lvl="1" indent="-57150" algn="l" defTabSz="444500">
            <a:lnSpc>
              <a:spcPct val="90000"/>
            </a:lnSpc>
            <a:spcBef>
              <a:spcPct val="0"/>
            </a:spcBef>
            <a:spcAft>
              <a:spcPct val="15000"/>
            </a:spcAft>
            <a:buChar char="••"/>
          </a:pPr>
          <a:r>
            <a:rPr lang="en-US" sz="1000" kern="1200" dirty="0" smtClean="0"/>
            <a:t>Plot occupation</a:t>
          </a:r>
          <a:endParaRPr lang="en-US" sz="1000" kern="1200" dirty="0"/>
        </a:p>
        <a:p>
          <a:pPr marL="57150" lvl="1" indent="-57150" algn="l" defTabSz="444500">
            <a:lnSpc>
              <a:spcPct val="90000"/>
            </a:lnSpc>
            <a:spcBef>
              <a:spcPct val="0"/>
            </a:spcBef>
            <a:spcAft>
              <a:spcPct val="15000"/>
            </a:spcAft>
            <a:buChar char="••"/>
          </a:pPr>
          <a:r>
            <a:rPr lang="en-US" sz="1000" kern="1200" dirty="0" smtClean="0"/>
            <a:t>Plot utilization</a:t>
          </a:r>
          <a:endParaRPr lang="en-US" sz="1000" kern="1200" dirty="0"/>
        </a:p>
        <a:p>
          <a:pPr marL="57150" lvl="1" indent="-57150" algn="l" defTabSz="444500">
            <a:lnSpc>
              <a:spcPct val="90000"/>
            </a:lnSpc>
            <a:spcBef>
              <a:spcPct val="0"/>
            </a:spcBef>
            <a:spcAft>
              <a:spcPct val="15000"/>
            </a:spcAft>
            <a:buChar char="••"/>
          </a:pPr>
          <a:r>
            <a:rPr lang="en-US" sz="1000" kern="1200" dirty="0" smtClean="0"/>
            <a:t>Vacant plots , use</a:t>
          </a:r>
          <a:endParaRPr lang="en-US" sz="1000" kern="1200" dirty="0"/>
        </a:p>
        <a:p>
          <a:pPr marL="57150" lvl="1" indent="-57150" algn="l" defTabSz="444500">
            <a:lnSpc>
              <a:spcPct val="90000"/>
            </a:lnSpc>
            <a:spcBef>
              <a:spcPct val="0"/>
            </a:spcBef>
            <a:spcAft>
              <a:spcPct val="15000"/>
            </a:spcAft>
            <a:buChar char="••"/>
          </a:pPr>
          <a:r>
            <a:rPr lang="en-US" sz="1000" kern="1200" dirty="0" smtClean="0"/>
            <a:t>Industrial units details</a:t>
          </a:r>
          <a:endParaRPr lang="en-US" sz="1000" kern="1200" dirty="0"/>
        </a:p>
        <a:p>
          <a:pPr marL="57150" lvl="1" indent="-57150" algn="l" defTabSz="444500">
            <a:lnSpc>
              <a:spcPct val="90000"/>
            </a:lnSpc>
            <a:spcBef>
              <a:spcPct val="0"/>
            </a:spcBef>
            <a:spcAft>
              <a:spcPct val="15000"/>
            </a:spcAft>
            <a:buChar char="••"/>
          </a:pPr>
          <a:r>
            <a:rPr lang="en-US" sz="1000" kern="1200" dirty="0" smtClean="0"/>
            <a:t>Problems for industries</a:t>
          </a:r>
          <a:endParaRPr lang="en-US" sz="1000" kern="1200" dirty="0"/>
        </a:p>
        <a:p>
          <a:pPr marL="57150" lvl="1" indent="-57150" algn="l" defTabSz="444500">
            <a:lnSpc>
              <a:spcPct val="90000"/>
            </a:lnSpc>
            <a:spcBef>
              <a:spcPct val="0"/>
            </a:spcBef>
            <a:spcAft>
              <a:spcPct val="15000"/>
            </a:spcAft>
            <a:buChar char="••"/>
          </a:pPr>
          <a:r>
            <a:rPr lang="en-US" sz="1000" kern="1200" dirty="0" smtClean="0"/>
            <a:t>Infrastructure and services</a:t>
          </a:r>
          <a:endParaRPr lang="en-US" sz="1000" kern="1200" dirty="0"/>
        </a:p>
        <a:p>
          <a:pPr marL="57150" lvl="1" indent="-57150" algn="l" defTabSz="444500">
            <a:lnSpc>
              <a:spcPct val="90000"/>
            </a:lnSpc>
            <a:spcBef>
              <a:spcPct val="0"/>
            </a:spcBef>
            <a:spcAft>
              <a:spcPct val="15000"/>
            </a:spcAft>
            <a:buChar char="••"/>
          </a:pPr>
          <a:r>
            <a:rPr lang="en-US" sz="1000" kern="1200" dirty="0" smtClean="0"/>
            <a:t>Workers’ facilities</a:t>
          </a:r>
          <a:endParaRPr lang="en-US" sz="1000" kern="1200" dirty="0"/>
        </a:p>
        <a:p>
          <a:pPr marL="57150" lvl="1" indent="-57150" algn="l" defTabSz="444500">
            <a:lnSpc>
              <a:spcPct val="90000"/>
            </a:lnSpc>
            <a:spcBef>
              <a:spcPct val="0"/>
            </a:spcBef>
            <a:spcAft>
              <a:spcPct val="15000"/>
            </a:spcAft>
            <a:buChar char="••"/>
          </a:pPr>
          <a:r>
            <a:rPr lang="en-US" sz="1000" kern="1200" dirty="0" smtClean="0"/>
            <a:t>Local and wider scale infrastructure, connectivity </a:t>
          </a:r>
          <a:endParaRPr lang="en-US" sz="1000" kern="1200" dirty="0"/>
        </a:p>
        <a:p>
          <a:pPr marL="57150" lvl="1" indent="-57150" algn="l" defTabSz="444500">
            <a:lnSpc>
              <a:spcPct val="90000"/>
            </a:lnSpc>
            <a:spcBef>
              <a:spcPct val="0"/>
            </a:spcBef>
            <a:spcAft>
              <a:spcPct val="15000"/>
            </a:spcAft>
            <a:buChar char="••"/>
          </a:pPr>
          <a:r>
            <a:rPr lang="en-US" sz="1000" kern="1200" dirty="0" smtClean="0"/>
            <a:t>Surrounding area details </a:t>
          </a:r>
          <a:endParaRPr lang="en-US" sz="1000" kern="1200" dirty="0"/>
        </a:p>
        <a:p>
          <a:pPr marL="57150" lvl="1" indent="-57150" algn="l" defTabSz="444500">
            <a:lnSpc>
              <a:spcPct val="90000"/>
            </a:lnSpc>
            <a:spcBef>
              <a:spcPct val="0"/>
            </a:spcBef>
            <a:spcAft>
              <a:spcPct val="15000"/>
            </a:spcAft>
            <a:buChar char="••"/>
          </a:pPr>
          <a:r>
            <a:rPr lang="en-US" sz="1000" kern="1200" dirty="0" smtClean="0"/>
            <a:t>Earthquake </a:t>
          </a:r>
          <a:endParaRPr lang="en-US" sz="1000" kern="1200" dirty="0"/>
        </a:p>
      </dsp:txBody>
      <dsp:txXfrm>
        <a:off x="341577" y="677056"/>
        <a:ext cx="1368933" cy="2650820"/>
      </dsp:txXfrm>
    </dsp:sp>
    <dsp:sp modelId="{AE5F0CCD-CC00-44D7-A533-0571E45E2ED1}">
      <dsp:nvSpPr>
        <dsp:cNvPr id="0" name=""/>
        <dsp:cNvSpPr/>
      </dsp:nvSpPr>
      <dsp:spPr>
        <a:xfrm>
          <a:off x="1675709" y="258979"/>
          <a:ext cx="467329" cy="36203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1675709" y="331385"/>
        <a:ext cx="358719" cy="217220"/>
      </dsp:txXfrm>
    </dsp:sp>
    <dsp:sp modelId="{9C6DFA05-8344-4DC8-AA57-8F80B0144A64}">
      <dsp:nvSpPr>
        <dsp:cNvPr id="0" name=""/>
        <dsp:cNvSpPr/>
      </dsp:nvSpPr>
      <dsp:spPr>
        <a:xfrm>
          <a:off x="2337024" y="245525"/>
          <a:ext cx="1454113" cy="583411"/>
        </a:xfrm>
        <a:prstGeom prst="roundRect">
          <a:avLst>
            <a:gd name="adj" fmla="val 10000"/>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lvl="0" algn="l" defTabSz="444500">
            <a:lnSpc>
              <a:spcPct val="90000"/>
            </a:lnSpc>
            <a:spcBef>
              <a:spcPct val="0"/>
            </a:spcBef>
            <a:spcAft>
              <a:spcPct val="35000"/>
            </a:spcAft>
          </a:pPr>
          <a:r>
            <a:rPr lang="en-US" sz="1000" kern="1200" dirty="0" smtClean="0"/>
            <a:t>Conflict analysis </a:t>
          </a:r>
          <a:endParaRPr lang="en-US" sz="1000" kern="1200" dirty="0"/>
        </a:p>
      </dsp:txBody>
      <dsp:txXfrm>
        <a:off x="2337024" y="245525"/>
        <a:ext cx="1454113" cy="388940"/>
      </dsp:txXfrm>
    </dsp:sp>
    <dsp:sp modelId="{4A2727A5-3922-4FB8-886E-DE1754E94F26}">
      <dsp:nvSpPr>
        <dsp:cNvPr id="0" name=""/>
        <dsp:cNvSpPr/>
      </dsp:nvSpPr>
      <dsp:spPr>
        <a:xfrm>
          <a:off x="2634855" y="634466"/>
          <a:ext cx="1454113" cy="27360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Conflict of BSCIC and present users</a:t>
          </a:r>
          <a:endParaRPr lang="en-US" sz="1000" kern="1200" dirty="0"/>
        </a:p>
        <a:p>
          <a:pPr marL="57150" lvl="1" indent="-57150" algn="l" defTabSz="444500">
            <a:lnSpc>
              <a:spcPct val="90000"/>
            </a:lnSpc>
            <a:spcBef>
              <a:spcPct val="0"/>
            </a:spcBef>
            <a:spcAft>
              <a:spcPct val="15000"/>
            </a:spcAft>
            <a:buChar char="••"/>
          </a:pPr>
          <a:r>
            <a:rPr lang="en-US" sz="1000" kern="1200" dirty="0" smtClean="0"/>
            <a:t>Plot ownership </a:t>
          </a:r>
          <a:endParaRPr lang="en-US" sz="1000" kern="1200" dirty="0"/>
        </a:p>
        <a:p>
          <a:pPr marL="57150" lvl="1" indent="-57150" algn="l" defTabSz="444500">
            <a:lnSpc>
              <a:spcPct val="90000"/>
            </a:lnSpc>
            <a:spcBef>
              <a:spcPct val="0"/>
            </a:spcBef>
            <a:spcAft>
              <a:spcPct val="15000"/>
            </a:spcAft>
            <a:buChar char="••"/>
          </a:pPr>
          <a:r>
            <a:rPr lang="en-US" sz="1000" kern="1200" dirty="0" smtClean="0"/>
            <a:t>Need/availability  of infrastructure and services</a:t>
          </a:r>
          <a:endParaRPr lang="en-US" sz="1000" kern="1200" dirty="0"/>
        </a:p>
        <a:p>
          <a:pPr marL="57150" lvl="1" indent="-57150" algn="l" defTabSz="444500">
            <a:lnSpc>
              <a:spcPct val="90000"/>
            </a:lnSpc>
            <a:spcBef>
              <a:spcPct val="0"/>
            </a:spcBef>
            <a:spcAft>
              <a:spcPct val="15000"/>
            </a:spcAft>
            <a:buChar char="••"/>
          </a:pPr>
          <a:r>
            <a:rPr lang="en-US" sz="1000" kern="1200" dirty="0" smtClean="0"/>
            <a:t>Need/availability  of  workers’ facilities</a:t>
          </a:r>
          <a:endParaRPr lang="en-US" sz="1000" kern="1200" dirty="0"/>
        </a:p>
        <a:p>
          <a:pPr marL="57150" lvl="1" indent="-57150" algn="l" defTabSz="444500">
            <a:lnSpc>
              <a:spcPct val="90000"/>
            </a:lnSpc>
            <a:spcBef>
              <a:spcPct val="0"/>
            </a:spcBef>
            <a:spcAft>
              <a:spcPct val="15000"/>
            </a:spcAft>
            <a:buChar char="••"/>
          </a:pPr>
          <a:r>
            <a:rPr lang="en-US" sz="1000" kern="1200" dirty="0" smtClean="0"/>
            <a:t>Financial and other constraints </a:t>
          </a:r>
          <a:endParaRPr lang="en-US" sz="1000" kern="1200" dirty="0"/>
        </a:p>
        <a:p>
          <a:pPr marL="57150" lvl="1" indent="-57150" algn="l" defTabSz="444500">
            <a:lnSpc>
              <a:spcPct val="90000"/>
            </a:lnSpc>
            <a:spcBef>
              <a:spcPct val="0"/>
            </a:spcBef>
            <a:spcAft>
              <a:spcPct val="15000"/>
            </a:spcAft>
            <a:buChar char="••"/>
          </a:pPr>
          <a:r>
            <a:rPr lang="en-US" sz="1000" kern="1200" dirty="0" smtClean="0"/>
            <a:t>Institutional support </a:t>
          </a:r>
          <a:endParaRPr lang="en-US" sz="1000" kern="1200" dirty="0"/>
        </a:p>
        <a:p>
          <a:pPr marL="57150" lvl="1" indent="-57150" algn="l" defTabSz="444500">
            <a:lnSpc>
              <a:spcPct val="90000"/>
            </a:lnSpc>
            <a:spcBef>
              <a:spcPct val="0"/>
            </a:spcBef>
            <a:spcAft>
              <a:spcPct val="15000"/>
            </a:spcAft>
            <a:buChar char="••"/>
          </a:pPr>
          <a:r>
            <a:rPr lang="de-DE" sz="1000" kern="1200" dirty="0" smtClean="0"/>
            <a:t>Stakeholders‘ interests </a:t>
          </a:r>
          <a:endParaRPr lang="en-US" sz="1000" kern="1200" dirty="0"/>
        </a:p>
        <a:p>
          <a:pPr marL="57150" lvl="1" indent="-57150" algn="l" defTabSz="444500">
            <a:lnSpc>
              <a:spcPct val="90000"/>
            </a:lnSpc>
            <a:spcBef>
              <a:spcPct val="0"/>
            </a:spcBef>
            <a:spcAft>
              <a:spcPct val="15000"/>
            </a:spcAft>
            <a:buChar char="••"/>
          </a:pPr>
          <a:endParaRPr lang="en-US" sz="1000" kern="1200" dirty="0"/>
        </a:p>
      </dsp:txBody>
      <dsp:txXfrm>
        <a:off x="2677445" y="677056"/>
        <a:ext cx="1368933" cy="2650820"/>
      </dsp:txXfrm>
    </dsp:sp>
    <dsp:sp modelId="{2A28D97E-6D59-4E1D-AD18-383452BA6D3F}">
      <dsp:nvSpPr>
        <dsp:cNvPr id="0" name=""/>
        <dsp:cNvSpPr/>
      </dsp:nvSpPr>
      <dsp:spPr>
        <a:xfrm>
          <a:off x="4011577" y="258979"/>
          <a:ext cx="467329" cy="362032"/>
        </a:xfrm>
        <a:prstGeom prst="rightArrow">
          <a:avLst>
            <a:gd name="adj1" fmla="val 60000"/>
            <a:gd name="adj2" fmla="val 50000"/>
          </a:avLst>
        </a:prstGeom>
        <a:solidFill>
          <a:schemeClr val="accent5">
            <a:hueOff val="-3676673"/>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4011577" y="331385"/>
        <a:ext cx="358719" cy="217220"/>
      </dsp:txXfrm>
    </dsp:sp>
    <dsp:sp modelId="{FD14CD30-1E60-4E03-B9FD-E425CA0E1B6B}">
      <dsp:nvSpPr>
        <dsp:cNvPr id="0" name=""/>
        <dsp:cNvSpPr/>
      </dsp:nvSpPr>
      <dsp:spPr>
        <a:xfrm>
          <a:off x="4672892" y="245525"/>
          <a:ext cx="1454113" cy="583411"/>
        </a:xfrm>
        <a:prstGeom prst="roundRect">
          <a:avLst>
            <a:gd name="adj" fmla="val 10000"/>
          </a:avLst>
        </a:prstGeom>
        <a:solidFill>
          <a:schemeClr val="accent5">
            <a:hueOff val="-4902231"/>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lvl="0" algn="l" defTabSz="444500">
            <a:lnSpc>
              <a:spcPct val="90000"/>
            </a:lnSpc>
            <a:spcBef>
              <a:spcPct val="0"/>
            </a:spcBef>
            <a:spcAft>
              <a:spcPct val="35000"/>
            </a:spcAft>
          </a:pPr>
          <a:r>
            <a:rPr lang="en-US" sz="1000" kern="1200" dirty="0" smtClean="0"/>
            <a:t>Intervention scope policy formulation</a:t>
          </a:r>
          <a:endParaRPr lang="en-US" sz="1000" kern="1200" dirty="0"/>
        </a:p>
      </dsp:txBody>
      <dsp:txXfrm>
        <a:off x="4672892" y="245525"/>
        <a:ext cx="1454113" cy="388940"/>
      </dsp:txXfrm>
    </dsp:sp>
    <dsp:sp modelId="{A9B9002E-3C8E-4AB7-9EA0-B3063D546BF7}">
      <dsp:nvSpPr>
        <dsp:cNvPr id="0" name=""/>
        <dsp:cNvSpPr/>
      </dsp:nvSpPr>
      <dsp:spPr>
        <a:xfrm>
          <a:off x="4970723" y="634466"/>
          <a:ext cx="1454113" cy="27360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4902231"/>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de-DE" sz="1000" kern="1200" dirty="0" smtClean="0"/>
            <a:t>Feasibility of industrial use</a:t>
          </a:r>
          <a:endParaRPr lang="en-US" sz="1000" kern="1200" dirty="0"/>
        </a:p>
        <a:p>
          <a:pPr marL="57150" lvl="1" indent="-57150" algn="l" defTabSz="444500">
            <a:lnSpc>
              <a:spcPct val="90000"/>
            </a:lnSpc>
            <a:spcBef>
              <a:spcPct val="0"/>
            </a:spcBef>
            <a:spcAft>
              <a:spcPct val="15000"/>
            </a:spcAft>
            <a:buChar char="••"/>
          </a:pPr>
          <a:r>
            <a:rPr lang="en-US" sz="1000" kern="1200" dirty="0" smtClean="0"/>
            <a:t>Supports to continue </a:t>
          </a:r>
          <a:endParaRPr lang="en-US" sz="1000" kern="1200" dirty="0"/>
        </a:p>
        <a:p>
          <a:pPr marL="57150" lvl="1" indent="-57150" algn="l" defTabSz="444500">
            <a:lnSpc>
              <a:spcPct val="90000"/>
            </a:lnSpc>
            <a:spcBef>
              <a:spcPct val="0"/>
            </a:spcBef>
            <a:spcAft>
              <a:spcPct val="15000"/>
            </a:spcAft>
            <a:buChar char="••"/>
          </a:pPr>
          <a:r>
            <a:rPr lang="en-US" sz="1000" kern="1200" dirty="0" smtClean="0"/>
            <a:t>Owners desire  and attitude to continue</a:t>
          </a:r>
          <a:endParaRPr lang="en-US" sz="1000" kern="1200" dirty="0"/>
        </a:p>
        <a:p>
          <a:pPr marL="57150" lvl="1" indent="-57150" algn="l" defTabSz="444500">
            <a:lnSpc>
              <a:spcPct val="90000"/>
            </a:lnSpc>
            <a:spcBef>
              <a:spcPct val="0"/>
            </a:spcBef>
            <a:spcAft>
              <a:spcPct val="15000"/>
            </a:spcAft>
            <a:buChar char="••"/>
          </a:pPr>
          <a:r>
            <a:rPr lang="en-US" sz="1000" kern="1200" dirty="0" smtClean="0"/>
            <a:t>Alternative use</a:t>
          </a:r>
          <a:endParaRPr lang="en-US" sz="1000" kern="1200" dirty="0"/>
        </a:p>
        <a:p>
          <a:pPr marL="57150" lvl="1" indent="-57150" algn="l" defTabSz="444500">
            <a:lnSpc>
              <a:spcPct val="90000"/>
            </a:lnSpc>
            <a:spcBef>
              <a:spcPct val="0"/>
            </a:spcBef>
            <a:spcAft>
              <a:spcPct val="15000"/>
            </a:spcAft>
            <a:buChar char="••"/>
          </a:pPr>
          <a:r>
            <a:rPr lang="de-DE" sz="1000" kern="1200" dirty="0" smtClean="0"/>
            <a:t>Feasibility of development</a:t>
          </a:r>
          <a:endParaRPr lang="en-US" sz="1000" kern="1200" dirty="0"/>
        </a:p>
        <a:p>
          <a:pPr marL="57150" lvl="1" indent="-57150" algn="l" defTabSz="444500">
            <a:lnSpc>
              <a:spcPct val="90000"/>
            </a:lnSpc>
            <a:spcBef>
              <a:spcPct val="0"/>
            </a:spcBef>
            <a:spcAft>
              <a:spcPct val="15000"/>
            </a:spcAft>
            <a:buChar char="••"/>
          </a:pPr>
          <a:r>
            <a:rPr lang="en-US" sz="1000" kern="1200" dirty="0" smtClean="0"/>
            <a:t>Local acceptance</a:t>
          </a:r>
          <a:endParaRPr lang="en-US" sz="1000" kern="1200" dirty="0"/>
        </a:p>
        <a:p>
          <a:pPr marL="57150" lvl="1" indent="-57150" algn="l" defTabSz="444500">
            <a:lnSpc>
              <a:spcPct val="90000"/>
            </a:lnSpc>
            <a:spcBef>
              <a:spcPct val="0"/>
            </a:spcBef>
            <a:spcAft>
              <a:spcPct val="15000"/>
            </a:spcAft>
            <a:buChar char="••"/>
          </a:pPr>
          <a:r>
            <a:rPr lang="en-US" sz="1000" kern="1200" dirty="0" smtClean="0"/>
            <a:t>Community involvement</a:t>
          </a:r>
          <a:endParaRPr lang="en-US" sz="1000" kern="1200" dirty="0"/>
        </a:p>
        <a:p>
          <a:pPr marL="57150" lvl="1" indent="-57150" algn="l" defTabSz="444500">
            <a:lnSpc>
              <a:spcPct val="90000"/>
            </a:lnSpc>
            <a:spcBef>
              <a:spcPct val="0"/>
            </a:spcBef>
            <a:spcAft>
              <a:spcPct val="15000"/>
            </a:spcAft>
            <a:buChar char="••"/>
          </a:pPr>
          <a:r>
            <a:rPr lang="en-US" sz="1000" kern="1200" dirty="0" smtClean="0"/>
            <a:t>Income generation</a:t>
          </a:r>
          <a:endParaRPr lang="en-US" sz="1000" kern="1200" dirty="0"/>
        </a:p>
        <a:p>
          <a:pPr marL="57150" lvl="1" indent="-57150" algn="l" defTabSz="444500">
            <a:lnSpc>
              <a:spcPct val="90000"/>
            </a:lnSpc>
            <a:spcBef>
              <a:spcPct val="0"/>
            </a:spcBef>
            <a:spcAft>
              <a:spcPct val="15000"/>
            </a:spcAft>
            <a:buChar char="••"/>
          </a:pPr>
          <a:r>
            <a:rPr lang="en-US" sz="1000" kern="1200" dirty="0" smtClean="0"/>
            <a:t>Security concern</a:t>
          </a:r>
          <a:endParaRPr lang="en-US" sz="1000" kern="1200" dirty="0"/>
        </a:p>
        <a:p>
          <a:pPr marL="57150" lvl="1" indent="-57150" algn="l" defTabSz="444500">
            <a:lnSpc>
              <a:spcPct val="90000"/>
            </a:lnSpc>
            <a:spcBef>
              <a:spcPct val="0"/>
            </a:spcBef>
            <a:spcAft>
              <a:spcPct val="15000"/>
            </a:spcAft>
            <a:buChar char="••"/>
          </a:pPr>
          <a:r>
            <a:rPr lang="de-DE" sz="1000" kern="1200" dirty="0" smtClean="0"/>
            <a:t>Implementation strategy</a:t>
          </a:r>
          <a:endParaRPr lang="en-US" sz="1000" kern="1200" dirty="0"/>
        </a:p>
        <a:p>
          <a:pPr marL="57150" lvl="1" indent="-57150" algn="l" defTabSz="444500">
            <a:lnSpc>
              <a:spcPct val="90000"/>
            </a:lnSpc>
            <a:spcBef>
              <a:spcPct val="0"/>
            </a:spcBef>
            <a:spcAft>
              <a:spcPct val="15000"/>
            </a:spcAft>
            <a:buChar char="••"/>
          </a:pPr>
          <a:endParaRPr lang="en-US" sz="1000" kern="1200" dirty="0"/>
        </a:p>
      </dsp:txBody>
      <dsp:txXfrm>
        <a:off x="5013313" y="677056"/>
        <a:ext cx="1368933" cy="2650820"/>
      </dsp:txXfrm>
    </dsp:sp>
    <dsp:sp modelId="{BB476116-BD37-47A7-A030-5E74FBD3F445}">
      <dsp:nvSpPr>
        <dsp:cNvPr id="0" name=""/>
        <dsp:cNvSpPr/>
      </dsp:nvSpPr>
      <dsp:spPr>
        <a:xfrm>
          <a:off x="6347444" y="258979"/>
          <a:ext cx="467329" cy="362032"/>
        </a:xfrm>
        <a:prstGeom prst="rightArrow">
          <a:avLst>
            <a:gd name="adj1" fmla="val 60000"/>
            <a:gd name="adj2" fmla="val 50000"/>
          </a:avLst>
        </a:prstGeom>
        <a:solidFill>
          <a:schemeClr val="accent5">
            <a:hueOff val="-7353345"/>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6347444" y="331385"/>
        <a:ext cx="358719" cy="217220"/>
      </dsp:txXfrm>
    </dsp:sp>
    <dsp:sp modelId="{FB9C8298-7EA0-4778-8D3B-CEA72BEBC7A2}">
      <dsp:nvSpPr>
        <dsp:cNvPr id="0" name=""/>
        <dsp:cNvSpPr/>
      </dsp:nvSpPr>
      <dsp:spPr>
        <a:xfrm>
          <a:off x="7008760" y="245525"/>
          <a:ext cx="1454113" cy="583411"/>
        </a:xfrm>
        <a:prstGeom prst="roundRect">
          <a:avLst>
            <a:gd name="adj" fmla="val 10000"/>
          </a:avLst>
        </a:prstGeom>
        <a:solidFill>
          <a:schemeClr val="accent5">
            <a:hueOff val="-7353345"/>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lvl="0" algn="l" defTabSz="444500">
            <a:lnSpc>
              <a:spcPct val="90000"/>
            </a:lnSpc>
            <a:spcBef>
              <a:spcPct val="0"/>
            </a:spcBef>
            <a:spcAft>
              <a:spcPct val="35000"/>
            </a:spcAft>
          </a:pPr>
          <a:r>
            <a:rPr lang="en-US" sz="1000" kern="1200" dirty="0" smtClean="0"/>
            <a:t>Detail design </a:t>
          </a:r>
          <a:endParaRPr lang="en-US" sz="1000" kern="1200" dirty="0"/>
        </a:p>
      </dsp:txBody>
      <dsp:txXfrm>
        <a:off x="7008760" y="245525"/>
        <a:ext cx="1454113" cy="388940"/>
      </dsp:txXfrm>
    </dsp:sp>
    <dsp:sp modelId="{05419056-544F-4B74-A2EC-E66536B0E9CB}">
      <dsp:nvSpPr>
        <dsp:cNvPr id="0" name=""/>
        <dsp:cNvSpPr/>
      </dsp:nvSpPr>
      <dsp:spPr>
        <a:xfrm>
          <a:off x="7306590" y="634466"/>
          <a:ext cx="1454113" cy="27360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353345"/>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Environmental concern</a:t>
          </a:r>
          <a:endParaRPr lang="en-US" sz="1000" kern="1200" dirty="0"/>
        </a:p>
        <a:p>
          <a:pPr marL="57150" lvl="1" indent="-57150" algn="l" defTabSz="444500">
            <a:lnSpc>
              <a:spcPct val="90000"/>
            </a:lnSpc>
            <a:spcBef>
              <a:spcPct val="0"/>
            </a:spcBef>
            <a:spcAft>
              <a:spcPct val="15000"/>
            </a:spcAft>
            <a:buChar char="••"/>
          </a:pPr>
          <a:r>
            <a:rPr lang="en-US" sz="1000" kern="1200" dirty="0" smtClean="0"/>
            <a:t>Design sustainability </a:t>
          </a:r>
          <a:endParaRPr lang="en-US" sz="1000" kern="1200" dirty="0"/>
        </a:p>
        <a:p>
          <a:pPr marL="57150" lvl="1" indent="-57150" algn="l" defTabSz="444500">
            <a:lnSpc>
              <a:spcPct val="90000"/>
            </a:lnSpc>
            <a:spcBef>
              <a:spcPct val="0"/>
            </a:spcBef>
            <a:spcAft>
              <a:spcPct val="15000"/>
            </a:spcAft>
            <a:buChar char="••"/>
          </a:pPr>
          <a:r>
            <a:rPr lang="en-US" sz="1000" kern="1200" dirty="0" smtClean="0"/>
            <a:t>Local context</a:t>
          </a:r>
          <a:endParaRPr lang="en-US" sz="1000" kern="1200" dirty="0"/>
        </a:p>
        <a:p>
          <a:pPr marL="57150" lvl="1" indent="-57150" algn="l" defTabSz="444500">
            <a:lnSpc>
              <a:spcPct val="90000"/>
            </a:lnSpc>
            <a:spcBef>
              <a:spcPct val="0"/>
            </a:spcBef>
            <a:spcAft>
              <a:spcPct val="15000"/>
            </a:spcAft>
            <a:buChar char="••"/>
          </a:pPr>
          <a:r>
            <a:rPr lang="en-US" sz="1000" kern="1200" dirty="0" smtClean="0"/>
            <a:t>Community involvement</a:t>
          </a:r>
          <a:endParaRPr lang="en-US" sz="1000" kern="1200" dirty="0"/>
        </a:p>
        <a:p>
          <a:pPr marL="57150" lvl="1" indent="-57150" algn="l" defTabSz="444500">
            <a:lnSpc>
              <a:spcPct val="90000"/>
            </a:lnSpc>
            <a:spcBef>
              <a:spcPct val="0"/>
            </a:spcBef>
            <a:spcAft>
              <a:spcPct val="15000"/>
            </a:spcAft>
            <a:buChar char="••"/>
          </a:pPr>
          <a:r>
            <a:rPr lang="en-US" sz="1000" kern="1200" dirty="0" smtClean="0"/>
            <a:t>Industrial estate efficiency  </a:t>
          </a:r>
          <a:endParaRPr lang="en-US" sz="1000" kern="1200" dirty="0"/>
        </a:p>
      </dsp:txBody>
      <dsp:txXfrm>
        <a:off x="7349180" y="677056"/>
        <a:ext cx="1368933" cy="26508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D9D83-C7B4-4A89-B5D0-E33B31353770}">
      <dsp:nvSpPr>
        <dsp:cNvPr id="0" name=""/>
        <dsp:cNvSpPr/>
      </dsp:nvSpPr>
      <dsp:spPr>
        <a:xfrm>
          <a:off x="290" y="27835"/>
          <a:ext cx="1349360" cy="58540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lvl="0" algn="l" defTabSz="444500">
            <a:lnSpc>
              <a:spcPct val="90000"/>
            </a:lnSpc>
            <a:spcBef>
              <a:spcPct val="0"/>
            </a:spcBef>
            <a:spcAft>
              <a:spcPct val="35000"/>
            </a:spcAft>
          </a:pPr>
          <a:r>
            <a:rPr lang="en-US" sz="1000" kern="1200" dirty="0" smtClean="0"/>
            <a:t>Contextual study </a:t>
          </a:r>
          <a:endParaRPr lang="en-US" sz="1000" kern="1200" dirty="0"/>
        </a:p>
      </dsp:txBody>
      <dsp:txXfrm>
        <a:off x="290" y="27835"/>
        <a:ext cx="1349360" cy="390271"/>
      </dsp:txXfrm>
    </dsp:sp>
    <dsp:sp modelId="{F0044B76-C4B4-41C8-A5A6-A225A87B54FD}">
      <dsp:nvSpPr>
        <dsp:cNvPr id="0" name=""/>
        <dsp:cNvSpPr/>
      </dsp:nvSpPr>
      <dsp:spPr>
        <a:xfrm>
          <a:off x="111058" y="418107"/>
          <a:ext cx="1680575" cy="274725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Existing open space</a:t>
          </a:r>
          <a:endParaRPr lang="en-US" sz="1000" kern="1200" dirty="0"/>
        </a:p>
        <a:p>
          <a:pPr marL="57150" lvl="1" indent="-57150" algn="l" defTabSz="444500">
            <a:lnSpc>
              <a:spcPct val="90000"/>
            </a:lnSpc>
            <a:spcBef>
              <a:spcPct val="0"/>
            </a:spcBef>
            <a:spcAft>
              <a:spcPct val="15000"/>
            </a:spcAft>
            <a:buChar char="••"/>
          </a:pPr>
          <a:r>
            <a:rPr lang="en-US" sz="1000" kern="1200" dirty="0" smtClean="0"/>
            <a:t>Existing recreational facilities.</a:t>
          </a:r>
          <a:endParaRPr lang="en-US" sz="1000" kern="1200" dirty="0"/>
        </a:p>
        <a:p>
          <a:pPr marL="57150" lvl="1" indent="-57150" algn="l" defTabSz="444500">
            <a:lnSpc>
              <a:spcPct val="90000"/>
            </a:lnSpc>
            <a:spcBef>
              <a:spcPct val="0"/>
            </a:spcBef>
            <a:spcAft>
              <a:spcPct val="15000"/>
            </a:spcAft>
            <a:buChar char="••"/>
          </a:pPr>
          <a:r>
            <a:rPr lang="en-US" sz="1000" kern="1200" dirty="0" smtClean="0"/>
            <a:t>Type, ownership, public access etc.</a:t>
          </a:r>
          <a:endParaRPr lang="en-US" sz="1000" kern="1200" dirty="0"/>
        </a:p>
        <a:p>
          <a:pPr marL="57150" lvl="1" indent="-57150" algn="l" defTabSz="444500">
            <a:lnSpc>
              <a:spcPct val="90000"/>
            </a:lnSpc>
            <a:spcBef>
              <a:spcPct val="0"/>
            </a:spcBef>
            <a:spcAft>
              <a:spcPct val="15000"/>
            </a:spcAft>
            <a:buChar char="••"/>
          </a:pPr>
          <a:r>
            <a:rPr lang="en-US" sz="1000" kern="1200" dirty="0" smtClean="0"/>
            <a:t>Surrounding area details </a:t>
          </a:r>
          <a:endParaRPr lang="en-US" sz="1000" kern="1200" dirty="0"/>
        </a:p>
        <a:p>
          <a:pPr marL="57150" lvl="1" indent="-57150" algn="l" defTabSz="444500">
            <a:lnSpc>
              <a:spcPct val="90000"/>
            </a:lnSpc>
            <a:spcBef>
              <a:spcPct val="0"/>
            </a:spcBef>
            <a:spcAft>
              <a:spcPct val="15000"/>
            </a:spcAft>
            <a:buChar char="••"/>
          </a:pPr>
          <a:r>
            <a:rPr lang="en-US" sz="1000" kern="1200" dirty="0" smtClean="0"/>
            <a:t>Earthquake  and other disaster </a:t>
          </a:r>
          <a:endParaRPr lang="en-US" sz="1000" kern="1200" dirty="0"/>
        </a:p>
        <a:p>
          <a:pPr marL="57150" lvl="1" indent="-57150" algn="l" defTabSz="444500">
            <a:lnSpc>
              <a:spcPct val="90000"/>
            </a:lnSpc>
            <a:spcBef>
              <a:spcPct val="0"/>
            </a:spcBef>
            <a:spcAft>
              <a:spcPct val="15000"/>
            </a:spcAft>
            <a:buChar char="••"/>
          </a:pPr>
          <a:r>
            <a:rPr lang="en-US" sz="1000" kern="1200" dirty="0" smtClean="0"/>
            <a:t>Vulnerability, exposure of open space in disaster </a:t>
          </a:r>
          <a:endParaRPr lang="en-US" sz="1000" kern="1200" dirty="0"/>
        </a:p>
        <a:p>
          <a:pPr marL="57150" lvl="1" indent="-57150" algn="l" defTabSz="444500">
            <a:lnSpc>
              <a:spcPct val="90000"/>
            </a:lnSpc>
            <a:spcBef>
              <a:spcPct val="0"/>
            </a:spcBef>
            <a:spcAft>
              <a:spcPct val="15000"/>
            </a:spcAft>
            <a:buChar char="••"/>
          </a:pPr>
          <a:r>
            <a:rPr lang="en-US" sz="1000" kern="1200" dirty="0" smtClean="0"/>
            <a:t>Road network hierarchy </a:t>
          </a:r>
          <a:endParaRPr lang="en-US" sz="1000" kern="1200" dirty="0"/>
        </a:p>
      </dsp:txBody>
      <dsp:txXfrm>
        <a:off x="160280" y="467329"/>
        <a:ext cx="1582131" cy="2648806"/>
      </dsp:txXfrm>
    </dsp:sp>
    <dsp:sp modelId="{AE5F0CCD-CC00-44D7-A533-0571E45E2ED1}">
      <dsp:nvSpPr>
        <dsp:cNvPr id="0" name=""/>
        <dsp:cNvSpPr/>
      </dsp:nvSpPr>
      <dsp:spPr>
        <a:xfrm>
          <a:off x="1595611" y="54995"/>
          <a:ext cx="521435" cy="33595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1595611" y="122185"/>
        <a:ext cx="420650" cy="201571"/>
      </dsp:txXfrm>
    </dsp:sp>
    <dsp:sp modelId="{9C6DFA05-8344-4DC8-AA57-8F80B0144A64}">
      <dsp:nvSpPr>
        <dsp:cNvPr id="0" name=""/>
        <dsp:cNvSpPr/>
      </dsp:nvSpPr>
      <dsp:spPr>
        <a:xfrm>
          <a:off x="2333491" y="27835"/>
          <a:ext cx="1349360" cy="585406"/>
        </a:xfrm>
        <a:prstGeom prst="roundRect">
          <a:avLst>
            <a:gd name="adj" fmla="val 10000"/>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lvl="0" algn="l" defTabSz="444500">
            <a:lnSpc>
              <a:spcPct val="90000"/>
            </a:lnSpc>
            <a:spcBef>
              <a:spcPct val="0"/>
            </a:spcBef>
            <a:spcAft>
              <a:spcPct val="35000"/>
            </a:spcAft>
          </a:pPr>
          <a:r>
            <a:rPr lang="en-US" sz="1000" kern="1200" dirty="0" smtClean="0"/>
            <a:t>Conflict analysis </a:t>
          </a:r>
          <a:endParaRPr lang="en-US" sz="1000" kern="1200" dirty="0"/>
        </a:p>
      </dsp:txBody>
      <dsp:txXfrm>
        <a:off x="2333491" y="27835"/>
        <a:ext cx="1349360" cy="390271"/>
      </dsp:txXfrm>
    </dsp:sp>
    <dsp:sp modelId="{4A2727A5-3922-4FB8-886E-DE1754E94F26}">
      <dsp:nvSpPr>
        <dsp:cNvPr id="0" name=""/>
        <dsp:cNvSpPr/>
      </dsp:nvSpPr>
      <dsp:spPr>
        <a:xfrm>
          <a:off x="2450905" y="418107"/>
          <a:ext cx="1667283" cy="274725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Possible impact of the disaster event in the wider city and the design areas</a:t>
          </a:r>
          <a:endParaRPr lang="en-US" sz="1000" kern="1200" dirty="0"/>
        </a:p>
        <a:p>
          <a:pPr marL="57150" lvl="1" indent="-57150" algn="l" defTabSz="444500">
            <a:lnSpc>
              <a:spcPct val="90000"/>
            </a:lnSpc>
            <a:spcBef>
              <a:spcPct val="0"/>
            </a:spcBef>
            <a:spcAft>
              <a:spcPct val="15000"/>
            </a:spcAft>
            <a:buChar char="••"/>
          </a:pPr>
          <a:r>
            <a:rPr lang="en-US" sz="1000" kern="1200" dirty="0" smtClean="0"/>
            <a:t>Need/availability  of infrastructure and services</a:t>
          </a:r>
          <a:endParaRPr lang="en-US" sz="1000" kern="1200" dirty="0"/>
        </a:p>
        <a:p>
          <a:pPr marL="57150" lvl="1" indent="-57150" algn="l" defTabSz="444500">
            <a:lnSpc>
              <a:spcPct val="90000"/>
            </a:lnSpc>
            <a:spcBef>
              <a:spcPct val="0"/>
            </a:spcBef>
            <a:spcAft>
              <a:spcPct val="15000"/>
            </a:spcAft>
            <a:buChar char="••"/>
          </a:pPr>
          <a:r>
            <a:rPr lang="en-US" sz="1000" kern="1200" dirty="0" smtClean="0"/>
            <a:t>Identification of existing urban facilities with open space that is in conflict</a:t>
          </a:r>
          <a:endParaRPr lang="en-US" sz="1000" kern="1200" dirty="0"/>
        </a:p>
        <a:p>
          <a:pPr marL="57150" lvl="1" indent="-57150" algn="l" defTabSz="444500">
            <a:lnSpc>
              <a:spcPct val="90000"/>
            </a:lnSpc>
            <a:spcBef>
              <a:spcPct val="0"/>
            </a:spcBef>
            <a:spcAft>
              <a:spcPct val="15000"/>
            </a:spcAft>
            <a:buChar char="••"/>
          </a:pPr>
          <a:endParaRPr lang="en-US" sz="1000" kern="1200" dirty="0"/>
        </a:p>
      </dsp:txBody>
      <dsp:txXfrm>
        <a:off x="2499738" y="466940"/>
        <a:ext cx="1569617" cy="2649584"/>
      </dsp:txXfrm>
    </dsp:sp>
    <dsp:sp modelId="{2A28D97E-6D59-4E1D-AD18-383452BA6D3F}">
      <dsp:nvSpPr>
        <dsp:cNvPr id="0" name=""/>
        <dsp:cNvSpPr/>
      </dsp:nvSpPr>
      <dsp:spPr>
        <a:xfrm>
          <a:off x="3927151" y="54995"/>
          <a:ext cx="517913" cy="335951"/>
        </a:xfrm>
        <a:prstGeom prst="rightArrow">
          <a:avLst>
            <a:gd name="adj1" fmla="val 60000"/>
            <a:gd name="adj2" fmla="val 50000"/>
          </a:avLst>
        </a:prstGeom>
        <a:solidFill>
          <a:schemeClr val="accent5">
            <a:hueOff val="-3676673"/>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3927151" y="122185"/>
        <a:ext cx="417128" cy="201571"/>
      </dsp:txXfrm>
    </dsp:sp>
    <dsp:sp modelId="{FD14CD30-1E60-4E03-B9FD-E425CA0E1B6B}">
      <dsp:nvSpPr>
        <dsp:cNvPr id="0" name=""/>
        <dsp:cNvSpPr/>
      </dsp:nvSpPr>
      <dsp:spPr>
        <a:xfrm>
          <a:off x="4660047" y="27835"/>
          <a:ext cx="1349360" cy="585406"/>
        </a:xfrm>
        <a:prstGeom prst="roundRect">
          <a:avLst>
            <a:gd name="adj" fmla="val 10000"/>
          </a:avLst>
        </a:prstGeom>
        <a:solidFill>
          <a:schemeClr val="accent5">
            <a:hueOff val="-4902231"/>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lvl="0" algn="l" defTabSz="444500">
            <a:lnSpc>
              <a:spcPct val="90000"/>
            </a:lnSpc>
            <a:spcBef>
              <a:spcPct val="0"/>
            </a:spcBef>
            <a:spcAft>
              <a:spcPct val="35000"/>
            </a:spcAft>
          </a:pPr>
          <a:r>
            <a:rPr lang="en-US" sz="1000" kern="1200" dirty="0" smtClean="0"/>
            <a:t>Intervention scope policy formulation</a:t>
          </a:r>
          <a:endParaRPr lang="en-US" sz="1000" kern="1200" dirty="0"/>
        </a:p>
      </dsp:txBody>
      <dsp:txXfrm>
        <a:off x="4660047" y="27835"/>
        <a:ext cx="1349360" cy="390271"/>
      </dsp:txXfrm>
    </dsp:sp>
    <dsp:sp modelId="{A9B9002E-3C8E-4AB7-9EA0-B3063D546BF7}">
      <dsp:nvSpPr>
        <dsp:cNvPr id="0" name=""/>
        <dsp:cNvSpPr/>
      </dsp:nvSpPr>
      <dsp:spPr>
        <a:xfrm>
          <a:off x="4780638" y="418107"/>
          <a:ext cx="1660928" cy="274725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4902231"/>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Applicability and suitability of open spaces</a:t>
          </a:r>
          <a:endParaRPr lang="en-US" sz="1000" kern="1200" dirty="0"/>
        </a:p>
        <a:p>
          <a:pPr marL="57150" lvl="1" indent="-57150" algn="l" defTabSz="444500">
            <a:lnSpc>
              <a:spcPct val="90000"/>
            </a:lnSpc>
            <a:spcBef>
              <a:spcPct val="0"/>
            </a:spcBef>
            <a:spcAft>
              <a:spcPct val="15000"/>
            </a:spcAft>
            <a:buChar char="••"/>
          </a:pPr>
          <a:r>
            <a:rPr lang="en-US" sz="1000" kern="1200" dirty="0" smtClean="0"/>
            <a:t>Categorizing problem areas</a:t>
          </a:r>
          <a:endParaRPr lang="en-US" sz="1000" kern="1200" dirty="0"/>
        </a:p>
        <a:p>
          <a:pPr marL="57150" lvl="1" indent="-57150" algn="l" defTabSz="444500">
            <a:lnSpc>
              <a:spcPct val="90000"/>
            </a:lnSpc>
            <a:spcBef>
              <a:spcPct val="0"/>
            </a:spcBef>
            <a:spcAft>
              <a:spcPct val="15000"/>
            </a:spcAft>
            <a:buChar char="••"/>
          </a:pPr>
          <a:r>
            <a:rPr lang="en-US" sz="1000" kern="1200" dirty="0" smtClean="0"/>
            <a:t>prioritization of problems for actions</a:t>
          </a:r>
          <a:endParaRPr lang="en-US" sz="1000" kern="1200" dirty="0"/>
        </a:p>
        <a:p>
          <a:pPr marL="57150" lvl="1" indent="-57150" algn="l" defTabSz="444500">
            <a:lnSpc>
              <a:spcPct val="90000"/>
            </a:lnSpc>
            <a:spcBef>
              <a:spcPct val="0"/>
            </a:spcBef>
            <a:spcAft>
              <a:spcPct val="15000"/>
            </a:spcAft>
            <a:buChar char="••"/>
          </a:pPr>
          <a:r>
            <a:rPr lang="en-US" sz="1000" kern="1200" dirty="0" smtClean="0"/>
            <a:t>Identification and Coordination with other institutions, such as Fire Service and Civil Defense etc.</a:t>
          </a:r>
          <a:endParaRPr lang="en-US" sz="1000" kern="1200" dirty="0"/>
        </a:p>
        <a:p>
          <a:pPr marL="57150" lvl="1" indent="-57150" algn="l" defTabSz="444500">
            <a:lnSpc>
              <a:spcPct val="90000"/>
            </a:lnSpc>
            <a:spcBef>
              <a:spcPct val="0"/>
            </a:spcBef>
            <a:spcAft>
              <a:spcPct val="15000"/>
            </a:spcAft>
            <a:buChar char="••"/>
          </a:pPr>
          <a:r>
            <a:rPr lang="de-DE" sz="1000" kern="1200" dirty="0" smtClean="0"/>
            <a:t>Implementation strategy by </a:t>
          </a:r>
          <a:r>
            <a:rPr lang="en-US" sz="1000" kern="1200" dirty="0" smtClean="0"/>
            <a:t>utilizing their infrastructures</a:t>
          </a:r>
          <a:endParaRPr lang="en-US" sz="1000" kern="1200" dirty="0"/>
        </a:p>
        <a:p>
          <a:pPr marL="57150" lvl="1" indent="-57150" algn="l" defTabSz="444500">
            <a:lnSpc>
              <a:spcPct val="90000"/>
            </a:lnSpc>
            <a:spcBef>
              <a:spcPct val="0"/>
            </a:spcBef>
            <a:spcAft>
              <a:spcPct val="15000"/>
            </a:spcAft>
            <a:buChar char="••"/>
          </a:pPr>
          <a:endParaRPr lang="en-US" sz="1000" kern="1200" dirty="0"/>
        </a:p>
      </dsp:txBody>
      <dsp:txXfrm>
        <a:off x="4829285" y="466754"/>
        <a:ext cx="1563634" cy="2649956"/>
      </dsp:txXfrm>
    </dsp:sp>
    <dsp:sp modelId="{BB476116-BD37-47A7-A030-5E74FBD3F445}">
      <dsp:nvSpPr>
        <dsp:cNvPr id="0" name=""/>
        <dsp:cNvSpPr/>
      </dsp:nvSpPr>
      <dsp:spPr>
        <a:xfrm>
          <a:off x="6252912" y="54995"/>
          <a:ext cx="516228" cy="335951"/>
        </a:xfrm>
        <a:prstGeom prst="rightArrow">
          <a:avLst>
            <a:gd name="adj1" fmla="val 60000"/>
            <a:gd name="adj2" fmla="val 50000"/>
          </a:avLst>
        </a:prstGeom>
        <a:solidFill>
          <a:schemeClr val="accent5">
            <a:hueOff val="-7353345"/>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6252912" y="122185"/>
        <a:ext cx="415443" cy="201571"/>
      </dsp:txXfrm>
    </dsp:sp>
    <dsp:sp modelId="{FB9C8298-7EA0-4778-8D3B-CEA72BEBC7A2}">
      <dsp:nvSpPr>
        <dsp:cNvPr id="0" name=""/>
        <dsp:cNvSpPr/>
      </dsp:nvSpPr>
      <dsp:spPr>
        <a:xfrm>
          <a:off x="6983424" y="27835"/>
          <a:ext cx="1349360" cy="585406"/>
        </a:xfrm>
        <a:prstGeom prst="roundRect">
          <a:avLst>
            <a:gd name="adj" fmla="val 10000"/>
          </a:avLst>
        </a:prstGeom>
        <a:solidFill>
          <a:schemeClr val="accent5">
            <a:hueOff val="-7353345"/>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lvl="0" algn="l" defTabSz="444500">
            <a:lnSpc>
              <a:spcPct val="90000"/>
            </a:lnSpc>
            <a:spcBef>
              <a:spcPct val="0"/>
            </a:spcBef>
            <a:spcAft>
              <a:spcPct val="35000"/>
            </a:spcAft>
          </a:pPr>
          <a:r>
            <a:rPr lang="en-US" sz="1000" kern="1200" dirty="0" smtClean="0"/>
            <a:t>Detail design </a:t>
          </a:r>
          <a:endParaRPr lang="en-US" sz="1000" kern="1200" dirty="0"/>
        </a:p>
      </dsp:txBody>
      <dsp:txXfrm>
        <a:off x="6983424" y="27835"/>
        <a:ext cx="1349360" cy="390271"/>
      </dsp:txXfrm>
    </dsp:sp>
    <dsp:sp modelId="{05419056-544F-4B74-A2EC-E66536B0E9CB}">
      <dsp:nvSpPr>
        <dsp:cNvPr id="0" name=""/>
        <dsp:cNvSpPr/>
      </dsp:nvSpPr>
      <dsp:spPr>
        <a:xfrm>
          <a:off x="7107389" y="418107"/>
          <a:ext cx="1654181" cy="274725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353345"/>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Citywide comprehensive plan</a:t>
          </a:r>
          <a:endParaRPr lang="en-US" sz="1000" kern="1200" dirty="0"/>
        </a:p>
        <a:p>
          <a:pPr marL="57150" lvl="1" indent="-57150" algn="l" defTabSz="444500">
            <a:lnSpc>
              <a:spcPct val="90000"/>
            </a:lnSpc>
            <a:spcBef>
              <a:spcPct val="0"/>
            </a:spcBef>
            <a:spcAft>
              <a:spcPct val="15000"/>
            </a:spcAft>
            <a:buChar char="••"/>
          </a:pPr>
          <a:r>
            <a:rPr lang="en-US" sz="1000" kern="1200" dirty="0" smtClean="0"/>
            <a:t>open space adaptation for disaster management and recovery program</a:t>
          </a:r>
          <a:endParaRPr lang="en-US" sz="1000" kern="1200" dirty="0"/>
        </a:p>
        <a:p>
          <a:pPr marL="57150" lvl="1" indent="-57150" algn="l" defTabSz="444500">
            <a:lnSpc>
              <a:spcPct val="90000"/>
            </a:lnSpc>
            <a:spcBef>
              <a:spcPct val="0"/>
            </a:spcBef>
            <a:spcAft>
              <a:spcPct val="15000"/>
            </a:spcAft>
            <a:buChar char="••"/>
          </a:pPr>
          <a:r>
            <a:rPr lang="en-US" sz="1000" kern="1200" dirty="0" smtClean="0"/>
            <a:t>Field stations for necessary disaster management</a:t>
          </a:r>
          <a:endParaRPr lang="en-US" sz="1000" kern="1200" dirty="0"/>
        </a:p>
        <a:p>
          <a:pPr marL="57150" lvl="1" indent="-57150" algn="l" defTabSz="444500">
            <a:lnSpc>
              <a:spcPct val="90000"/>
            </a:lnSpc>
            <a:spcBef>
              <a:spcPct val="0"/>
            </a:spcBef>
            <a:spcAft>
              <a:spcPct val="15000"/>
            </a:spcAft>
            <a:buChar char="••"/>
          </a:pPr>
          <a:r>
            <a:rPr lang="en-US" sz="1000" kern="1200" dirty="0" smtClean="0"/>
            <a:t>new or redesign of existing urban facility with open space.</a:t>
          </a:r>
          <a:endParaRPr lang="en-US" sz="1000" kern="1200" dirty="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endParaRPr lang="en-US" sz="1000" kern="1200" dirty="0"/>
        </a:p>
      </dsp:txBody>
      <dsp:txXfrm>
        <a:off x="7155838" y="466556"/>
        <a:ext cx="1557283" cy="2650352"/>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image" Target="../media/image143.png"/><Relationship Id="rId5" Type="http://schemas.openxmlformats.org/officeDocument/2006/relationships/image" Target="../media/image147.png"/><Relationship Id="rId4" Type="http://schemas.openxmlformats.org/officeDocument/2006/relationships/image" Target="../media/image146.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image" Target="../media/image149.png"/><Relationship Id="rId4" Type="http://schemas.openxmlformats.org/officeDocument/2006/relationships/image" Target="../media/image152.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image" Target="../media/image154.png"/><Relationship Id="rId4" Type="http://schemas.openxmlformats.org/officeDocument/2006/relationships/image" Target="../media/image15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t>MSDP, 2011-2031</a:t>
            </a: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US" dirty="0" smtClean="0"/>
              <a:t>Draft Structure Plan _31 August, 2015</a:t>
            </a:r>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t>UDD_AUST projects</a:t>
            </a: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F4C149F-3485-49BE-8F12-BCF1D130D24C}" type="slidenum">
              <a:rPr lang="en-US" smtClean="0"/>
              <a:t>‹#›</a:t>
            </a:fld>
            <a:endParaRPr lang="en-US"/>
          </a:p>
        </p:txBody>
      </p:sp>
    </p:spTree>
    <p:extLst>
      <p:ext uri="{BB962C8B-B14F-4D97-AF65-F5344CB8AC3E}">
        <p14:creationId xmlns:p14="http://schemas.microsoft.com/office/powerpoint/2010/main" val="3217004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870C4-C6B2-4AFF-9453-349F6FB29CBF}" type="datetimeFigureOut">
              <a:rPr lang="en-US" smtClean="0"/>
              <a:t>8/29/2015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3A1FEB-D089-4879-BB43-847524DD3A8A}" type="slidenum">
              <a:rPr lang="en-US" smtClean="0"/>
              <a:t>‹#›</a:t>
            </a:fld>
            <a:endParaRPr lang="en-US"/>
          </a:p>
        </p:txBody>
      </p:sp>
    </p:spTree>
    <p:extLst>
      <p:ext uri="{BB962C8B-B14F-4D97-AF65-F5344CB8AC3E}">
        <p14:creationId xmlns:p14="http://schemas.microsoft.com/office/powerpoint/2010/main" val="3058373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3A1FEB-D089-4879-BB43-847524DD3A8A}" type="slidenum">
              <a:rPr lang="en-US" smtClean="0"/>
              <a:t>11</a:t>
            </a:fld>
            <a:endParaRPr lang="en-US"/>
          </a:p>
        </p:txBody>
      </p:sp>
    </p:spTree>
    <p:extLst>
      <p:ext uri="{BB962C8B-B14F-4D97-AF65-F5344CB8AC3E}">
        <p14:creationId xmlns:p14="http://schemas.microsoft.com/office/powerpoint/2010/main" val="566147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fld id="{A308120A-8A07-45F7-BEB8-3C8AF8C5D016}" type="slidenum">
              <a:rPr lang="en-US">
                <a:latin typeface="Calibri" panose="020F0502020204030204" pitchFamily="34" charset="0"/>
              </a:rPr>
              <a:pPr eaLnBrk="1" hangingPunct="1"/>
              <a:t>31</a:t>
            </a:fld>
            <a:endParaRPr lang="en-US">
              <a:latin typeface="Calibri" panose="020F0502020204030204" pitchFamily="34" charset="0"/>
            </a:endParaRPr>
          </a:p>
        </p:txBody>
      </p:sp>
    </p:spTree>
    <p:extLst>
      <p:ext uri="{BB962C8B-B14F-4D97-AF65-F5344CB8AC3E}">
        <p14:creationId xmlns:p14="http://schemas.microsoft.com/office/powerpoint/2010/main" val="3236826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024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fld id="{3EECE98C-57BC-4DA2-82ED-BE6EBCD3D41E}" type="slidenum">
              <a:rPr lang="en-US">
                <a:latin typeface="Calibri" panose="020F0502020204030204" pitchFamily="34" charset="0"/>
              </a:rPr>
              <a:pPr eaLnBrk="1" hangingPunct="1"/>
              <a:t>32</a:t>
            </a:fld>
            <a:endParaRPr lang="en-US">
              <a:latin typeface="Calibri" panose="020F0502020204030204" pitchFamily="34" charset="0"/>
            </a:endParaRPr>
          </a:p>
        </p:txBody>
      </p:sp>
    </p:spTree>
    <p:extLst>
      <p:ext uri="{BB962C8B-B14F-4D97-AF65-F5344CB8AC3E}">
        <p14:creationId xmlns:p14="http://schemas.microsoft.com/office/powerpoint/2010/main" val="2949209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102F2C2-5985-462B-9695-F15394C8E95F}" type="slidenum">
              <a:rPr lang="en-US" smtClean="0"/>
              <a:pPr/>
              <a:t>43</a:t>
            </a:fld>
            <a:endParaRPr lang="en-US"/>
          </a:p>
        </p:txBody>
      </p:sp>
    </p:spTree>
    <p:extLst>
      <p:ext uri="{BB962C8B-B14F-4D97-AF65-F5344CB8AC3E}">
        <p14:creationId xmlns:p14="http://schemas.microsoft.com/office/powerpoint/2010/main" val="3089787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102F2C2-5985-462B-9695-F15394C8E95F}" type="slidenum">
              <a:rPr lang="en-US" smtClean="0"/>
              <a:pPr/>
              <a:t>44</a:t>
            </a:fld>
            <a:endParaRPr lang="en-US"/>
          </a:p>
        </p:txBody>
      </p:sp>
    </p:spTree>
    <p:extLst>
      <p:ext uri="{BB962C8B-B14F-4D97-AF65-F5344CB8AC3E}">
        <p14:creationId xmlns:p14="http://schemas.microsoft.com/office/powerpoint/2010/main" val="287095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EED0F9-F9F9-4D9D-9599-C240EA9EB13A}" type="slidenum">
              <a:rPr lang="en-US" smtClean="0"/>
              <a:pPr/>
              <a:t>96</a:t>
            </a:fld>
            <a:endParaRPr lang="en-US"/>
          </a:p>
        </p:txBody>
      </p:sp>
    </p:spTree>
    <p:extLst>
      <p:ext uri="{BB962C8B-B14F-4D97-AF65-F5344CB8AC3E}">
        <p14:creationId xmlns:p14="http://schemas.microsoft.com/office/powerpoint/2010/main" val="1543444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EED0F9-F9F9-4D9D-9599-C240EA9EB13A}" type="slidenum">
              <a:rPr lang="en-US" smtClean="0"/>
              <a:pPr/>
              <a:t>100</a:t>
            </a:fld>
            <a:endParaRPr lang="en-US"/>
          </a:p>
        </p:txBody>
      </p:sp>
    </p:spTree>
    <p:extLst>
      <p:ext uri="{BB962C8B-B14F-4D97-AF65-F5344CB8AC3E}">
        <p14:creationId xmlns:p14="http://schemas.microsoft.com/office/powerpoint/2010/main" val="314529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6939BF-EC05-41CE-A86E-23D27FCEB813}" type="datetimeFigureOut">
              <a:rPr lang="en-US" smtClean="0"/>
              <a:t>8/29/2015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2FE63-7010-4B11-81CC-DA251B9528BC}" type="slidenum">
              <a:rPr lang="en-US" smtClean="0"/>
              <a:t>‹#›</a:t>
            </a:fld>
            <a:endParaRPr lang="en-US"/>
          </a:p>
        </p:txBody>
      </p:sp>
    </p:spTree>
    <p:extLst>
      <p:ext uri="{BB962C8B-B14F-4D97-AF65-F5344CB8AC3E}">
        <p14:creationId xmlns:p14="http://schemas.microsoft.com/office/powerpoint/2010/main" val="1132185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6939BF-EC05-41CE-A86E-23D27FCEB813}" type="datetimeFigureOut">
              <a:rPr lang="en-US" smtClean="0"/>
              <a:t>8/29/2015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2FE63-7010-4B11-81CC-DA251B9528BC}" type="slidenum">
              <a:rPr lang="en-US" smtClean="0"/>
              <a:t>‹#›</a:t>
            </a:fld>
            <a:endParaRPr lang="en-US"/>
          </a:p>
        </p:txBody>
      </p:sp>
    </p:spTree>
    <p:extLst>
      <p:ext uri="{BB962C8B-B14F-4D97-AF65-F5344CB8AC3E}">
        <p14:creationId xmlns:p14="http://schemas.microsoft.com/office/powerpoint/2010/main" val="3494616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6939BF-EC05-41CE-A86E-23D27FCEB813}" type="datetimeFigureOut">
              <a:rPr lang="en-US" smtClean="0"/>
              <a:t>8/29/2015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2FE63-7010-4B11-81CC-DA251B9528BC}" type="slidenum">
              <a:rPr lang="en-US" smtClean="0"/>
              <a:t>‹#›</a:t>
            </a:fld>
            <a:endParaRPr lang="en-US"/>
          </a:p>
        </p:txBody>
      </p:sp>
    </p:spTree>
    <p:extLst>
      <p:ext uri="{BB962C8B-B14F-4D97-AF65-F5344CB8AC3E}">
        <p14:creationId xmlns:p14="http://schemas.microsoft.com/office/powerpoint/2010/main" val="4190769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6939BF-EC05-41CE-A86E-23D27FCEB813}" type="datetimeFigureOut">
              <a:rPr lang="en-US" smtClean="0"/>
              <a:t>8/29/2015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2FE63-7010-4B11-81CC-DA251B9528BC}" type="slidenum">
              <a:rPr lang="en-US" smtClean="0"/>
              <a:t>‹#›</a:t>
            </a:fld>
            <a:endParaRPr lang="en-US"/>
          </a:p>
        </p:txBody>
      </p:sp>
    </p:spTree>
    <p:extLst>
      <p:ext uri="{BB962C8B-B14F-4D97-AF65-F5344CB8AC3E}">
        <p14:creationId xmlns:p14="http://schemas.microsoft.com/office/powerpoint/2010/main" val="3037449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6939BF-EC05-41CE-A86E-23D27FCEB813}" type="datetimeFigureOut">
              <a:rPr lang="en-US" smtClean="0"/>
              <a:t>8/29/2015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2FE63-7010-4B11-81CC-DA251B9528BC}" type="slidenum">
              <a:rPr lang="en-US" smtClean="0"/>
              <a:t>‹#›</a:t>
            </a:fld>
            <a:endParaRPr lang="en-US"/>
          </a:p>
        </p:txBody>
      </p:sp>
    </p:spTree>
    <p:extLst>
      <p:ext uri="{BB962C8B-B14F-4D97-AF65-F5344CB8AC3E}">
        <p14:creationId xmlns:p14="http://schemas.microsoft.com/office/powerpoint/2010/main" val="1565050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A6939BF-EC05-41CE-A86E-23D27FCEB813}" type="datetimeFigureOut">
              <a:rPr lang="en-US" smtClean="0"/>
              <a:t>8/29/2015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02FE63-7010-4B11-81CC-DA251B9528BC}" type="slidenum">
              <a:rPr lang="en-US" smtClean="0"/>
              <a:t>‹#›</a:t>
            </a:fld>
            <a:endParaRPr lang="en-US"/>
          </a:p>
        </p:txBody>
      </p:sp>
    </p:spTree>
    <p:extLst>
      <p:ext uri="{BB962C8B-B14F-4D97-AF65-F5344CB8AC3E}">
        <p14:creationId xmlns:p14="http://schemas.microsoft.com/office/powerpoint/2010/main" val="3073891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A6939BF-EC05-41CE-A86E-23D27FCEB813}" type="datetimeFigureOut">
              <a:rPr lang="en-US" smtClean="0"/>
              <a:t>8/29/2015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02FE63-7010-4B11-81CC-DA251B9528BC}" type="slidenum">
              <a:rPr lang="en-US" smtClean="0"/>
              <a:t>‹#›</a:t>
            </a:fld>
            <a:endParaRPr lang="en-US"/>
          </a:p>
        </p:txBody>
      </p:sp>
    </p:spTree>
    <p:extLst>
      <p:ext uri="{BB962C8B-B14F-4D97-AF65-F5344CB8AC3E}">
        <p14:creationId xmlns:p14="http://schemas.microsoft.com/office/powerpoint/2010/main" val="1600869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A6939BF-EC05-41CE-A86E-23D27FCEB813}" type="datetimeFigureOut">
              <a:rPr lang="en-US" smtClean="0"/>
              <a:t>8/29/2015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02FE63-7010-4B11-81CC-DA251B9528BC}" type="slidenum">
              <a:rPr lang="en-US" smtClean="0"/>
              <a:t>‹#›</a:t>
            </a:fld>
            <a:endParaRPr lang="en-US"/>
          </a:p>
        </p:txBody>
      </p:sp>
    </p:spTree>
    <p:extLst>
      <p:ext uri="{BB962C8B-B14F-4D97-AF65-F5344CB8AC3E}">
        <p14:creationId xmlns:p14="http://schemas.microsoft.com/office/powerpoint/2010/main" val="910458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6939BF-EC05-41CE-A86E-23D27FCEB813}" type="datetimeFigureOut">
              <a:rPr lang="en-US" smtClean="0"/>
              <a:t>8/29/2015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2FE63-7010-4B11-81CC-DA251B9528BC}" type="slidenum">
              <a:rPr lang="en-US" smtClean="0"/>
              <a:t>‹#›</a:t>
            </a:fld>
            <a:endParaRPr lang="en-US"/>
          </a:p>
        </p:txBody>
      </p:sp>
    </p:spTree>
    <p:extLst>
      <p:ext uri="{BB962C8B-B14F-4D97-AF65-F5344CB8AC3E}">
        <p14:creationId xmlns:p14="http://schemas.microsoft.com/office/powerpoint/2010/main" val="3931154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6939BF-EC05-41CE-A86E-23D27FCEB813}" type="datetimeFigureOut">
              <a:rPr lang="en-US" smtClean="0"/>
              <a:t>8/29/2015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02FE63-7010-4B11-81CC-DA251B9528BC}" type="slidenum">
              <a:rPr lang="en-US" smtClean="0"/>
              <a:t>‹#›</a:t>
            </a:fld>
            <a:endParaRPr lang="en-US"/>
          </a:p>
        </p:txBody>
      </p:sp>
    </p:spTree>
    <p:extLst>
      <p:ext uri="{BB962C8B-B14F-4D97-AF65-F5344CB8AC3E}">
        <p14:creationId xmlns:p14="http://schemas.microsoft.com/office/powerpoint/2010/main" val="2480247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6939BF-EC05-41CE-A86E-23D27FCEB813}" type="datetimeFigureOut">
              <a:rPr lang="en-US" smtClean="0"/>
              <a:t>8/29/2015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02FE63-7010-4B11-81CC-DA251B9528BC}" type="slidenum">
              <a:rPr lang="en-US" smtClean="0"/>
              <a:t>‹#›</a:t>
            </a:fld>
            <a:endParaRPr lang="en-US"/>
          </a:p>
        </p:txBody>
      </p:sp>
    </p:spTree>
    <p:extLst>
      <p:ext uri="{BB962C8B-B14F-4D97-AF65-F5344CB8AC3E}">
        <p14:creationId xmlns:p14="http://schemas.microsoft.com/office/powerpoint/2010/main" val="1644355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6939BF-EC05-41CE-A86E-23D27FCEB813}" type="datetimeFigureOut">
              <a:rPr lang="en-US" smtClean="0"/>
              <a:t>8/29/2015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02FE63-7010-4B11-81CC-DA251B9528BC}" type="slidenum">
              <a:rPr lang="en-US" smtClean="0"/>
              <a:t>‹#›</a:t>
            </a:fld>
            <a:endParaRPr lang="en-US"/>
          </a:p>
        </p:txBody>
      </p:sp>
    </p:spTree>
    <p:extLst>
      <p:ext uri="{BB962C8B-B14F-4D97-AF65-F5344CB8AC3E}">
        <p14:creationId xmlns:p14="http://schemas.microsoft.com/office/powerpoint/2010/main" val="1662020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253.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 Id="rId9" Type="http://schemas.openxmlformats.org/officeDocument/2006/relationships/image" Target="../media/image89.jpeg"/></Relationships>
</file>

<file path=ppt/slides/_rels/slide3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4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109.jpeg"/><Relationship Id="rId3" Type="http://schemas.openxmlformats.org/officeDocument/2006/relationships/image" Target="../media/image99.png"/><Relationship Id="rId7" Type="http://schemas.openxmlformats.org/officeDocument/2006/relationships/image" Target="../media/image103.jpeg"/><Relationship Id="rId12" Type="http://schemas.openxmlformats.org/officeDocument/2006/relationships/image" Target="../media/image10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2.jpeg"/><Relationship Id="rId11" Type="http://schemas.openxmlformats.org/officeDocument/2006/relationships/image" Target="../media/image107.jpeg"/><Relationship Id="rId5" Type="http://schemas.openxmlformats.org/officeDocument/2006/relationships/image" Target="../media/image101.jpeg"/><Relationship Id="rId10" Type="http://schemas.openxmlformats.org/officeDocument/2006/relationships/image" Target="../media/image106.jpeg"/><Relationship Id="rId4" Type="http://schemas.openxmlformats.org/officeDocument/2006/relationships/image" Target="../media/image100.jpeg"/><Relationship Id="rId9" Type="http://schemas.openxmlformats.org/officeDocument/2006/relationships/image" Target="../media/image105.jpeg"/></Relationships>
</file>

<file path=ppt/slides/_rels/slide44.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3.jpeg"/><Relationship Id="rId11" Type="http://schemas.openxmlformats.org/officeDocument/2006/relationships/image" Target="../media/image118.jpeg"/><Relationship Id="rId5" Type="http://schemas.openxmlformats.org/officeDocument/2006/relationships/image" Target="../media/image112.jpeg"/><Relationship Id="rId10" Type="http://schemas.openxmlformats.org/officeDocument/2006/relationships/image" Target="../media/image117.jpeg"/><Relationship Id="rId4" Type="http://schemas.openxmlformats.org/officeDocument/2006/relationships/image" Target="../media/image111.jpeg"/><Relationship Id="rId9" Type="http://schemas.openxmlformats.org/officeDocument/2006/relationships/image" Target="../media/image116.jpeg"/></Relationships>
</file>

<file path=ppt/slides/_rels/slide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4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4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5" Type="http://schemas.openxmlformats.org/officeDocument/2006/relationships/image" Target="../media/image129.jpeg"/><Relationship Id="rId4" Type="http://schemas.openxmlformats.org/officeDocument/2006/relationships/image" Target="../media/image128.jpeg"/></Relationships>
</file>

<file path=ppt/slides/_rels/slide52.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35.jpeg"/><Relationship Id="rId2"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53.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5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oleObject" Target="../embeddings/Microsoft_Excel_97-2003_Worksheet2.xls"/><Relationship Id="rId13" Type="http://schemas.openxmlformats.org/officeDocument/2006/relationships/oleObject" Target="../embeddings/oleObject4.bin"/><Relationship Id="rId18" Type="http://schemas.openxmlformats.org/officeDocument/2006/relationships/image" Target="../media/image147.png"/><Relationship Id="rId3" Type="http://schemas.openxmlformats.org/officeDocument/2006/relationships/image" Target="../media/image148.jpeg"/><Relationship Id="rId7" Type="http://schemas.openxmlformats.org/officeDocument/2006/relationships/oleObject" Target="../embeddings/oleObject2.bin"/><Relationship Id="rId12" Type="http://schemas.openxmlformats.org/officeDocument/2006/relationships/image" Target="../media/image145.png"/><Relationship Id="rId17" Type="http://schemas.openxmlformats.org/officeDocument/2006/relationships/oleObject" Target="../embeddings/Microsoft_Excel_97-2003_Worksheet5.xls"/><Relationship Id="rId2" Type="http://schemas.openxmlformats.org/officeDocument/2006/relationships/slideLayout" Target="../slideLayouts/slideLayout7.xml"/><Relationship Id="rId16" Type="http://schemas.openxmlformats.org/officeDocument/2006/relationships/oleObject" Target="../embeddings/oleObject5.bin"/><Relationship Id="rId1" Type="http://schemas.openxmlformats.org/officeDocument/2006/relationships/vmlDrawing" Target="../drawings/vmlDrawing1.vml"/><Relationship Id="rId6" Type="http://schemas.openxmlformats.org/officeDocument/2006/relationships/image" Target="../media/image143.png"/><Relationship Id="rId11" Type="http://schemas.openxmlformats.org/officeDocument/2006/relationships/oleObject" Target="../embeddings/Microsoft_Excel_97-2003_Worksheet3.xls"/><Relationship Id="rId5" Type="http://schemas.openxmlformats.org/officeDocument/2006/relationships/oleObject" Target="../embeddings/Microsoft_Excel_97-2003_Worksheet1.xls"/><Relationship Id="rId15" Type="http://schemas.openxmlformats.org/officeDocument/2006/relationships/image" Target="../media/image146.png"/><Relationship Id="rId10" Type="http://schemas.openxmlformats.org/officeDocument/2006/relationships/oleObject" Target="../embeddings/oleObject3.bin"/><Relationship Id="rId4" Type="http://schemas.openxmlformats.org/officeDocument/2006/relationships/oleObject" Target="../embeddings/oleObject1.bin"/><Relationship Id="rId9" Type="http://schemas.openxmlformats.org/officeDocument/2006/relationships/image" Target="../media/image144.png"/><Relationship Id="rId14" Type="http://schemas.openxmlformats.org/officeDocument/2006/relationships/oleObject" Target="../embeddings/Microsoft_Excel_97-2003_Worksheet4.xls"/></Relationships>
</file>

<file path=ppt/slides/_rels/slide56.xml.rels><?xml version="1.0" encoding="UTF-8" standalone="yes"?>
<Relationships xmlns="http://schemas.openxmlformats.org/package/2006/relationships"><Relationship Id="rId8" Type="http://schemas.openxmlformats.org/officeDocument/2006/relationships/oleObject" Target="../embeddings/Microsoft_Excel_97-2003_Worksheet7.xls"/><Relationship Id="rId13" Type="http://schemas.openxmlformats.org/officeDocument/2006/relationships/oleObject" Target="../embeddings/oleObject9.bin"/><Relationship Id="rId3" Type="http://schemas.openxmlformats.org/officeDocument/2006/relationships/image" Target="../media/image153.jpeg"/><Relationship Id="rId7" Type="http://schemas.openxmlformats.org/officeDocument/2006/relationships/oleObject" Target="../embeddings/oleObject7.bin"/><Relationship Id="rId12" Type="http://schemas.openxmlformats.org/officeDocument/2006/relationships/image" Target="../media/image151.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49.png"/><Relationship Id="rId11" Type="http://schemas.openxmlformats.org/officeDocument/2006/relationships/oleObject" Target="../embeddings/Microsoft_Excel_97-2003_Worksheet8.xls"/><Relationship Id="rId5" Type="http://schemas.openxmlformats.org/officeDocument/2006/relationships/oleObject" Target="../embeddings/Microsoft_Excel_97-2003_Worksheet6.xls"/><Relationship Id="rId15" Type="http://schemas.openxmlformats.org/officeDocument/2006/relationships/image" Target="../media/image152.png"/><Relationship Id="rId10" Type="http://schemas.openxmlformats.org/officeDocument/2006/relationships/oleObject" Target="../embeddings/oleObject8.bin"/><Relationship Id="rId4" Type="http://schemas.openxmlformats.org/officeDocument/2006/relationships/oleObject" Target="../embeddings/oleObject6.bin"/><Relationship Id="rId9" Type="http://schemas.openxmlformats.org/officeDocument/2006/relationships/image" Target="../media/image150.png"/><Relationship Id="rId14" Type="http://schemas.openxmlformats.org/officeDocument/2006/relationships/oleObject" Target="../embeddings/Microsoft_Excel_97-2003_Worksheet9.xls"/></Relationships>
</file>

<file path=ppt/slides/_rels/slide57.xml.rels><?xml version="1.0" encoding="UTF-8" standalone="yes"?>
<Relationships xmlns="http://schemas.openxmlformats.org/package/2006/relationships"><Relationship Id="rId8" Type="http://schemas.openxmlformats.org/officeDocument/2006/relationships/oleObject" Target="../embeddings/Microsoft_Excel_97-2003_Worksheet11.xls"/><Relationship Id="rId13" Type="http://schemas.openxmlformats.org/officeDocument/2006/relationships/oleObject" Target="../embeddings/oleObject13.bin"/><Relationship Id="rId3" Type="http://schemas.openxmlformats.org/officeDocument/2006/relationships/image" Target="../media/image158.jpeg"/><Relationship Id="rId7" Type="http://schemas.openxmlformats.org/officeDocument/2006/relationships/oleObject" Target="../embeddings/oleObject11.bin"/><Relationship Id="rId12" Type="http://schemas.openxmlformats.org/officeDocument/2006/relationships/image" Target="../media/image156.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54.png"/><Relationship Id="rId11" Type="http://schemas.openxmlformats.org/officeDocument/2006/relationships/oleObject" Target="../embeddings/Microsoft_Excel_97-2003_Worksheet12.xls"/><Relationship Id="rId5" Type="http://schemas.openxmlformats.org/officeDocument/2006/relationships/oleObject" Target="../embeddings/Microsoft_Excel_97-2003_Worksheet10.xls"/><Relationship Id="rId15" Type="http://schemas.openxmlformats.org/officeDocument/2006/relationships/image" Target="../media/image157.png"/><Relationship Id="rId10" Type="http://schemas.openxmlformats.org/officeDocument/2006/relationships/oleObject" Target="../embeddings/oleObject12.bin"/><Relationship Id="rId4" Type="http://schemas.openxmlformats.org/officeDocument/2006/relationships/oleObject" Target="../embeddings/oleObject10.bin"/><Relationship Id="rId9" Type="http://schemas.openxmlformats.org/officeDocument/2006/relationships/image" Target="../media/image155.png"/><Relationship Id="rId14" Type="http://schemas.openxmlformats.org/officeDocument/2006/relationships/oleObject" Target="../embeddings/Microsoft_Excel_97-2003_Worksheet13.xls"/></Relationships>
</file>

<file path=ppt/slides/_rels/slide5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59.jpe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5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 Id="rId5" Type="http://schemas.openxmlformats.org/officeDocument/2006/relationships/image" Target="../media/image164.jpeg"/><Relationship Id="rId4" Type="http://schemas.openxmlformats.org/officeDocument/2006/relationships/image" Target="../media/image163.jpeg"/></Relationships>
</file>

<file path=ppt/slides/_rels/slide6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 Id="rId5" Type="http://schemas.openxmlformats.org/officeDocument/2006/relationships/image" Target="../media/image168.jpeg"/><Relationship Id="rId4" Type="http://schemas.openxmlformats.org/officeDocument/2006/relationships/image" Target="../media/image167.jpeg"/></Relationships>
</file>

<file path=ppt/slides/_rels/slide6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 Id="rId4" Type="http://schemas.openxmlformats.org/officeDocument/2006/relationships/image" Target="../media/image171.jpeg"/></Relationships>
</file>

<file path=ppt/slides/_rels/slide6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 Id="rId4" Type="http://schemas.openxmlformats.org/officeDocument/2006/relationships/image" Target="../media/image17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7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xml"/><Relationship Id="rId4" Type="http://schemas.openxmlformats.org/officeDocument/2006/relationships/image" Target="../media/image18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xml"/><Relationship Id="rId5" Type="http://schemas.openxmlformats.org/officeDocument/2006/relationships/image" Target="../media/image184.jpeg"/><Relationship Id="rId4" Type="http://schemas.openxmlformats.org/officeDocument/2006/relationships/image" Target="../media/image183.png"/></Relationships>
</file>

<file path=ppt/slides/_rels/slide7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1.xml"/><Relationship Id="rId6" Type="http://schemas.openxmlformats.org/officeDocument/2006/relationships/image" Target="../media/image189.jpeg"/><Relationship Id="rId5" Type="http://schemas.openxmlformats.org/officeDocument/2006/relationships/image" Target="../media/image188.jpeg"/><Relationship Id="rId4" Type="http://schemas.openxmlformats.org/officeDocument/2006/relationships/image" Target="../media/image187.jpeg"/></Relationships>
</file>

<file path=ppt/slides/_rels/slide7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1.xml"/><Relationship Id="rId4" Type="http://schemas.openxmlformats.org/officeDocument/2006/relationships/image" Target="../media/image192.jpeg"/></Relationships>
</file>

<file path=ppt/slides/_rels/slide77.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3.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1.xml"/><Relationship Id="rId4" Type="http://schemas.openxmlformats.org/officeDocument/2006/relationships/image" Target="../media/image199.jpeg"/></Relationships>
</file>

<file path=ppt/slides/_rels/slide84.xml.rels><?xml version="1.0" encoding="UTF-8" standalone="yes"?>
<Relationships xmlns="http://schemas.openxmlformats.org/package/2006/relationships"><Relationship Id="rId3" Type="http://schemas.openxmlformats.org/officeDocument/2006/relationships/image" Target="../media/image201.jpeg"/><Relationship Id="rId7" Type="http://schemas.openxmlformats.org/officeDocument/2006/relationships/image" Target="../media/image205.jpeg"/><Relationship Id="rId2" Type="http://schemas.openxmlformats.org/officeDocument/2006/relationships/image" Target="../media/image200.jpeg"/><Relationship Id="rId1" Type="http://schemas.openxmlformats.org/officeDocument/2006/relationships/slideLayout" Target="../slideLayouts/slideLayout2.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jpeg"/></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06.png"/><Relationship Id="rId4" Type="http://schemas.openxmlformats.org/officeDocument/2006/relationships/oleObject" Target="../embeddings/Microsoft_Excel_97-2003_Worksheet14.xls"/></Relationships>
</file>

<file path=ppt/slides/_rels/slide8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215.jpeg"/><Relationship Id="rId3" Type="http://schemas.openxmlformats.org/officeDocument/2006/relationships/image" Target="../media/image210.jpeg"/><Relationship Id="rId7" Type="http://schemas.openxmlformats.org/officeDocument/2006/relationships/image" Target="../media/image214.jpeg"/><Relationship Id="rId12" Type="http://schemas.openxmlformats.org/officeDocument/2006/relationships/image" Target="../media/image219.jpeg"/><Relationship Id="rId2" Type="http://schemas.openxmlformats.org/officeDocument/2006/relationships/image" Target="../media/image209.png"/><Relationship Id="rId1" Type="http://schemas.openxmlformats.org/officeDocument/2006/relationships/slideLayout" Target="../slideLayouts/slideLayout2.xml"/><Relationship Id="rId6" Type="http://schemas.openxmlformats.org/officeDocument/2006/relationships/image" Target="../media/image213.jpeg"/><Relationship Id="rId11" Type="http://schemas.openxmlformats.org/officeDocument/2006/relationships/image" Target="../media/image218.jpeg"/><Relationship Id="rId5" Type="http://schemas.openxmlformats.org/officeDocument/2006/relationships/image" Target="../media/image212.jpeg"/><Relationship Id="rId10" Type="http://schemas.openxmlformats.org/officeDocument/2006/relationships/image" Target="../media/image217.jpeg"/><Relationship Id="rId4" Type="http://schemas.openxmlformats.org/officeDocument/2006/relationships/image" Target="../media/image211.jpeg"/><Relationship Id="rId9" Type="http://schemas.openxmlformats.org/officeDocument/2006/relationships/image" Target="../media/image216.jpeg"/></Relationships>
</file>

<file path=ppt/slides/_rels/slide88.xml.rels><?xml version="1.0" encoding="UTF-8" standalone="yes"?>
<Relationships xmlns="http://schemas.openxmlformats.org/package/2006/relationships"><Relationship Id="rId3" Type="http://schemas.openxmlformats.org/officeDocument/2006/relationships/image" Target="../media/image221.jpeg"/><Relationship Id="rId7" Type="http://schemas.openxmlformats.org/officeDocument/2006/relationships/image" Target="../media/image225.jpeg"/><Relationship Id="rId2" Type="http://schemas.openxmlformats.org/officeDocument/2006/relationships/image" Target="../media/image220.jpeg"/><Relationship Id="rId1" Type="http://schemas.openxmlformats.org/officeDocument/2006/relationships/slideLayout" Target="../slideLayouts/slideLayout2.xml"/><Relationship Id="rId6" Type="http://schemas.openxmlformats.org/officeDocument/2006/relationships/image" Target="../media/image224.jpeg"/><Relationship Id="rId5" Type="http://schemas.openxmlformats.org/officeDocument/2006/relationships/image" Target="../media/image223.jpeg"/><Relationship Id="rId4" Type="http://schemas.openxmlformats.org/officeDocument/2006/relationships/image" Target="../media/image222.jpeg"/></Relationships>
</file>

<file path=ppt/slides/_rels/slide89.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2.xml"/><Relationship Id="rId5" Type="http://schemas.openxmlformats.org/officeDocument/2006/relationships/image" Target="../media/image229.jpeg"/><Relationship Id="rId4" Type="http://schemas.openxmlformats.org/officeDocument/2006/relationships/image" Target="../media/image22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3.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2.xml"/><Relationship Id="rId4" Type="http://schemas.openxmlformats.org/officeDocument/2006/relationships/image" Target="../media/image232.jpeg"/></Relationships>
</file>

<file path=ppt/slides/_rels/slide94.xml.rels><?xml version="1.0" encoding="UTF-8" standalone="yes"?>
<Relationships xmlns="http://schemas.openxmlformats.org/package/2006/relationships"><Relationship Id="rId8" Type="http://schemas.openxmlformats.org/officeDocument/2006/relationships/image" Target="../media/image239.jpeg"/><Relationship Id="rId3" Type="http://schemas.openxmlformats.org/officeDocument/2006/relationships/image" Target="../media/image234.jpeg"/><Relationship Id="rId7" Type="http://schemas.openxmlformats.org/officeDocument/2006/relationships/image" Target="../media/image238.jpeg"/><Relationship Id="rId2" Type="http://schemas.openxmlformats.org/officeDocument/2006/relationships/image" Target="../media/image233.jpeg"/><Relationship Id="rId1" Type="http://schemas.openxmlformats.org/officeDocument/2006/relationships/slideLayout" Target="../slideLayouts/slideLayout2.xml"/><Relationship Id="rId6" Type="http://schemas.openxmlformats.org/officeDocument/2006/relationships/image" Target="../media/image237.jpeg"/><Relationship Id="rId5" Type="http://schemas.openxmlformats.org/officeDocument/2006/relationships/image" Target="../media/image236.jpeg"/><Relationship Id="rId4" Type="http://schemas.openxmlformats.org/officeDocument/2006/relationships/image" Target="../media/image235.jpeg"/></Relationships>
</file>

<file path=ppt/slides/_rels/slide95.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jpeg"/><Relationship Id="rId1" Type="http://schemas.openxmlformats.org/officeDocument/2006/relationships/slideLayout" Target="../slideLayouts/slideLayout2.xml"/><Relationship Id="rId5" Type="http://schemas.openxmlformats.org/officeDocument/2006/relationships/image" Target="../media/image243.jpeg"/><Relationship Id="rId4" Type="http://schemas.openxmlformats.org/officeDocument/2006/relationships/image" Target="../media/image242.jpeg"/></Relationships>
</file>

<file path=ppt/slides/_rels/slide96.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6.jpeg"/><Relationship Id="rId4" Type="http://schemas.openxmlformats.org/officeDocument/2006/relationships/image" Target="../media/image245.jpeg"/></Relationships>
</file>

<file path=ppt/slides/_rels/slide97.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7.xml"/><Relationship Id="rId4" Type="http://schemas.openxmlformats.org/officeDocument/2006/relationships/image" Target="../media/image251.jpeg"/></Relationships>
</file>

<file path=ppt/slides/_rels/slide99.xml.rels><?xml version="1.0" encoding="UTF-8" standalone="yes"?>
<Relationships xmlns="http://schemas.openxmlformats.org/package/2006/relationships"><Relationship Id="rId2" Type="http://schemas.openxmlformats.org/officeDocument/2006/relationships/image" Target="../media/image252.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4678" y="1939109"/>
            <a:ext cx="7772400" cy="2387600"/>
          </a:xfrm>
        </p:spPr>
        <p:txBody>
          <a:bodyPr>
            <a:normAutofit fontScale="90000"/>
          </a:bodyPr>
          <a:lstStyle/>
          <a:p>
            <a:pPr algn="r"/>
            <a:r>
              <a:rPr lang="en-US" sz="2200" dirty="0"/>
              <a:t>Knowledge taping between Government and </a:t>
            </a:r>
            <a:r>
              <a:rPr lang="en-US" sz="2200" dirty="0" smtClean="0"/>
              <a:t>academia</a:t>
            </a:r>
            <a:br>
              <a:rPr lang="en-US" sz="2200" dirty="0" smtClean="0"/>
            </a:br>
            <a:r>
              <a:rPr lang="en-US" sz="2200" dirty="0" smtClean="0"/>
              <a:t/>
            </a:r>
            <a:br>
              <a:rPr lang="en-US" sz="2200" dirty="0" smtClean="0"/>
            </a:br>
            <a:r>
              <a:rPr lang="en-US" sz="4000" dirty="0" smtClean="0"/>
              <a:t>Interfacing between Architecture and </a:t>
            </a:r>
            <a:r>
              <a:rPr lang="en-US" sz="4000" dirty="0"/>
              <a:t>P</a:t>
            </a:r>
            <a:r>
              <a:rPr lang="en-US" sz="4000" dirty="0" smtClean="0"/>
              <a:t>lanning through Urban design studio</a:t>
            </a:r>
            <a:br>
              <a:rPr lang="en-US" sz="4000" dirty="0" smtClean="0"/>
            </a:br>
            <a:endParaRPr lang="en-US" sz="4000" dirty="0"/>
          </a:p>
        </p:txBody>
      </p:sp>
      <p:sp>
        <p:nvSpPr>
          <p:cNvPr id="6" name="TextBox 5"/>
          <p:cNvSpPr txBox="1"/>
          <p:nvPr/>
        </p:nvSpPr>
        <p:spPr>
          <a:xfrm>
            <a:off x="2574524" y="4412202"/>
            <a:ext cx="5211193" cy="923330"/>
          </a:xfrm>
          <a:prstGeom prst="rect">
            <a:avLst/>
          </a:prstGeom>
          <a:noFill/>
        </p:spPr>
        <p:txBody>
          <a:bodyPr wrap="square" rtlCol="0">
            <a:spAutoFit/>
          </a:bodyPr>
          <a:lstStyle/>
          <a:p>
            <a:r>
              <a:rPr lang="en-US" dirty="0" smtClean="0"/>
              <a:t>Department of Architecture</a:t>
            </a:r>
          </a:p>
          <a:p>
            <a:r>
              <a:rPr lang="en-US" dirty="0" smtClean="0"/>
              <a:t>Ahsanullah University of Science and Technology</a:t>
            </a:r>
          </a:p>
          <a:p>
            <a:r>
              <a:rPr lang="en-US" dirty="0" smtClean="0"/>
              <a:t>www.aust.edu</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2066" y="4549725"/>
            <a:ext cx="603682" cy="785807"/>
          </a:xfrm>
          <a:prstGeom prst="rect">
            <a:avLst/>
          </a:prstGeom>
        </p:spPr>
      </p:pic>
    </p:spTree>
    <p:extLst>
      <p:ext uri="{BB962C8B-B14F-4D97-AF65-F5344CB8AC3E}">
        <p14:creationId xmlns:p14="http://schemas.microsoft.com/office/powerpoint/2010/main" val="40723885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Project 01</a:t>
            </a:r>
            <a:br>
              <a:rPr lang="en-US" sz="2000" dirty="0"/>
            </a:br>
            <a:r>
              <a:rPr lang="en-US" sz="2000" b="1" dirty="0"/>
              <a:t>Redesign of Mymensingh Central Railway Station</a:t>
            </a:r>
            <a:r>
              <a:rPr lang="en-US" sz="2000" dirty="0"/>
              <a:t/>
            </a:r>
            <a:br>
              <a:rPr lang="en-US" sz="2000" dirty="0"/>
            </a:br>
            <a:r>
              <a:rPr lang="en-US" sz="2000" b="1" dirty="0"/>
              <a:t>Area as a Multimodal Transportation Hub</a:t>
            </a:r>
            <a:r>
              <a:rPr lang="en-US" sz="2000" dirty="0"/>
              <a:t/>
            </a:r>
            <a:br>
              <a:rPr lang="en-US" sz="2000" dirty="0"/>
            </a:br>
            <a:endParaRPr lang="en-US" sz="2000" dirty="0"/>
          </a:p>
        </p:txBody>
      </p:sp>
      <p:sp>
        <p:nvSpPr>
          <p:cNvPr id="3" name="TextBox 2"/>
          <p:cNvSpPr txBox="1"/>
          <p:nvPr/>
        </p:nvSpPr>
        <p:spPr>
          <a:xfrm>
            <a:off x="896645" y="1690689"/>
            <a:ext cx="7279689" cy="4770537"/>
          </a:xfrm>
          <a:prstGeom prst="rect">
            <a:avLst/>
          </a:prstGeom>
          <a:noFill/>
        </p:spPr>
        <p:txBody>
          <a:bodyPr wrap="square" rtlCol="0">
            <a:spAutoFit/>
          </a:bodyPr>
          <a:lstStyle/>
          <a:p>
            <a:pPr algn="just"/>
            <a:r>
              <a:rPr lang="en-US" sz="1600" dirty="0">
                <a:latin typeface="+mj-lt"/>
              </a:rPr>
              <a:t>In last few decades, </a:t>
            </a:r>
            <a:r>
              <a:rPr lang="en-US" sz="1600" dirty="0" smtClean="0">
                <a:latin typeface="+mj-lt"/>
              </a:rPr>
              <a:t>specially </a:t>
            </a:r>
            <a:r>
              <a:rPr lang="en-US" sz="1600" dirty="0">
                <a:latin typeface="+mj-lt"/>
              </a:rPr>
              <a:t>since 1980s the city of Mymensingh has faced rapid urbanization. The railway station which was once built in the outskirt is now located at the middle of the city and it divides the city into two segments. There are several level crossings throughout the city that hampers the smooth connectivity through road network. This station has a great potential to work as multimodal transport hub. The project is perceived to transform the railway station as a well-designed, carefully integrated into the urban fabric of the city, and sensitively connected into the transport systems of the city and region and thus make it playa  major role as a multimodal transport hub that could become critical asset in spurring on the revitalization of Mymensingh.</a:t>
            </a:r>
          </a:p>
          <a:p>
            <a:pPr algn="just"/>
            <a:r>
              <a:rPr lang="en-US" sz="1600" dirty="0">
                <a:latin typeface="+mj-lt"/>
              </a:rPr>
              <a:t> </a:t>
            </a:r>
          </a:p>
          <a:p>
            <a:pPr algn="just"/>
            <a:r>
              <a:rPr lang="en-US" sz="1600" dirty="0">
                <a:latin typeface="+mj-lt"/>
              </a:rPr>
              <a:t>This project is carried out by studying the surrounding area of the railway station in terms of land use, transportation  network,  infrastructure  and  urban services,  demographic  information  etc.  in order to understand the setting of the station. Then problems and conflicts are identified and feasible solutions are searched. Solutions are considered to address the present problems and have a vision of 20 years ahead. This  project  is  envisaged  to  perform as  a well-functioning  integrated  transport  system that supports a  growing  economy  and  improve  accessibility  and  efficiency  of  the  city's  resources and opportunities for all</a:t>
            </a:r>
            <a:r>
              <a:rPr lang="en-US" sz="1600" dirty="0" smtClean="0">
                <a:latin typeface="+mj-lt"/>
              </a:rPr>
              <a:t>.</a:t>
            </a:r>
            <a:endParaRPr lang="en-US" sz="1600" dirty="0">
              <a:latin typeface="+mj-lt"/>
            </a:endParaRPr>
          </a:p>
        </p:txBody>
      </p:sp>
    </p:spTree>
    <p:extLst>
      <p:ext uri="{BB962C8B-B14F-4D97-AF65-F5344CB8AC3E}">
        <p14:creationId xmlns:p14="http://schemas.microsoft.com/office/powerpoint/2010/main" val="284682595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685800"/>
            <a:ext cx="4477251" cy="369332"/>
          </a:xfrm>
          <a:prstGeom prst="rect">
            <a:avLst/>
          </a:prstGeom>
          <a:noFill/>
        </p:spPr>
        <p:txBody>
          <a:bodyPr wrap="none" rtlCol="0">
            <a:spAutoFit/>
          </a:bodyPr>
          <a:lstStyle/>
          <a:p>
            <a:r>
              <a:rPr lang="en-US" dirty="0" smtClean="0"/>
              <a:t>Survey findings and analysis (Date 08.11.2014)</a:t>
            </a:r>
            <a:endParaRPr lang="en-US" dirty="0"/>
          </a:p>
        </p:txBody>
      </p:sp>
      <p:pic>
        <p:nvPicPr>
          <p:cNvPr id="5" name="Picture 4" descr="day 1.tif"/>
          <p:cNvPicPr>
            <a:picLocks noChangeAspect="1"/>
          </p:cNvPicPr>
          <p:nvPr/>
        </p:nvPicPr>
        <p:blipFill>
          <a:blip r:embed="rId3" cstate="print"/>
          <a:srcRect/>
          <a:stretch>
            <a:fillRect/>
          </a:stretch>
        </p:blipFill>
        <p:spPr>
          <a:xfrm rot="5400000">
            <a:off x="1387318" y="517684"/>
            <a:ext cx="4876798" cy="6279833"/>
          </a:xfrm>
          <a:prstGeom prst="rect">
            <a:avLst/>
          </a:prstGeom>
        </p:spPr>
      </p:pic>
    </p:spTree>
    <p:extLst>
      <p:ext uri="{BB962C8B-B14F-4D97-AF65-F5344CB8AC3E}">
        <p14:creationId xmlns:p14="http://schemas.microsoft.com/office/powerpoint/2010/main" val="25908870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880527456"/>
              </p:ext>
            </p:extLst>
          </p:nvPr>
        </p:nvGraphicFramePr>
        <p:xfrm>
          <a:off x="276368" y="2125266"/>
          <a:ext cx="8761862" cy="3307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normAutofit/>
          </a:bodyPr>
          <a:lstStyle/>
          <a:p>
            <a:r>
              <a:rPr lang="en-CA" sz="2400" b="1" dirty="0"/>
              <a:t>Project 1: Redesign of Mymensingh Central Railway Station Area as a Multimodal Transportation Hub</a:t>
            </a:r>
            <a:endParaRPr lang="en-US" sz="2400" b="1" dirty="0"/>
          </a:p>
        </p:txBody>
      </p:sp>
    </p:spTree>
    <p:extLst>
      <p:ext uri="{BB962C8B-B14F-4D97-AF65-F5344CB8AC3E}">
        <p14:creationId xmlns:p14="http://schemas.microsoft.com/office/powerpoint/2010/main" val="16175721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alibri" pitchFamily="34" charset="0"/>
                <a:cs typeface="Calibri" pitchFamily="34" charset="0"/>
              </a:rPr>
              <a:t>Project 01: </a:t>
            </a:r>
            <a:r>
              <a:rPr lang="en-US" sz="2200" dirty="0" smtClean="0"/>
              <a:t>Redesign of </a:t>
            </a:r>
            <a:r>
              <a:rPr lang="en-US" sz="2200" dirty="0" err="1" smtClean="0"/>
              <a:t>Mymensingh</a:t>
            </a:r>
            <a:r>
              <a:rPr lang="en-US" sz="2200" dirty="0" smtClean="0"/>
              <a:t> Central Railway Station area as a multimodal transportation hub.</a:t>
            </a:r>
            <a:endParaRPr lang="en-US" sz="2200" dirty="0"/>
          </a:p>
        </p:txBody>
      </p:sp>
      <p:sp>
        <p:nvSpPr>
          <p:cNvPr id="3" name="Content Placeholder 2"/>
          <p:cNvSpPr>
            <a:spLocks noGrp="1"/>
          </p:cNvSpPr>
          <p:nvPr>
            <p:ph sz="quarter" idx="1"/>
          </p:nvPr>
        </p:nvSpPr>
        <p:spPr>
          <a:xfrm>
            <a:off x="457200" y="1219200"/>
            <a:ext cx="8686800" cy="5029200"/>
          </a:xfrm>
        </p:spPr>
        <p:txBody>
          <a:bodyPr/>
          <a:lstStyle/>
          <a:p>
            <a:pPr>
              <a:buNone/>
            </a:pPr>
            <a:r>
              <a:rPr lang="en-US" sz="2400" b="1" dirty="0" smtClean="0">
                <a:latin typeface="Calibri" pitchFamily="34" charset="0"/>
                <a:cs typeface="Calibri" pitchFamily="34" charset="0"/>
              </a:rPr>
              <a:t>Survey</a:t>
            </a:r>
            <a:r>
              <a:rPr lang="en-US" dirty="0" smtClean="0"/>
              <a:t> </a:t>
            </a:r>
          </a:p>
          <a:p>
            <a:pPr>
              <a:buNone/>
            </a:pPr>
            <a:endParaRPr lang="en-US" dirty="0"/>
          </a:p>
        </p:txBody>
      </p:sp>
      <p:pic>
        <p:nvPicPr>
          <p:cNvPr id="5" name="Picture 4" descr="DSC_0913.JPG"/>
          <p:cNvPicPr>
            <a:picLocks noChangeAspect="1"/>
          </p:cNvPicPr>
          <p:nvPr/>
        </p:nvPicPr>
        <p:blipFill>
          <a:blip r:embed="rId2" cstate="print"/>
          <a:stretch>
            <a:fillRect/>
          </a:stretch>
        </p:blipFill>
        <p:spPr>
          <a:xfrm>
            <a:off x="268941" y="4114800"/>
            <a:ext cx="2931459" cy="1941616"/>
          </a:xfrm>
          <a:prstGeom prst="rect">
            <a:avLst/>
          </a:prstGeom>
        </p:spPr>
      </p:pic>
      <p:pic>
        <p:nvPicPr>
          <p:cNvPr id="6" name="Picture 5" descr="DSC_0918.JPG"/>
          <p:cNvPicPr>
            <a:picLocks noChangeAspect="1"/>
          </p:cNvPicPr>
          <p:nvPr/>
        </p:nvPicPr>
        <p:blipFill>
          <a:blip r:embed="rId3" cstate="print"/>
          <a:stretch>
            <a:fillRect/>
          </a:stretch>
        </p:blipFill>
        <p:spPr>
          <a:xfrm>
            <a:off x="304800" y="1778330"/>
            <a:ext cx="2895600" cy="1917866"/>
          </a:xfrm>
          <a:prstGeom prst="rect">
            <a:avLst/>
          </a:prstGeom>
        </p:spPr>
      </p:pic>
      <p:pic>
        <p:nvPicPr>
          <p:cNvPr id="8" name="Picture 7" descr="DSC_0731 - Copy.JPG"/>
          <p:cNvPicPr>
            <a:picLocks noChangeAspect="1"/>
          </p:cNvPicPr>
          <p:nvPr/>
        </p:nvPicPr>
        <p:blipFill>
          <a:blip r:embed="rId4" cstate="print"/>
          <a:stretch>
            <a:fillRect/>
          </a:stretch>
        </p:blipFill>
        <p:spPr>
          <a:xfrm>
            <a:off x="3258671" y="1778330"/>
            <a:ext cx="2837329" cy="1879270"/>
          </a:xfrm>
          <a:prstGeom prst="rect">
            <a:avLst/>
          </a:prstGeom>
        </p:spPr>
      </p:pic>
      <p:pic>
        <p:nvPicPr>
          <p:cNvPr id="9" name="Picture 8" descr="DSC_0735 - Copy.JPG"/>
          <p:cNvPicPr>
            <a:picLocks noChangeAspect="1"/>
          </p:cNvPicPr>
          <p:nvPr/>
        </p:nvPicPr>
        <p:blipFill>
          <a:blip r:embed="rId5" cstate="print"/>
          <a:srcRect t="9412" r="5000"/>
          <a:stretch>
            <a:fillRect/>
          </a:stretch>
        </p:blipFill>
        <p:spPr>
          <a:xfrm>
            <a:off x="5854699" y="4114800"/>
            <a:ext cx="3136901" cy="1981200"/>
          </a:xfrm>
          <a:prstGeom prst="rect">
            <a:avLst/>
          </a:prstGeom>
        </p:spPr>
      </p:pic>
      <p:pic>
        <p:nvPicPr>
          <p:cNvPr id="10" name="Picture 9" descr="DSC_0740 - Copy.JPG"/>
          <p:cNvPicPr>
            <a:picLocks noChangeAspect="1"/>
          </p:cNvPicPr>
          <p:nvPr/>
        </p:nvPicPr>
        <p:blipFill>
          <a:blip r:embed="rId6" cstate="print"/>
          <a:stretch>
            <a:fillRect/>
          </a:stretch>
        </p:blipFill>
        <p:spPr>
          <a:xfrm>
            <a:off x="6172200" y="1752600"/>
            <a:ext cx="2819400" cy="1867395"/>
          </a:xfrm>
          <a:prstGeom prst="rect">
            <a:avLst/>
          </a:prstGeom>
        </p:spPr>
      </p:pic>
      <p:sp>
        <p:nvSpPr>
          <p:cNvPr id="12" name="TextBox 11"/>
          <p:cNvSpPr txBox="1"/>
          <p:nvPr/>
        </p:nvSpPr>
        <p:spPr>
          <a:xfrm>
            <a:off x="3429000" y="4648200"/>
            <a:ext cx="2057400" cy="646331"/>
          </a:xfrm>
          <a:prstGeom prst="rect">
            <a:avLst/>
          </a:prstGeom>
          <a:noFill/>
        </p:spPr>
        <p:txBody>
          <a:bodyPr wrap="square" rtlCol="0">
            <a:spAutoFit/>
          </a:bodyPr>
          <a:lstStyle/>
          <a:p>
            <a:r>
              <a:rPr lang="en-US" dirty="0" smtClean="0">
                <a:latin typeface="Calibri" pitchFamily="34" charset="0"/>
                <a:cs typeface="Calibri" pitchFamily="34" charset="0"/>
              </a:rPr>
              <a:t>Railway station and its surroundings</a:t>
            </a:r>
            <a:endParaRPr lang="en-US" dirty="0">
              <a:latin typeface="Calibri" pitchFamily="34" charset="0"/>
              <a:cs typeface="Calibri" pitchFamily="34" charset="0"/>
            </a:endParaRPr>
          </a:p>
        </p:txBody>
      </p:sp>
    </p:spTree>
    <p:extLst>
      <p:ext uri="{BB962C8B-B14F-4D97-AF65-F5344CB8AC3E}">
        <p14:creationId xmlns:p14="http://schemas.microsoft.com/office/powerpoint/2010/main" val="31588655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alibri" pitchFamily="34" charset="0"/>
                <a:cs typeface="Calibri" pitchFamily="34" charset="0"/>
              </a:rPr>
              <a:t>Project 01: </a:t>
            </a:r>
            <a:r>
              <a:rPr lang="en-US" sz="2400" dirty="0" smtClean="0">
                <a:latin typeface="Calibri" pitchFamily="34" charset="0"/>
                <a:cs typeface="Calibri" pitchFamily="34" charset="0"/>
              </a:rPr>
              <a:t>Redesign of </a:t>
            </a:r>
            <a:r>
              <a:rPr lang="en-US" sz="2400" dirty="0" err="1" smtClean="0">
                <a:latin typeface="Calibri" pitchFamily="34" charset="0"/>
                <a:cs typeface="Calibri" pitchFamily="34" charset="0"/>
              </a:rPr>
              <a:t>Mymensingh</a:t>
            </a:r>
            <a:r>
              <a:rPr lang="en-US" sz="2400" dirty="0" smtClean="0">
                <a:latin typeface="Calibri" pitchFamily="34" charset="0"/>
                <a:cs typeface="Calibri" pitchFamily="34" charset="0"/>
              </a:rPr>
              <a:t> Central Railway Station area as a multimodal transportation hub.</a:t>
            </a:r>
            <a:endParaRPr lang="en-US" sz="2400" dirty="0">
              <a:latin typeface="Calibri" pitchFamily="34" charset="0"/>
              <a:cs typeface="Calibri" pitchFamily="34" charset="0"/>
            </a:endParaRPr>
          </a:p>
        </p:txBody>
      </p:sp>
      <p:pic>
        <p:nvPicPr>
          <p:cNvPr id="5" name="Content Placeholder 4" descr="DSC_0772.JPG"/>
          <p:cNvPicPr>
            <a:picLocks noGrp="1" noChangeAspect="1"/>
          </p:cNvPicPr>
          <p:nvPr>
            <p:ph sz="quarter" idx="1"/>
          </p:nvPr>
        </p:nvPicPr>
        <p:blipFill>
          <a:blip r:embed="rId2" cstate="print"/>
          <a:stretch>
            <a:fillRect/>
          </a:stretch>
        </p:blipFill>
        <p:spPr>
          <a:xfrm>
            <a:off x="381000" y="3657600"/>
            <a:ext cx="2761129" cy="1828800"/>
          </a:xfrm>
        </p:spPr>
      </p:pic>
      <p:pic>
        <p:nvPicPr>
          <p:cNvPr id="4" name="Picture 3" descr="DSC_0748 - Copy.JPG"/>
          <p:cNvPicPr>
            <a:picLocks noChangeAspect="1"/>
          </p:cNvPicPr>
          <p:nvPr/>
        </p:nvPicPr>
        <p:blipFill>
          <a:blip r:embed="rId3" cstate="print"/>
          <a:stretch>
            <a:fillRect/>
          </a:stretch>
        </p:blipFill>
        <p:spPr>
          <a:xfrm>
            <a:off x="381000" y="1383475"/>
            <a:ext cx="2743200" cy="1816925"/>
          </a:xfrm>
          <a:prstGeom prst="rect">
            <a:avLst/>
          </a:prstGeom>
        </p:spPr>
      </p:pic>
      <p:pic>
        <p:nvPicPr>
          <p:cNvPr id="6" name="Picture 5" descr="DSC_0745 - Copy.JPG"/>
          <p:cNvPicPr>
            <a:picLocks noChangeAspect="1"/>
          </p:cNvPicPr>
          <p:nvPr/>
        </p:nvPicPr>
        <p:blipFill>
          <a:blip r:embed="rId4" cstate="print"/>
          <a:stretch>
            <a:fillRect/>
          </a:stretch>
        </p:blipFill>
        <p:spPr>
          <a:xfrm>
            <a:off x="3200400" y="1371600"/>
            <a:ext cx="2743200" cy="1816925"/>
          </a:xfrm>
          <a:prstGeom prst="rect">
            <a:avLst/>
          </a:prstGeom>
        </p:spPr>
      </p:pic>
      <p:pic>
        <p:nvPicPr>
          <p:cNvPr id="7" name="Picture 6" descr="DSC_0768.JPG"/>
          <p:cNvPicPr>
            <a:picLocks noChangeAspect="1"/>
          </p:cNvPicPr>
          <p:nvPr/>
        </p:nvPicPr>
        <p:blipFill>
          <a:blip r:embed="rId5" cstate="print"/>
          <a:stretch>
            <a:fillRect/>
          </a:stretch>
        </p:blipFill>
        <p:spPr>
          <a:xfrm>
            <a:off x="3200400" y="3631870"/>
            <a:ext cx="2770095" cy="1834738"/>
          </a:xfrm>
          <a:prstGeom prst="rect">
            <a:avLst/>
          </a:prstGeom>
        </p:spPr>
      </p:pic>
      <p:pic>
        <p:nvPicPr>
          <p:cNvPr id="8" name="Picture 7" descr="DSC_0061.JPG"/>
          <p:cNvPicPr>
            <a:picLocks noChangeAspect="1"/>
          </p:cNvPicPr>
          <p:nvPr/>
        </p:nvPicPr>
        <p:blipFill>
          <a:blip r:embed="rId6" cstate="print"/>
          <a:stretch>
            <a:fillRect/>
          </a:stretch>
        </p:blipFill>
        <p:spPr>
          <a:xfrm>
            <a:off x="6019799" y="1371600"/>
            <a:ext cx="2743201" cy="1816926"/>
          </a:xfrm>
          <a:prstGeom prst="rect">
            <a:avLst/>
          </a:prstGeom>
        </p:spPr>
      </p:pic>
      <p:pic>
        <p:nvPicPr>
          <p:cNvPr id="9" name="Picture 8" descr="DSC_0065.JPG"/>
          <p:cNvPicPr>
            <a:picLocks noChangeAspect="1"/>
          </p:cNvPicPr>
          <p:nvPr/>
        </p:nvPicPr>
        <p:blipFill>
          <a:blip r:embed="rId7" cstate="print"/>
          <a:stretch>
            <a:fillRect/>
          </a:stretch>
        </p:blipFill>
        <p:spPr>
          <a:xfrm>
            <a:off x="6019800" y="3619005"/>
            <a:ext cx="2819400" cy="1867395"/>
          </a:xfrm>
          <a:prstGeom prst="rect">
            <a:avLst/>
          </a:prstGeom>
        </p:spPr>
      </p:pic>
      <p:sp>
        <p:nvSpPr>
          <p:cNvPr id="11" name="Rectangle 10"/>
          <p:cNvSpPr/>
          <p:nvPr/>
        </p:nvSpPr>
        <p:spPr>
          <a:xfrm>
            <a:off x="2590800" y="5715000"/>
            <a:ext cx="3556936" cy="369332"/>
          </a:xfrm>
          <a:prstGeom prst="rect">
            <a:avLst/>
          </a:prstGeom>
        </p:spPr>
        <p:txBody>
          <a:bodyPr wrap="none">
            <a:spAutoFit/>
          </a:bodyPr>
          <a:lstStyle/>
          <a:p>
            <a:r>
              <a:rPr lang="en-US" dirty="0" smtClean="0">
                <a:latin typeface="Calibri" pitchFamily="34" charset="0"/>
                <a:cs typeface="Calibri" pitchFamily="34" charset="0"/>
              </a:rPr>
              <a:t>Railway station and its surroundings</a:t>
            </a:r>
            <a:endParaRPr lang="en-US" dirty="0">
              <a:latin typeface="Calibri" pitchFamily="34" charset="0"/>
              <a:cs typeface="Calibri" pitchFamily="34" charset="0"/>
            </a:endParaRPr>
          </a:p>
        </p:txBody>
      </p:sp>
    </p:spTree>
    <p:extLst>
      <p:ext uri="{BB962C8B-B14F-4D97-AF65-F5344CB8AC3E}">
        <p14:creationId xmlns:p14="http://schemas.microsoft.com/office/powerpoint/2010/main" val="42576276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Calibri" pitchFamily="34" charset="0"/>
                <a:cs typeface="Calibri" pitchFamily="34" charset="0"/>
              </a:rPr>
              <a:t>Survey findings presentation </a:t>
            </a:r>
            <a:r>
              <a:rPr lang="en-US" sz="1800" dirty="0" smtClean="0">
                <a:latin typeface="Calibri" pitchFamily="34" charset="0"/>
                <a:cs typeface="Calibri" pitchFamily="34" charset="0"/>
              </a:rPr>
              <a:t>(Date 01.11.2014)</a:t>
            </a:r>
            <a:endParaRPr lang="en-US" sz="1800" dirty="0"/>
          </a:p>
        </p:txBody>
      </p:sp>
      <p:pic>
        <p:nvPicPr>
          <p:cNvPr id="4" name="Content Placeholder 3" descr="PAGE1..jpg"/>
          <p:cNvPicPr>
            <a:picLocks noGrp="1" noChangeAspect="1"/>
          </p:cNvPicPr>
          <p:nvPr>
            <p:ph sz="quarter" idx="1"/>
          </p:nvPr>
        </p:nvPicPr>
        <p:blipFill>
          <a:blip r:embed="rId2" cstate="print"/>
          <a:stretch>
            <a:fillRect/>
          </a:stretch>
        </p:blipFill>
        <p:spPr>
          <a:xfrm>
            <a:off x="1095961" y="1219200"/>
            <a:ext cx="6952078" cy="4937125"/>
          </a:xfrm>
        </p:spPr>
      </p:pic>
    </p:spTree>
    <p:extLst>
      <p:ext uri="{BB962C8B-B14F-4D97-AF65-F5344CB8AC3E}">
        <p14:creationId xmlns:p14="http://schemas.microsoft.com/office/powerpoint/2010/main" val="32508028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latin typeface="Calibri" pitchFamily="34" charset="0"/>
                <a:cs typeface="Calibri" pitchFamily="34" charset="0"/>
              </a:rPr>
              <a:t>Survey findings presentation </a:t>
            </a:r>
            <a:r>
              <a:rPr lang="en-US" sz="2400" dirty="0" smtClean="0">
                <a:latin typeface="Calibri" pitchFamily="34" charset="0"/>
                <a:cs typeface="Calibri" pitchFamily="34" charset="0"/>
              </a:rPr>
              <a:t>(Date 01.11.2014)</a:t>
            </a:r>
            <a:endParaRPr lang="en-US" sz="2400" dirty="0"/>
          </a:p>
        </p:txBody>
      </p:sp>
      <p:pic>
        <p:nvPicPr>
          <p:cNvPr id="4" name="Content Placeholder 3" descr="PAGR6..jpg"/>
          <p:cNvPicPr>
            <a:picLocks noGrp="1" noChangeAspect="1"/>
          </p:cNvPicPr>
          <p:nvPr>
            <p:ph sz="quarter" idx="1"/>
          </p:nvPr>
        </p:nvPicPr>
        <p:blipFill>
          <a:blip r:embed="rId2" cstate="print"/>
          <a:stretch>
            <a:fillRect/>
          </a:stretch>
        </p:blipFill>
        <p:spPr>
          <a:xfrm>
            <a:off x="4587429" y="1387475"/>
            <a:ext cx="3718371" cy="2651125"/>
          </a:xfrm>
        </p:spPr>
      </p:pic>
      <p:pic>
        <p:nvPicPr>
          <p:cNvPr id="5" name="Picture 4" descr="PAGE5..jpg"/>
          <p:cNvPicPr>
            <a:picLocks noChangeAspect="1"/>
          </p:cNvPicPr>
          <p:nvPr/>
        </p:nvPicPr>
        <p:blipFill>
          <a:blip r:embed="rId3" cstate="print"/>
          <a:stretch>
            <a:fillRect/>
          </a:stretch>
        </p:blipFill>
        <p:spPr>
          <a:xfrm>
            <a:off x="683400" y="1447800"/>
            <a:ext cx="3619290" cy="2590800"/>
          </a:xfrm>
          <a:prstGeom prst="rect">
            <a:avLst/>
          </a:prstGeom>
        </p:spPr>
      </p:pic>
      <p:pic>
        <p:nvPicPr>
          <p:cNvPr id="6" name="Picture 5" descr="PAGE3..jpg"/>
          <p:cNvPicPr>
            <a:picLocks noChangeAspect="1"/>
          </p:cNvPicPr>
          <p:nvPr/>
        </p:nvPicPr>
        <p:blipFill>
          <a:blip r:embed="rId4" cstate="print"/>
          <a:stretch>
            <a:fillRect/>
          </a:stretch>
        </p:blipFill>
        <p:spPr>
          <a:xfrm>
            <a:off x="3429000" y="4343400"/>
            <a:ext cx="2552444" cy="1828800"/>
          </a:xfrm>
          <a:prstGeom prst="rect">
            <a:avLst/>
          </a:prstGeom>
        </p:spPr>
      </p:pic>
      <p:pic>
        <p:nvPicPr>
          <p:cNvPr id="7" name="Picture 6" descr="PAGE 4..jpg"/>
          <p:cNvPicPr>
            <a:picLocks noChangeAspect="1"/>
          </p:cNvPicPr>
          <p:nvPr/>
        </p:nvPicPr>
        <p:blipFill>
          <a:blip r:embed="rId5" cstate="print"/>
          <a:stretch>
            <a:fillRect/>
          </a:stretch>
        </p:blipFill>
        <p:spPr>
          <a:xfrm>
            <a:off x="6096000" y="4191000"/>
            <a:ext cx="2784873" cy="1981200"/>
          </a:xfrm>
          <a:prstGeom prst="rect">
            <a:avLst/>
          </a:prstGeom>
        </p:spPr>
      </p:pic>
      <p:pic>
        <p:nvPicPr>
          <p:cNvPr id="8" name="Picture 7" descr="PAGE2..jpg"/>
          <p:cNvPicPr>
            <a:picLocks noChangeAspect="1"/>
          </p:cNvPicPr>
          <p:nvPr/>
        </p:nvPicPr>
        <p:blipFill>
          <a:blip r:embed="rId6" cstate="print"/>
          <a:stretch>
            <a:fillRect/>
          </a:stretch>
        </p:blipFill>
        <p:spPr>
          <a:xfrm>
            <a:off x="304800" y="4114801"/>
            <a:ext cx="2971800" cy="2120246"/>
          </a:xfrm>
          <a:prstGeom prst="rect">
            <a:avLst/>
          </a:prstGeom>
        </p:spPr>
      </p:pic>
    </p:spTree>
    <p:extLst>
      <p:ext uri="{BB962C8B-B14F-4D97-AF65-F5344CB8AC3E}">
        <p14:creationId xmlns:p14="http://schemas.microsoft.com/office/powerpoint/2010/main" val="30302607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pitchFamily="34" charset="0"/>
                <a:cs typeface="Calibri" pitchFamily="34" charset="0"/>
              </a:rPr>
              <a:t>Survey findings</a:t>
            </a:r>
            <a:endParaRPr lang="en-US" dirty="0"/>
          </a:p>
        </p:txBody>
      </p:sp>
      <p:pic>
        <p:nvPicPr>
          <p:cNvPr id="4" name="Content Placeholder 3" descr="IMG_20141027_130332.jpg"/>
          <p:cNvPicPr>
            <a:picLocks noGrp="1" noChangeAspect="1"/>
          </p:cNvPicPr>
          <p:nvPr>
            <p:ph sz="quarter" idx="1"/>
          </p:nvPr>
        </p:nvPicPr>
        <p:blipFill>
          <a:blip r:embed="rId2" cstate="print"/>
          <a:srcRect l="9289" r="4015" b="145"/>
          <a:stretch>
            <a:fillRect/>
          </a:stretch>
        </p:blipFill>
        <p:spPr>
          <a:xfrm>
            <a:off x="917944" y="1447800"/>
            <a:ext cx="2282456" cy="3505200"/>
          </a:xfrm>
        </p:spPr>
      </p:pic>
      <p:pic>
        <p:nvPicPr>
          <p:cNvPr id="7" name="Picture 6" descr="IMG_20141027_130345.jpg"/>
          <p:cNvPicPr>
            <a:picLocks noChangeAspect="1"/>
          </p:cNvPicPr>
          <p:nvPr/>
        </p:nvPicPr>
        <p:blipFill>
          <a:blip r:embed="rId3" cstate="print">
            <a:lum contrast="20000"/>
          </a:blip>
          <a:srcRect l="8519" t="3333" r="4074" b="2222"/>
          <a:stretch>
            <a:fillRect/>
          </a:stretch>
        </p:blipFill>
        <p:spPr>
          <a:xfrm>
            <a:off x="3281980" y="1447802"/>
            <a:ext cx="2433020" cy="3505198"/>
          </a:xfrm>
          <a:prstGeom prst="rect">
            <a:avLst/>
          </a:prstGeom>
        </p:spPr>
      </p:pic>
      <p:pic>
        <p:nvPicPr>
          <p:cNvPr id="9" name="Picture 8" descr="IMG_20141027_130402.jpg"/>
          <p:cNvPicPr>
            <a:picLocks noChangeAspect="1"/>
          </p:cNvPicPr>
          <p:nvPr/>
        </p:nvPicPr>
        <p:blipFill>
          <a:blip r:embed="rId4" cstate="print"/>
          <a:srcRect l="8696" r="4348"/>
          <a:stretch>
            <a:fillRect/>
          </a:stretch>
        </p:blipFill>
        <p:spPr>
          <a:xfrm>
            <a:off x="5791200" y="1447800"/>
            <a:ext cx="2286000" cy="3505200"/>
          </a:xfrm>
          <a:prstGeom prst="rect">
            <a:avLst/>
          </a:prstGeom>
        </p:spPr>
      </p:pic>
    </p:spTree>
    <p:extLst>
      <p:ext uri="{BB962C8B-B14F-4D97-AF65-F5344CB8AC3E}">
        <p14:creationId xmlns:p14="http://schemas.microsoft.com/office/powerpoint/2010/main" val="34693768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er\Desktop\MYMEN PRESENT1\PAGE5..jpg"/>
          <p:cNvPicPr>
            <a:picLocks noChangeAspect="1" noChangeArrowheads="1"/>
          </p:cNvPicPr>
          <p:nvPr/>
        </p:nvPicPr>
        <p:blipFill>
          <a:blip r:embed="rId2" cstate="print"/>
          <a:srcRect/>
          <a:stretch>
            <a:fillRect/>
          </a:stretch>
        </p:blipFill>
        <p:spPr bwMode="auto">
          <a:xfrm>
            <a:off x="1" y="2"/>
            <a:ext cx="9144000" cy="6857998"/>
          </a:xfrm>
          <a:prstGeom prst="rect">
            <a:avLst/>
          </a:prstGeom>
          <a:noFill/>
        </p:spPr>
      </p:pic>
    </p:spTree>
    <p:extLst>
      <p:ext uri="{BB962C8B-B14F-4D97-AF65-F5344CB8AC3E}">
        <p14:creationId xmlns:p14="http://schemas.microsoft.com/office/powerpoint/2010/main" val="38534719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MYMEN PRESENT1\PAGR6..jpg"/>
          <p:cNvPicPr>
            <a:picLocks noChangeAspect="1" noChangeArrowheads="1"/>
          </p:cNvPicPr>
          <p:nvPr/>
        </p:nvPicPr>
        <p:blipFill>
          <a:blip r:embed="rId2" cstate="print"/>
          <a:srcRect/>
          <a:stretch>
            <a:fillRect/>
          </a:stretch>
        </p:blipFill>
        <p:spPr bwMode="auto">
          <a:xfrm>
            <a:off x="0" y="-1"/>
            <a:ext cx="9143999" cy="6858001"/>
          </a:xfrm>
          <a:prstGeom prst="rect">
            <a:avLst/>
          </a:prstGeom>
          <a:noFill/>
        </p:spPr>
      </p:pic>
    </p:spTree>
    <p:extLst>
      <p:ext uri="{BB962C8B-B14F-4D97-AF65-F5344CB8AC3E}">
        <p14:creationId xmlns:p14="http://schemas.microsoft.com/office/powerpoint/2010/main" val="39844511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pitchFamily="34" charset="0"/>
                <a:cs typeface="Calibri" pitchFamily="34" charset="0"/>
              </a:rPr>
              <a:t>Survey findings presentation </a:t>
            </a:r>
            <a:r>
              <a:rPr lang="en-US" sz="2000" dirty="0" smtClean="0">
                <a:latin typeface="Calibri" pitchFamily="34" charset="0"/>
                <a:cs typeface="Calibri" pitchFamily="34" charset="0"/>
              </a:rPr>
              <a:t>(Date 08.11.2014)</a:t>
            </a:r>
            <a:endParaRPr lang="en-US" dirty="0"/>
          </a:p>
        </p:txBody>
      </p:sp>
      <p:pic>
        <p:nvPicPr>
          <p:cNvPr id="4" name="Content Placeholder 3" descr="page1..jpg"/>
          <p:cNvPicPr>
            <a:picLocks noGrp="1" noChangeAspect="1"/>
          </p:cNvPicPr>
          <p:nvPr>
            <p:ph sz="quarter" idx="1"/>
          </p:nvPr>
        </p:nvPicPr>
        <p:blipFill>
          <a:blip r:embed="rId2" cstate="print"/>
          <a:stretch>
            <a:fillRect/>
          </a:stretch>
        </p:blipFill>
        <p:spPr>
          <a:xfrm>
            <a:off x="827653" y="1219200"/>
            <a:ext cx="3210947" cy="5029200"/>
          </a:xfrm>
        </p:spPr>
      </p:pic>
      <p:pic>
        <p:nvPicPr>
          <p:cNvPr id="5" name="Picture 4" descr="page2..jpg"/>
          <p:cNvPicPr>
            <a:picLocks noChangeAspect="1"/>
          </p:cNvPicPr>
          <p:nvPr/>
        </p:nvPicPr>
        <p:blipFill>
          <a:blip r:embed="rId3" cstate="print"/>
          <a:srcRect l="6599" t="2790" r="8046" b="969"/>
          <a:stretch>
            <a:fillRect/>
          </a:stretch>
        </p:blipFill>
        <p:spPr>
          <a:xfrm>
            <a:off x="4724400" y="1178668"/>
            <a:ext cx="3505200" cy="5145932"/>
          </a:xfrm>
          <a:prstGeom prst="rect">
            <a:avLst/>
          </a:prstGeom>
        </p:spPr>
      </p:pic>
    </p:spTree>
    <p:extLst>
      <p:ext uri="{BB962C8B-B14F-4D97-AF65-F5344CB8AC3E}">
        <p14:creationId xmlns:p14="http://schemas.microsoft.com/office/powerpoint/2010/main" val="29585703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Schedule</a:t>
            </a:r>
            <a:endParaRPr lang="en-US" dirty="0"/>
          </a:p>
        </p:txBody>
      </p:sp>
      <p:sp>
        <p:nvSpPr>
          <p:cNvPr id="3" name="Content Placeholder 2"/>
          <p:cNvSpPr>
            <a:spLocks noGrp="1"/>
          </p:cNvSpPr>
          <p:nvPr>
            <p:ph sz="quarter" idx="1"/>
          </p:nvPr>
        </p:nvSpPr>
        <p:spPr/>
        <p:txBody>
          <a:bodyPr>
            <a:normAutofit fontScale="70000" lnSpcReduction="20000"/>
          </a:bodyPr>
          <a:lstStyle/>
          <a:p>
            <a:pPr>
              <a:lnSpc>
                <a:spcPct val="120000"/>
              </a:lnSpc>
            </a:pPr>
            <a:r>
              <a:rPr lang="en-US" dirty="0" smtClean="0">
                <a:latin typeface="+mj-lt"/>
              </a:rPr>
              <a:t>Meeting with UDD about detail area plan of Mymensingh city, 15.10.2014</a:t>
            </a:r>
          </a:p>
          <a:p>
            <a:pPr>
              <a:lnSpc>
                <a:spcPct val="120000"/>
              </a:lnSpc>
            </a:pPr>
            <a:r>
              <a:rPr lang="en-US" dirty="0" smtClean="0">
                <a:latin typeface="+mj-lt"/>
              </a:rPr>
              <a:t>Students initial presentation about different issues of Mymensingh city, Date 14.10.2014 &amp; 16.10.2014</a:t>
            </a:r>
          </a:p>
          <a:p>
            <a:pPr>
              <a:lnSpc>
                <a:spcPct val="120000"/>
              </a:lnSpc>
            </a:pPr>
            <a:r>
              <a:rPr lang="en-US" dirty="0" smtClean="0">
                <a:latin typeface="+mj-lt"/>
              </a:rPr>
              <a:t>Presentation of UDD at AUST, Date 18.10.2014</a:t>
            </a:r>
          </a:p>
          <a:p>
            <a:pPr>
              <a:lnSpc>
                <a:spcPct val="120000"/>
              </a:lnSpc>
            </a:pPr>
            <a:r>
              <a:rPr lang="en-US" dirty="0" smtClean="0">
                <a:latin typeface="+mj-lt"/>
              </a:rPr>
              <a:t>Site survey and interactive sessions, Date 20.10.2014 to 24.10.2014</a:t>
            </a:r>
          </a:p>
          <a:p>
            <a:pPr>
              <a:lnSpc>
                <a:spcPct val="120000"/>
              </a:lnSpc>
            </a:pPr>
            <a:r>
              <a:rPr lang="en-US" dirty="0" smtClean="0">
                <a:latin typeface="+mj-lt"/>
              </a:rPr>
              <a:t>Students presentation, Date 28.10.2014</a:t>
            </a:r>
          </a:p>
          <a:p>
            <a:pPr>
              <a:lnSpc>
                <a:spcPct val="120000"/>
              </a:lnSpc>
            </a:pPr>
            <a:r>
              <a:rPr lang="en-US" dirty="0" smtClean="0">
                <a:latin typeface="+mj-lt"/>
              </a:rPr>
              <a:t>Presentation for Mayor, Date 29.10.2014</a:t>
            </a:r>
          </a:p>
          <a:p>
            <a:pPr>
              <a:lnSpc>
                <a:spcPct val="120000"/>
              </a:lnSpc>
            </a:pPr>
            <a:r>
              <a:rPr lang="en-US" dirty="0" smtClean="0">
                <a:latin typeface="+mj-lt"/>
              </a:rPr>
              <a:t>Students presentation, Date 01.11.2014</a:t>
            </a:r>
          </a:p>
          <a:p>
            <a:pPr>
              <a:lnSpc>
                <a:spcPct val="120000"/>
              </a:lnSpc>
            </a:pPr>
            <a:r>
              <a:rPr lang="en-US" dirty="0" smtClean="0">
                <a:latin typeface="+mj-lt"/>
              </a:rPr>
              <a:t>Students presentation, Date 08.11.2014</a:t>
            </a:r>
          </a:p>
          <a:p>
            <a:pPr>
              <a:lnSpc>
                <a:spcPct val="120000"/>
              </a:lnSpc>
            </a:pPr>
            <a:endParaRPr lang="en-US" dirty="0">
              <a:latin typeface="+mj-lt"/>
            </a:endParaRPr>
          </a:p>
        </p:txBody>
      </p:sp>
    </p:spTree>
    <p:extLst>
      <p:ext uri="{BB962C8B-B14F-4D97-AF65-F5344CB8AC3E}">
        <p14:creationId xmlns:p14="http://schemas.microsoft.com/office/powerpoint/2010/main" val="9240879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pitchFamily="34" charset="0"/>
                <a:cs typeface="Calibri" pitchFamily="34" charset="0"/>
              </a:rPr>
              <a:t>Survey findings presentation </a:t>
            </a:r>
            <a:r>
              <a:rPr lang="en-US" sz="2000" dirty="0" smtClean="0">
                <a:latin typeface="Calibri" pitchFamily="34" charset="0"/>
                <a:cs typeface="Calibri" pitchFamily="34" charset="0"/>
              </a:rPr>
              <a:t>(Date 08.11.2014)</a:t>
            </a:r>
            <a:endParaRPr lang="en-US" dirty="0"/>
          </a:p>
        </p:txBody>
      </p:sp>
      <p:pic>
        <p:nvPicPr>
          <p:cNvPr id="7" name="Content Placeholder 6" descr="PAGE3..jpg"/>
          <p:cNvPicPr>
            <a:picLocks noGrp="1" noChangeAspect="1"/>
          </p:cNvPicPr>
          <p:nvPr>
            <p:ph sz="quarter" idx="1"/>
          </p:nvPr>
        </p:nvPicPr>
        <p:blipFill>
          <a:blip r:embed="rId2" cstate="print"/>
          <a:stretch>
            <a:fillRect/>
          </a:stretch>
        </p:blipFill>
        <p:spPr>
          <a:xfrm>
            <a:off x="801827" y="1219200"/>
            <a:ext cx="3236773" cy="5056157"/>
          </a:xfrm>
        </p:spPr>
      </p:pic>
      <p:pic>
        <p:nvPicPr>
          <p:cNvPr id="8" name="Picture 7" descr="PAGE 4..jpg"/>
          <p:cNvPicPr>
            <a:picLocks noChangeAspect="1"/>
          </p:cNvPicPr>
          <p:nvPr/>
        </p:nvPicPr>
        <p:blipFill>
          <a:blip r:embed="rId3" cstate="print"/>
          <a:stretch>
            <a:fillRect/>
          </a:stretch>
        </p:blipFill>
        <p:spPr>
          <a:xfrm>
            <a:off x="4800600" y="1229843"/>
            <a:ext cx="3429000" cy="5094757"/>
          </a:xfrm>
          <a:prstGeom prst="rect">
            <a:avLst/>
          </a:prstGeom>
        </p:spPr>
      </p:pic>
    </p:spTree>
    <p:extLst>
      <p:ext uri="{BB962C8B-B14F-4D97-AF65-F5344CB8AC3E}">
        <p14:creationId xmlns:p14="http://schemas.microsoft.com/office/powerpoint/2010/main" val="14047446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pitchFamily="34" charset="0"/>
                <a:cs typeface="Calibri" pitchFamily="34" charset="0"/>
              </a:rPr>
              <a:t>Survey findings presentation </a:t>
            </a:r>
            <a:r>
              <a:rPr lang="en-US" sz="2000" dirty="0" smtClean="0">
                <a:latin typeface="Calibri" pitchFamily="34" charset="0"/>
                <a:cs typeface="Calibri" pitchFamily="34" charset="0"/>
              </a:rPr>
              <a:t>(Date 08.11.2014)</a:t>
            </a:r>
            <a:endParaRPr lang="en-US" dirty="0"/>
          </a:p>
        </p:txBody>
      </p:sp>
      <p:pic>
        <p:nvPicPr>
          <p:cNvPr id="6" name="Content Placeholder 5" descr="page5.jpg new.jpg"/>
          <p:cNvPicPr>
            <a:picLocks noGrp="1" noChangeAspect="1"/>
          </p:cNvPicPr>
          <p:nvPr>
            <p:ph sz="quarter" idx="1"/>
          </p:nvPr>
        </p:nvPicPr>
        <p:blipFill>
          <a:blip r:embed="rId2" cstate="print"/>
          <a:stretch>
            <a:fillRect/>
          </a:stretch>
        </p:blipFill>
        <p:spPr>
          <a:xfrm>
            <a:off x="838200" y="1295400"/>
            <a:ext cx="3361402" cy="4937125"/>
          </a:xfrm>
        </p:spPr>
      </p:pic>
      <p:pic>
        <p:nvPicPr>
          <p:cNvPr id="9" name="Picture 8" descr="PAGE 7..jpg"/>
          <p:cNvPicPr>
            <a:picLocks noChangeAspect="1"/>
          </p:cNvPicPr>
          <p:nvPr/>
        </p:nvPicPr>
        <p:blipFill>
          <a:blip r:embed="rId3" cstate="print"/>
          <a:srcRect l="77500" b="48707"/>
          <a:stretch>
            <a:fillRect/>
          </a:stretch>
        </p:blipFill>
        <p:spPr>
          <a:xfrm>
            <a:off x="4876800" y="1319183"/>
            <a:ext cx="3304094" cy="4853017"/>
          </a:xfrm>
          <a:prstGeom prst="rect">
            <a:avLst/>
          </a:prstGeom>
        </p:spPr>
      </p:pic>
    </p:spTree>
    <p:extLst>
      <p:ext uri="{BB962C8B-B14F-4D97-AF65-F5344CB8AC3E}">
        <p14:creationId xmlns:p14="http://schemas.microsoft.com/office/powerpoint/2010/main" val="35565310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pitchFamily="34" charset="0"/>
                <a:cs typeface="Calibri" pitchFamily="34" charset="0"/>
              </a:rPr>
              <a:t>Survey findings presentation </a:t>
            </a:r>
            <a:r>
              <a:rPr lang="en-US" sz="2000" dirty="0" smtClean="0">
                <a:latin typeface="Calibri" pitchFamily="34" charset="0"/>
                <a:cs typeface="Calibri" pitchFamily="34" charset="0"/>
              </a:rPr>
              <a:t>(existing model)</a:t>
            </a:r>
            <a:endParaRPr lang="en-US" dirty="0"/>
          </a:p>
        </p:txBody>
      </p:sp>
      <p:pic>
        <p:nvPicPr>
          <p:cNvPr id="7" name="Picture 6" descr="IMG_20141113_122213.jpg"/>
          <p:cNvPicPr>
            <a:picLocks noChangeAspect="1"/>
          </p:cNvPicPr>
          <p:nvPr/>
        </p:nvPicPr>
        <p:blipFill>
          <a:blip r:embed="rId2" cstate="print">
            <a:lum/>
          </a:blip>
          <a:srcRect l="5556" t="11111" r="2593" b="12222"/>
          <a:stretch>
            <a:fillRect/>
          </a:stretch>
        </p:blipFill>
        <p:spPr>
          <a:xfrm rot="16200000">
            <a:off x="663679" y="1088922"/>
            <a:ext cx="3657600" cy="4070555"/>
          </a:xfrm>
          <a:prstGeom prst="rect">
            <a:avLst/>
          </a:prstGeom>
        </p:spPr>
      </p:pic>
      <p:pic>
        <p:nvPicPr>
          <p:cNvPr id="8" name="Picture 7" descr="IMG_20141113_122239.jpg"/>
          <p:cNvPicPr>
            <a:picLocks noChangeAspect="1"/>
          </p:cNvPicPr>
          <p:nvPr/>
        </p:nvPicPr>
        <p:blipFill>
          <a:blip r:embed="rId3" cstate="print"/>
          <a:srcRect l="15833" t="2222" r="6667" b="3333"/>
          <a:stretch>
            <a:fillRect/>
          </a:stretch>
        </p:blipFill>
        <p:spPr>
          <a:xfrm>
            <a:off x="4684955" y="2514600"/>
            <a:ext cx="4001845" cy="3657600"/>
          </a:xfrm>
          <a:prstGeom prst="rect">
            <a:avLst/>
          </a:prstGeom>
        </p:spPr>
      </p:pic>
    </p:spTree>
    <p:extLst>
      <p:ext uri="{BB962C8B-B14F-4D97-AF65-F5344CB8AC3E}">
        <p14:creationId xmlns:p14="http://schemas.microsoft.com/office/powerpoint/2010/main" val="14609799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ln/>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4" name="Rectangle 3"/>
          <p:cNvSpPr/>
          <p:nvPr/>
        </p:nvSpPr>
        <p:spPr>
          <a:xfrm>
            <a:off x="1143000" y="3886200"/>
            <a:ext cx="7391400" cy="923330"/>
          </a:xfrm>
          <a:prstGeom prst="rect">
            <a:avLst/>
          </a:prstGeom>
        </p:spPr>
        <p:txBody>
          <a:bodyPr wrap="square">
            <a:spAutoFit/>
          </a:bodyPr>
          <a:lstStyle/>
          <a:p>
            <a:pPr algn="r"/>
            <a:r>
              <a:rPr lang="en-US" b="1" dirty="0"/>
              <a:t>BRAHMAPUTRA NOD RIVERFRONT DEVELOPMENT </a:t>
            </a:r>
            <a:br>
              <a:rPr lang="en-US" b="1" dirty="0"/>
            </a:br>
            <a:r>
              <a:rPr lang="en-US" b="1" dirty="0"/>
              <a:t>“DREAM PLACE OF </a:t>
            </a:r>
            <a:br>
              <a:rPr lang="en-US" b="1" dirty="0"/>
            </a:br>
            <a:r>
              <a:rPr lang="en-US" b="1" dirty="0"/>
              <a:t>SHILPACHARYA JAINUL ABEDIN”</a:t>
            </a:r>
            <a:endParaRPr lang="en-US" dirty="0"/>
          </a:p>
        </p:txBody>
      </p:sp>
    </p:spTree>
    <p:extLst>
      <p:ext uri="{BB962C8B-B14F-4D97-AF65-F5344CB8AC3E}">
        <p14:creationId xmlns:p14="http://schemas.microsoft.com/office/powerpoint/2010/main" val="14754276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PROJECT 02</a:t>
            </a:r>
            <a:br>
              <a:rPr lang="en-US" sz="2000" dirty="0"/>
            </a:br>
            <a:r>
              <a:rPr lang="en-US" sz="2000" b="1" dirty="0"/>
              <a:t>'Brahmaputra Nod*' Riverfront Development as A Dream Place of </a:t>
            </a:r>
            <a:r>
              <a:rPr lang="en-US" sz="2000" b="1" dirty="0" err="1"/>
              <a:t>Shilpacharya</a:t>
            </a:r>
            <a:r>
              <a:rPr lang="en-US" sz="2000" b="1" dirty="0"/>
              <a:t> </a:t>
            </a:r>
            <a:r>
              <a:rPr lang="en-US" sz="2000" b="1" dirty="0" err="1"/>
              <a:t>Jainul</a:t>
            </a:r>
            <a:r>
              <a:rPr lang="en-US" sz="2000" b="1" dirty="0"/>
              <a:t> </a:t>
            </a:r>
            <a:r>
              <a:rPr lang="en-US" sz="2000" b="1" dirty="0" err="1"/>
              <a:t>Abedin</a:t>
            </a:r>
            <a:r>
              <a:rPr lang="en-US" sz="2000" dirty="0"/>
              <a:t/>
            </a:r>
            <a:br>
              <a:rPr lang="en-US" sz="2000" dirty="0"/>
            </a:br>
            <a:r>
              <a:rPr lang="en-US" sz="1200" dirty="0"/>
              <a:t>(*Nod is a </a:t>
            </a:r>
            <a:r>
              <a:rPr lang="en-US" sz="1200" dirty="0" err="1"/>
              <a:t>bangalee</a:t>
            </a:r>
            <a:r>
              <a:rPr lang="en-US" sz="1200" dirty="0"/>
              <a:t> word of the </a:t>
            </a:r>
            <a:r>
              <a:rPr lang="en-US" sz="1200" dirty="0" smtClean="0"/>
              <a:t>River)</a:t>
            </a:r>
            <a:endParaRPr lang="en-US" sz="1200" dirty="0"/>
          </a:p>
        </p:txBody>
      </p:sp>
      <p:sp>
        <p:nvSpPr>
          <p:cNvPr id="3" name="Content Placeholder 2"/>
          <p:cNvSpPr>
            <a:spLocks noGrp="1"/>
          </p:cNvSpPr>
          <p:nvPr>
            <p:ph idx="1"/>
          </p:nvPr>
        </p:nvSpPr>
        <p:spPr>
          <a:xfrm>
            <a:off x="628650" y="1690690"/>
            <a:ext cx="7886700" cy="4647966"/>
          </a:xfrm>
        </p:spPr>
        <p:txBody>
          <a:bodyPr>
            <a:noAutofit/>
          </a:bodyPr>
          <a:lstStyle/>
          <a:p>
            <a:pPr marL="0" indent="0">
              <a:lnSpc>
                <a:spcPct val="120000"/>
              </a:lnSpc>
              <a:buNone/>
            </a:pPr>
            <a:r>
              <a:rPr lang="en-US" sz="1200" dirty="0">
                <a:latin typeface="+mj-lt"/>
              </a:rPr>
              <a:t>In our riverine country rivers are integral part of our lifestyle and obviously of our settlement spaces. Rivers are the major transportation route beside the source of water for various purposes. Monsoon fed rivers are also utilized for farming in the dry season. Beside purely practical purpose rivers also offer opportunity for regional social and recreational activities. It is not uncommon that intensive use of river tend to deteriorate the quality of the riverbank and the river itself. Informal activities, squatter settlements, industrial and other types of pollution, extensive economic activities on the river bank, sand and stone extraction from river bed, hydrological projects that lack environmental concern rampant encroachment, and perpetual lack of attention to the river have taken their toll on the river. And gradually the use and abuse of river have made the river neglected and the city has turned its back towards the river. This studio exercise is intended to tackle such a situation in Mymensingh.</a:t>
            </a:r>
          </a:p>
          <a:p>
            <a:pPr marL="0" indent="0">
              <a:lnSpc>
                <a:spcPct val="120000"/>
              </a:lnSpc>
              <a:buNone/>
            </a:pPr>
            <a:r>
              <a:rPr lang="en-US" sz="1200" dirty="0" smtClean="0">
                <a:latin typeface="+mj-lt"/>
              </a:rPr>
              <a:t>This </a:t>
            </a:r>
            <a:r>
              <a:rPr lang="en-US" sz="1200" dirty="0">
                <a:latin typeface="+mj-lt"/>
              </a:rPr>
              <a:t>project considers the riverfront development of Brahmaputra Nod. Eminent Artist, </a:t>
            </a:r>
            <a:r>
              <a:rPr lang="en-US" sz="1200" dirty="0" err="1">
                <a:latin typeface="+mj-lt"/>
              </a:rPr>
              <a:t>Jainul</a:t>
            </a:r>
            <a:r>
              <a:rPr lang="en-US" sz="1200" dirty="0">
                <a:latin typeface="+mj-lt"/>
              </a:rPr>
              <a:t> </a:t>
            </a:r>
            <a:r>
              <a:rPr lang="en-US" sz="1200" dirty="0" err="1">
                <a:latin typeface="+mj-lt"/>
              </a:rPr>
              <a:t>Abedin</a:t>
            </a:r>
            <a:r>
              <a:rPr lang="en-US" sz="1200" dirty="0">
                <a:latin typeface="+mj-lt"/>
              </a:rPr>
              <a:t> grew up amidst a placid surrounding dominated by the river Brahmaputra. Later the Brahmaputra was framed in many of </a:t>
            </a:r>
            <a:r>
              <a:rPr lang="en-US" sz="1200" dirty="0" err="1">
                <a:latin typeface="+mj-lt"/>
              </a:rPr>
              <a:t>Zainul</a:t>
            </a:r>
            <a:r>
              <a:rPr lang="en-US" sz="1200" dirty="0">
                <a:latin typeface="+mj-lt"/>
              </a:rPr>
              <a:t> </a:t>
            </a:r>
            <a:r>
              <a:rPr lang="en-US" sz="1200" dirty="0" err="1">
                <a:latin typeface="+mj-lt"/>
              </a:rPr>
              <a:t>Abedin</a:t>
            </a:r>
            <a:r>
              <a:rPr lang="en-US" sz="1200" dirty="0">
                <a:latin typeface="+mj-lt"/>
              </a:rPr>
              <a:t> works and a source of inspiration all the way through his career. The project aims to develop the riverfront to provide, in an </a:t>
            </a:r>
            <a:r>
              <a:rPr lang="en-US" sz="1200" dirty="0" err="1">
                <a:latin typeface="+mj-lt"/>
              </a:rPr>
              <a:t>organised</a:t>
            </a:r>
            <a:r>
              <a:rPr lang="en-US" sz="1200" dirty="0">
                <a:latin typeface="+mj-lt"/>
              </a:rPr>
              <a:t> way, areas for recreation, civic, economic, and transport facilities for the whole city with the articulation as </a:t>
            </a:r>
            <a:r>
              <a:rPr lang="en-US" sz="1200" dirty="0" err="1">
                <a:latin typeface="+mj-lt"/>
              </a:rPr>
              <a:t>Shilpachaya</a:t>
            </a:r>
            <a:r>
              <a:rPr lang="en-US" sz="1200" dirty="0">
                <a:latin typeface="+mj-lt"/>
              </a:rPr>
              <a:t> </a:t>
            </a:r>
            <a:r>
              <a:rPr lang="en-US" sz="1200" dirty="0" err="1">
                <a:latin typeface="+mj-lt"/>
              </a:rPr>
              <a:t>Jainul</a:t>
            </a:r>
            <a:r>
              <a:rPr lang="en-US" sz="1200" dirty="0">
                <a:latin typeface="+mj-lt"/>
              </a:rPr>
              <a:t> </a:t>
            </a:r>
            <a:r>
              <a:rPr lang="en-US" sz="1200" dirty="0" err="1">
                <a:latin typeface="+mj-lt"/>
              </a:rPr>
              <a:t>Abedin's</a:t>
            </a:r>
            <a:r>
              <a:rPr lang="en-US" sz="1200" dirty="0">
                <a:latin typeface="+mj-lt"/>
              </a:rPr>
              <a:t> dream place</a:t>
            </a:r>
            <a:r>
              <a:rPr lang="en-US" sz="1200" dirty="0" smtClean="0">
                <a:latin typeface="+mj-lt"/>
              </a:rPr>
              <a:t>.</a:t>
            </a:r>
            <a:endParaRPr lang="en-US" sz="1200" dirty="0">
              <a:latin typeface="+mj-lt"/>
            </a:endParaRPr>
          </a:p>
          <a:p>
            <a:pPr marL="0" indent="0">
              <a:lnSpc>
                <a:spcPct val="120000"/>
              </a:lnSpc>
              <a:buNone/>
            </a:pPr>
            <a:r>
              <a:rPr lang="en-US" sz="1200" dirty="0">
                <a:latin typeface="+mj-lt"/>
              </a:rPr>
              <a:t>This project studies the area along the river in detail. Then conflicts are identified and following this proposals are made  which  ensures Mymensingh with a meaningful riverfront environment along the banks of the 'Brahmaputra Nod' and to redefine an identity of Mymensingh around the river. The project looks to reconnect the city with the river and positively transform the neglected aspects of the riverfront with consideration for environmental improvement, social enhancement and sustainable development.</a:t>
            </a:r>
          </a:p>
        </p:txBody>
      </p:sp>
    </p:spTree>
    <p:extLst>
      <p:ext uri="{BB962C8B-B14F-4D97-AF65-F5344CB8AC3E}">
        <p14:creationId xmlns:p14="http://schemas.microsoft.com/office/powerpoint/2010/main" val="27162680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8165"/>
            <a:ext cx="7886700" cy="994172"/>
          </a:xfrm>
        </p:spPr>
        <p:txBody>
          <a:bodyPr>
            <a:normAutofit/>
          </a:bodyPr>
          <a:lstStyle/>
          <a:p>
            <a:r>
              <a:rPr lang="en-CA" sz="2400" b="1" dirty="0"/>
              <a:t>Project 2: Brahmaputra Nod Riverfront Development as A Dream Place of </a:t>
            </a:r>
            <a:r>
              <a:rPr lang="en-CA" sz="2400" b="1" dirty="0" err="1"/>
              <a:t>Shilpacharya</a:t>
            </a:r>
            <a:r>
              <a:rPr lang="en-CA" sz="2400" b="1" dirty="0"/>
              <a:t> </a:t>
            </a:r>
            <a:r>
              <a:rPr lang="en-CA" sz="2400" b="1" dirty="0" err="1"/>
              <a:t>Jainul</a:t>
            </a:r>
            <a:r>
              <a:rPr lang="en-CA" sz="2400" b="1" dirty="0"/>
              <a:t> </a:t>
            </a:r>
            <a:r>
              <a:rPr lang="en-CA" sz="2400" b="1" dirty="0" err="1"/>
              <a:t>Abedin</a:t>
            </a:r>
            <a:endParaRPr lang="en-US" sz="2400" dirty="0"/>
          </a:p>
        </p:txBody>
      </p:sp>
      <p:graphicFrame>
        <p:nvGraphicFramePr>
          <p:cNvPr id="3" name="Diagram 2"/>
          <p:cNvGraphicFramePr/>
          <p:nvPr>
            <p:extLst>
              <p:ext uri="{D42A27DB-BD31-4B8C-83A1-F6EECF244321}">
                <p14:modId xmlns:p14="http://schemas.microsoft.com/office/powerpoint/2010/main" val="3806700383"/>
              </p:ext>
            </p:extLst>
          </p:nvPr>
        </p:nvGraphicFramePr>
        <p:xfrm>
          <a:off x="159130" y="2384759"/>
          <a:ext cx="8761862" cy="33073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25340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Survey</a:t>
            </a:r>
            <a:endParaRPr lang="en-US"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457200" y="1219200"/>
            <a:ext cx="4876800" cy="239406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1219200"/>
            <a:ext cx="3200400" cy="24003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3733800"/>
            <a:ext cx="3200400" cy="2400300"/>
          </a:xfrm>
          <a:prstGeom prst="rect">
            <a:avLst/>
          </a:prstGeom>
        </p:spPr>
      </p:pic>
      <p:sp>
        <p:nvSpPr>
          <p:cNvPr id="7" name="TextBox 6"/>
          <p:cNvSpPr txBox="1"/>
          <p:nvPr/>
        </p:nvSpPr>
        <p:spPr>
          <a:xfrm>
            <a:off x="2133600" y="5764768"/>
            <a:ext cx="3273204" cy="369332"/>
          </a:xfrm>
          <a:prstGeom prst="rect">
            <a:avLst/>
          </a:prstGeom>
          <a:noFill/>
        </p:spPr>
        <p:txBody>
          <a:bodyPr wrap="none" rtlCol="0">
            <a:spAutoFit/>
          </a:bodyPr>
          <a:lstStyle/>
          <a:p>
            <a:r>
              <a:rPr lang="en-US" dirty="0" smtClean="0"/>
              <a:t>Activity along Brahmaputra River</a:t>
            </a:r>
            <a:endParaRPr lang="en-US" dirty="0"/>
          </a:p>
        </p:txBody>
      </p:sp>
    </p:spTree>
    <p:extLst>
      <p:ext uri="{BB962C8B-B14F-4D97-AF65-F5344CB8AC3E}">
        <p14:creationId xmlns:p14="http://schemas.microsoft.com/office/powerpoint/2010/main" val="36630896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survey</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457200" y="4953000"/>
            <a:ext cx="8229600" cy="132735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438400"/>
            <a:ext cx="8229600" cy="2165684"/>
          </a:xfrm>
          <a:prstGeom prst="rect">
            <a:avLst/>
          </a:prstGeom>
        </p:spPr>
      </p:pic>
      <p:sp>
        <p:nvSpPr>
          <p:cNvPr id="6" name="TextBox 5"/>
          <p:cNvSpPr txBox="1"/>
          <p:nvPr/>
        </p:nvSpPr>
        <p:spPr>
          <a:xfrm>
            <a:off x="381000" y="1904818"/>
            <a:ext cx="3273204" cy="369332"/>
          </a:xfrm>
          <a:prstGeom prst="rect">
            <a:avLst/>
          </a:prstGeom>
          <a:noFill/>
        </p:spPr>
        <p:txBody>
          <a:bodyPr wrap="none" rtlCol="0">
            <a:spAutoFit/>
          </a:bodyPr>
          <a:lstStyle/>
          <a:p>
            <a:r>
              <a:rPr lang="en-US" dirty="0" smtClean="0"/>
              <a:t>Activity along Brahmaputra River</a:t>
            </a:r>
            <a:endParaRPr lang="en-US" dirty="0"/>
          </a:p>
        </p:txBody>
      </p:sp>
    </p:spTree>
    <p:extLst>
      <p:ext uri="{BB962C8B-B14F-4D97-AF65-F5344CB8AC3E}">
        <p14:creationId xmlns:p14="http://schemas.microsoft.com/office/powerpoint/2010/main" val="23118126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survey</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4800600" y="1219201"/>
            <a:ext cx="3062816" cy="229711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6692" y="3559856"/>
            <a:ext cx="3076724" cy="2307543"/>
          </a:xfrm>
          <a:prstGeom prst="rect">
            <a:avLst/>
          </a:prstGeom>
        </p:spPr>
      </p:pic>
      <p:sp>
        <p:nvSpPr>
          <p:cNvPr id="6" name="TextBox 5"/>
          <p:cNvSpPr txBox="1"/>
          <p:nvPr/>
        </p:nvSpPr>
        <p:spPr>
          <a:xfrm>
            <a:off x="1527396" y="3125210"/>
            <a:ext cx="3273204" cy="369332"/>
          </a:xfrm>
          <a:prstGeom prst="rect">
            <a:avLst/>
          </a:prstGeom>
          <a:noFill/>
        </p:spPr>
        <p:txBody>
          <a:bodyPr wrap="none" rtlCol="0">
            <a:spAutoFit/>
          </a:bodyPr>
          <a:lstStyle/>
          <a:p>
            <a:r>
              <a:rPr lang="en-US" dirty="0" smtClean="0"/>
              <a:t>Activity along Brahmaputra River</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5758" y="3559856"/>
            <a:ext cx="3076724" cy="2307543"/>
          </a:xfrm>
          <a:prstGeom prst="rect">
            <a:avLst/>
          </a:prstGeom>
        </p:spPr>
      </p:pic>
    </p:spTree>
    <p:extLst>
      <p:ext uri="{BB962C8B-B14F-4D97-AF65-F5344CB8AC3E}">
        <p14:creationId xmlns:p14="http://schemas.microsoft.com/office/powerpoint/2010/main" val="20740038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Calibri" pitchFamily="34" charset="0"/>
                <a:cs typeface="Calibri" pitchFamily="34" charset="0"/>
              </a:rPr>
              <a:t>Survey findings presentation</a:t>
            </a:r>
            <a:endParaRPr lang="en-US" sz="2800"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457201" y="1175657"/>
            <a:ext cx="2514600" cy="365632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2" y="1186543"/>
            <a:ext cx="2734078" cy="364543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5880" y="1186543"/>
            <a:ext cx="2752320" cy="3669760"/>
          </a:xfrm>
          <a:prstGeom prst="rect">
            <a:avLst/>
          </a:prstGeom>
        </p:spPr>
      </p:pic>
    </p:spTree>
    <p:extLst>
      <p:ext uri="{BB962C8B-B14F-4D97-AF65-F5344CB8AC3E}">
        <p14:creationId xmlns:p14="http://schemas.microsoft.com/office/powerpoint/2010/main" val="17894283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rocess.jpg"/>
          <p:cNvPicPr>
            <a:picLocks noGrp="1" noChangeAspect="1"/>
          </p:cNvPicPr>
          <p:nvPr>
            <p:ph sz="quarter" idx="1"/>
          </p:nvPr>
        </p:nvPicPr>
        <p:blipFill>
          <a:blip r:embed="rId2"/>
          <a:srcRect l="4061" t="7717" r="14048" b="38264"/>
          <a:stretch>
            <a:fillRect/>
          </a:stretch>
        </p:blipFill>
        <p:spPr>
          <a:xfrm>
            <a:off x="2551611" y="1295400"/>
            <a:ext cx="5754189" cy="4912112"/>
          </a:xfrm>
        </p:spPr>
      </p:pic>
    </p:spTree>
    <p:extLst>
      <p:ext uri="{BB962C8B-B14F-4D97-AF65-F5344CB8AC3E}">
        <p14:creationId xmlns:p14="http://schemas.microsoft.com/office/powerpoint/2010/main" val="28393824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1143000"/>
            <a:ext cx="3317421" cy="442322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046" y="1143000"/>
            <a:ext cx="3324225" cy="4432300"/>
          </a:xfrm>
          <a:prstGeom prst="rect">
            <a:avLst/>
          </a:prstGeom>
        </p:spPr>
      </p:pic>
      <p:sp>
        <p:nvSpPr>
          <p:cNvPr id="9" name="Rectangle 8"/>
          <p:cNvSpPr/>
          <p:nvPr/>
        </p:nvSpPr>
        <p:spPr>
          <a:xfrm>
            <a:off x="457200" y="773668"/>
            <a:ext cx="929422" cy="369332"/>
          </a:xfrm>
          <a:prstGeom prst="rect">
            <a:avLst/>
          </a:prstGeom>
        </p:spPr>
        <p:txBody>
          <a:bodyPr wrap="none">
            <a:spAutoFit/>
          </a:bodyPr>
          <a:lstStyle/>
          <a:p>
            <a:r>
              <a:rPr lang="en-US" dirty="0" smtClean="0"/>
              <a:t>Analysis</a:t>
            </a:r>
            <a:endParaRPr lang="en-US" dirty="0"/>
          </a:p>
        </p:txBody>
      </p:sp>
    </p:spTree>
    <p:extLst>
      <p:ext uri="{BB962C8B-B14F-4D97-AF65-F5344CB8AC3E}">
        <p14:creationId xmlns:p14="http://schemas.microsoft.com/office/powerpoint/2010/main" val="25717647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503238"/>
            <a:ext cx="8229600" cy="639762"/>
          </a:xfrm>
          <a:prstGeom prst="rect">
            <a:avLst/>
          </a:prstGeom>
          <a:noFill/>
          <a:ln w="9525">
            <a:noFill/>
            <a:miter lim="800000"/>
            <a:headEnd/>
            <a:tailEnd/>
          </a:ln>
        </p:spPr>
        <p:txBody>
          <a:bodyPr anchor="ctr">
            <a:normAutofit fontScale="30000" lnSpcReduction="20000"/>
          </a:bodyPr>
          <a:lstStyle/>
          <a:p>
            <a:pPr fontAlgn="auto">
              <a:spcAft>
                <a:spcPts val="0"/>
              </a:spcAft>
              <a:defRPr/>
            </a:pPr>
            <a:r>
              <a:rPr lang="en-US" sz="9800" dirty="0">
                <a:effectLst>
                  <a:outerShdw blurRad="38100" dist="38100" dir="2700000" algn="tl">
                    <a:srgbClr val="000000">
                      <a:alpha val="43137"/>
                    </a:srgbClr>
                  </a:outerShdw>
                </a:effectLst>
                <a:latin typeface="+mj-lt"/>
                <a:ea typeface="+mj-ea"/>
                <a:cs typeface="+mj-cs"/>
              </a:rPr>
              <a:t>LANDUSE &amp; ZONING</a:t>
            </a:r>
            <a:r>
              <a:rPr lang="en-US" sz="4400" dirty="0">
                <a:effectLst>
                  <a:outerShdw blurRad="38100" dist="38100" dir="2700000" algn="tl">
                    <a:srgbClr val="000000">
                      <a:alpha val="43137"/>
                    </a:srgbClr>
                  </a:outerShdw>
                </a:effectLst>
                <a:latin typeface="+mj-lt"/>
                <a:ea typeface="+mj-ea"/>
                <a:cs typeface="+mj-cs"/>
              </a:rPr>
              <a:t/>
            </a:r>
            <a:br>
              <a:rPr lang="en-US" sz="4400" dirty="0">
                <a:effectLst>
                  <a:outerShdw blurRad="38100" dist="38100" dir="2700000" algn="tl">
                    <a:srgbClr val="000000">
                      <a:alpha val="43137"/>
                    </a:srgbClr>
                  </a:outerShdw>
                </a:effectLst>
                <a:latin typeface="+mj-lt"/>
                <a:ea typeface="+mj-ea"/>
                <a:cs typeface="+mj-cs"/>
              </a:rPr>
            </a:br>
            <a:endParaRPr lang="en-US" sz="4400" dirty="0">
              <a:effectLst>
                <a:outerShdw blurRad="38100" dist="38100" dir="2700000" algn="tl">
                  <a:srgbClr val="000000">
                    <a:alpha val="43137"/>
                  </a:srgbClr>
                </a:outerShdw>
              </a:effectLst>
              <a:latin typeface="+mj-lt"/>
              <a:ea typeface="+mj-ea"/>
              <a:cs typeface="+mj-cs"/>
            </a:endParaRPr>
          </a:p>
        </p:txBody>
      </p:sp>
      <p:pic>
        <p:nvPicPr>
          <p:cNvPr id="1032" name="Picture 8" descr="D:\URBAN\bush zone Model jkvg.kh.jpg"/>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1066800"/>
            <a:ext cx="75247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a:off x="457200" y="15240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1" name="Oval 10"/>
          <p:cNvSpPr/>
          <p:nvPr/>
        </p:nvSpPr>
        <p:spPr>
          <a:xfrm>
            <a:off x="1752600" y="18288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 name="Oval 11"/>
          <p:cNvSpPr/>
          <p:nvPr/>
        </p:nvSpPr>
        <p:spPr>
          <a:xfrm>
            <a:off x="2514600" y="22098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3" name="Oval 12"/>
          <p:cNvSpPr/>
          <p:nvPr/>
        </p:nvSpPr>
        <p:spPr>
          <a:xfrm>
            <a:off x="3048000" y="23622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4" name="Oval 13"/>
          <p:cNvSpPr/>
          <p:nvPr/>
        </p:nvSpPr>
        <p:spPr>
          <a:xfrm>
            <a:off x="3657600" y="28194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5" name="Oval 14"/>
          <p:cNvSpPr/>
          <p:nvPr/>
        </p:nvSpPr>
        <p:spPr>
          <a:xfrm>
            <a:off x="3962400" y="30480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8" name="Oval 17"/>
          <p:cNvSpPr/>
          <p:nvPr/>
        </p:nvSpPr>
        <p:spPr>
          <a:xfrm>
            <a:off x="4267200" y="32766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9" name="Oval 18"/>
          <p:cNvSpPr/>
          <p:nvPr/>
        </p:nvSpPr>
        <p:spPr>
          <a:xfrm>
            <a:off x="4495800" y="35052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20" name="Oval 19"/>
          <p:cNvSpPr/>
          <p:nvPr/>
        </p:nvSpPr>
        <p:spPr>
          <a:xfrm>
            <a:off x="4648200" y="36576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21" name="Oval 20"/>
          <p:cNvSpPr/>
          <p:nvPr/>
        </p:nvSpPr>
        <p:spPr>
          <a:xfrm>
            <a:off x="5105400" y="43434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22" name="Oval 21"/>
          <p:cNvSpPr/>
          <p:nvPr/>
        </p:nvSpPr>
        <p:spPr>
          <a:xfrm>
            <a:off x="5486400" y="48768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23" name="Oval 22"/>
          <p:cNvSpPr/>
          <p:nvPr/>
        </p:nvSpPr>
        <p:spPr>
          <a:xfrm>
            <a:off x="6477000" y="59436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24" name="Oval 23"/>
          <p:cNvSpPr/>
          <p:nvPr/>
        </p:nvSpPr>
        <p:spPr>
          <a:xfrm>
            <a:off x="7239000" y="65532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25" name="Oval 24"/>
          <p:cNvSpPr/>
          <p:nvPr/>
        </p:nvSpPr>
        <p:spPr>
          <a:xfrm>
            <a:off x="6781800" y="60960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cxnSp>
        <p:nvCxnSpPr>
          <p:cNvPr id="27" name="Straight Connector 26"/>
          <p:cNvCxnSpPr>
            <a:stCxn id="10" idx="6"/>
          </p:cNvCxnSpPr>
          <p:nvPr/>
        </p:nvCxnSpPr>
        <p:spPr>
          <a:xfrm flipV="1">
            <a:off x="533400" y="1524000"/>
            <a:ext cx="6477000" cy="381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28800" y="1905000"/>
            <a:ext cx="53340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191000" y="3352800"/>
            <a:ext cx="34290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133600" y="2209800"/>
            <a:ext cx="52578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124200" y="2438400"/>
            <a:ext cx="44196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572000" y="3581400"/>
            <a:ext cx="32004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724400" y="3733800"/>
            <a:ext cx="29718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657600" y="2895600"/>
            <a:ext cx="38862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038600" y="3124200"/>
            <a:ext cx="35052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endCxn id="73" idx="1"/>
          </p:cNvCxnSpPr>
          <p:nvPr/>
        </p:nvCxnSpPr>
        <p:spPr>
          <a:xfrm flipV="1">
            <a:off x="5181600" y="4405313"/>
            <a:ext cx="2514600" cy="142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562600" y="4953000"/>
            <a:ext cx="22098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239000" y="6629400"/>
            <a:ext cx="5334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858000" y="6172200"/>
            <a:ext cx="9144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553200" y="5943600"/>
            <a:ext cx="12192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TextBox 61"/>
          <p:cNvSpPr txBox="1">
            <a:spLocks noChangeArrowheads="1"/>
          </p:cNvSpPr>
          <p:nvPr/>
        </p:nvSpPr>
        <p:spPr bwMode="auto">
          <a:xfrm>
            <a:off x="7696200" y="6096000"/>
            <a:ext cx="1157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a:t>BOTANICAL  </a:t>
            </a:r>
          </a:p>
          <a:p>
            <a:pPr eaLnBrk="1" hangingPunct="1"/>
            <a:r>
              <a:rPr lang="en-US" sz="1200"/>
              <a:t>GARDEN GHAT</a:t>
            </a:r>
          </a:p>
        </p:txBody>
      </p:sp>
      <p:sp>
        <p:nvSpPr>
          <p:cNvPr id="63" name="Rectangle 62"/>
          <p:cNvSpPr>
            <a:spLocks noChangeArrowheads="1"/>
          </p:cNvSpPr>
          <p:nvPr/>
        </p:nvSpPr>
        <p:spPr bwMode="auto">
          <a:xfrm>
            <a:off x="7696200" y="6477000"/>
            <a:ext cx="1293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a:solidFill>
                  <a:srgbClr val="000000"/>
                </a:solidFill>
              </a:rPr>
              <a:t>TEKERPAR GHAT</a:t>
            </a:r>
          </a:p>
        </p:txBody>
      </p:sp>
      <p:sp>
        <p:nvSpPr>
          <p:cNvPr id="67" name="TextBox 66"/>
          <p:cNvSpPr txBox="1">
            <a:spLocks noChangeArrowheads="1"/>
          </p:cNvSpPr>
          <p:nvPr/>
        </p:nvSpPr>
        <p:spPr bwMode="auto">
          <a:xfrm>
            <a:off x="7696200" y="5638800"/>
            <a:ext cx="1190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a:t>BOISHAKHI</a:t>
            </a:r>
          </a:p>
          <a:p>
            <a:pPr eaLnBrk="1" hangingPunct="1"/>
            <a:r>
              <a:rPr lang="en-US" sz="1200"/>
              <a:t>MONCHO GHAT</a:t>
            </a:r>
          </a:p>
        </p:txBody>
      </p:sp>
      <p:sp>
        <p:nvSpPr>
          <p:cNvPr id="68" name="TextBox 67"/>
          <p:cNvSpPr txBox="1">
            <a:spLocks noChangeArrowheads="1"/>
          </p:cNvSpPr>
          <p:nvPr/>
        </p:nvSpPr>
        <p:spPr bwMode="auto">
          <a:xfrm>
            <a:off x="7696200" y="4800600"/>
            <a:ext cx="1228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a:t>RAILWAY STAFF</a:t>
            </a:r>
          </a:p>
          <a:p>
            <a:pPr eaLnBrk="1" hangingPunct="1"/>
            <a:r>
              <a:rPr lang="en-US" sz="1200"/>
              <a:t>QUARTER GHAT</a:t>
            </a:r>
          </a:p>
        </p:txBody>
      </p:sp>
      <p:sp>
        <p:nvSpPr>
          <p:cNvPr id="73" name="TextBox 72"/>
          <p:cNvSpPr txBox="1">
            <a:spLocks noChangeArrowheads="1"/>
          </p:cNvSpPr>
          <p:nvPr/>
        </p:nvSpPr>
        <p:spPr bwMode="auto">
          <a:xfrm>
            <a:off x="7696200" y="4267200"/>
            <a:ext cx="1247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a:t>SHOSHAN GHAT</a:t>
            </a:r>
          </a:p>
        </p:txBody>
      </p:sp>
      <p:sp>
        <p:nvSpPr>
          <p:cNvPr id="78" name="TextBox 77"/>
          <p:cNvSpPr txBox="1">
            <a:spLocks noChangeArrowheads="1"/>
          </p:cNvSpPr>
          <p:nvPr/>
        </p:nvSpPr>
        <p:spPr bwMode="auto">
          <a:xfrm>
            <a:off x="7620000" y="3657600"/>
            <a:ext cx="11541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a:t>GUDARA GHAT</a:t>
            </a:r>
          </a:p>
        </p:txBody>
      </p:sp>
      <p:sp>
        <p:nvSpPr>
          <p:cNvPr id="79" name="TextBox 78"/>
          <p:cNvSpPr txBox="1">
            <a:spLocks noChangeArrowheads="1"/>
          </p:cNvSpPr>
          <p:nvPr/>
        </p:nvSpPr>
        <p:spPr bwMode="auto">
          <a:xfrm>
            <a:off x="7620000" y="3429000"/>
            <a:ext cx="1212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a:t>KALIBARI GHAT</a:t>
            </a:r>
          </a:p>
        </p:txBody>
      </p:sp>
      <p:sp>
        <p:nvSpPr>
          <p:cNvPr id="81" name="TextBox 80"/>
          <p:cNvSpPr txBox="1">
            <a:spLocks noChangeArrowheads="1"/>
          </p:cNvSpPr>
          <p:nvPr/>
        </p:nvSpPr>
        <p:spPr bwMode="auto">
          <a:xfrm>
            <a:off x="7620000" y="3200400"/>
            <a:ext cx="1038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a:t>THANA GHAT</a:t>
            </a:r>
          </a:p>
        </p:txBody>
      </p:sp>
      <p:sp>
        <p:nvSpPr>
          <p:cNvPr id="82" name="TextBox 81"/>
          <p:cNvSpPr txBox="1">
            <a:spLocks noChangeArrowheads="1"/>
          </p:cNvSpPr>
          <p:nvPr/>
        </p:nvSpPr>
        <p:spPr bwMode="auto">
          <a:xfrm>
            <a:off x="7543800" y="2971800"/>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a:t>JUBILEE GHAT</a:t>
            </a:r>
          </a:p>
        </p:txBody>
      </p:sp>
      <p:sp>
        <p:nvSpPr>
          <p:cNvPr id="83" name="TextBox 82"/>
          <p:cNvSpPr txBox="1">
            <a:spLocks noChangeArrowheads="1"/>
          </p:cNvSpPr>
          <p:nvPr/>
        </p:nvSpPr>
        <p:spPr bwMode="auto">
          <a:xfrm>
            <a:off x="7543800" y="2743200"/>
            <a:ext cx="118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a:t>KACHARI GHAT</a:t>
            </a:r>
          </a:p>
        </p:txBody>
      </p:sp>
      <p:sp>
        <p:nvSpPr>
          <p:cNvPr id="84" name="TextBox 83"/>
          <p:cNvSpPr txBox="1">
            <a:spLocks noChangeArrowheads="1"/>
          </p:cNvSpPr>
          <p:nvPr/>
        </p:nvSpPr>
        <p:spPr bwMode="auto">
          <a:xfrm>
            <a:off x="7086600" y="1752600"/>
            <a:ext cx="1327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a:t>JAILKHANA GHAT</a:t>
            </a:r>
          </a:p>
        </p:txBody>
      </p:sp>
      <p:sp>
        <p:nvSpPr>
          <p:cNvPr id="85" name="TextBox 84"/>
          <p:cNvSpPr txBox="1">
            <a:spLocks noChangeArrowheads="1"/>
          </p:cNvSpPr>
          <p:nvPr/>
        </p:nvSpPr>
        <p:spPr bwMode="auto">
          <a:xfrm>
            <a:off x="7467600" y="2286000"/>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a:t>PARK GHAT</a:t>
            </a:r>
          </a:p>
        </p:txBody>
      </p:sp>
      <p:sp>
        <p:nvSpPr>
          <p:cNvPr id="86" name="TextBox 85"/>
          <p:cNvSpPr txBox="1">
            <a:spLocks noChangeArrowheads="1"/>
          </p:cNvSpPr>
          <p:nvPr/>
        </p:nvSpPr>
        <p:spPr bwMode="auto">
          <a:xfrm>
            <a:off x="6934200" y="1371600"/>
            <a:ext cx="1462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a:t>KHAGDOHOR GHAT</a:t>
            </a:r>
          </a:p>
        </p:txBody>
      </p:sp>
      <p:sp>
        <p:nvSpPr>
          <p:cNvPr id="87" name="TextBox 86"/>
          <p:cNvSpPr txBox="1">
            <a:spLocks noChangeArrowheads="1"/>
          </p:cNvSpPr>
          <p:nvPr/>
        </p:nvSpPr>
        <p:spPr bwMode="auto">
          <a:xfrm>
            <a:off x="7315200" y="2057400"/>
            <a:ext cx="1323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dirty="0"/>
              <a:t>KATAKHALI GHAT</a:t>
            </a:r>
          </a:p>
        </p:txBody>
      </p:sp>
    </p:spTree>
    <p:extLst>
      <p:ext uri="{BB962C8B-B14F-4D97-AF65-F5344CB8AC3E}">
        <p14:creationId xmlns:p14="http://schemas.microsoft.com/office/powerpoint/2010/main" val="3256561169"/>
      </p:ext>
    </p:extLst>
  </p:cSld>
  <p:clrMapOvr>
    <a:masterClrMapping/>
  </p:clrMapOvr>
  <p:transition>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52400" y="2834481"/>
          <a:ext cx="3657600" cy="1189037"/>
        </p:xfrm>
        <a:graphic>
          <a:graphicData uri="http://schemas.openxmlformats.org/drawingml/2006/table">
            <a:tbl>
              <a:tblPr/>
              <a:tblGrid>
                <a:gridCol w="3657600"/>
              </a:tblGrid>
              <a:tr h="1189037">
                <a:tc>
                  <a:txBody>
                    <a:bodyPr/>
                    <a:lstStyle/>
                    <a:p>
                      <a:r>
                        <a:rPr lang="en-US" sz="3600" b="1" dirty="0" smtClean="0">
                          <a:effectLst>
                            <a:outerShdw blurRad="38100" dist="38100" dir="2700000" algn="tl">
                              <a:srgbClr val="000000">
                                <a:alpha val="43137"/>
                              </a:srgbClr>
                            </a:outerShdw>
                          </a:effectLst>
                        </a:rPr>
                        <a:t> WORKING </a:t>
                      </a:r>
                    </a:p>
                    <a:p>
                      <a:r>
                        <a:rPr lang="en-US" sz="3600" b="1" dirty="0" smtClean="0">
                          <a:effectLst>
                            <a:outerShdw blurRad="38100" dist="38100" dir="2700000" algn="tl">
                              <a:srgbClr val="000000">
                                <a:alpha val="43137"/>
                              </a:srgbClr>
                            </a:outerShdw>
                          </a:effectLst>
                        </a:rPr>
                        <a:t> METHOD</a:t>
                      </a:r>
                      <a:endParaRPr lang="en-US" sz="3600" b="1" dirty="0">
                        <a:effectLst>
                          <a:outerShdw blurRad="38100" dist="38100" dir="2700000" algn="tl">
                            <a:srgbClr val="000000">
                              <a:alpha val="43137"/>
                            </a:srgbClr>
                          </a:outerShdw>
                        </a:effectLst>
                      </a:endParaRPr>
                    </a:p>
                  </a:txBody>
                  <a:tcPr marT="45732" marB="45732">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6" name="Table 5"/>
          <p:cNvGraphicFramePr>
            <a:graphicFrameLocks noGrp="1"/>
          </p:cNvGraphicFramePr>
          <p:nvPr/>
        </p:nvGraphicFramePr>
        <p:xfrm>
          <a:off x="2362200" y="1066800"/>
          <a:ext cx="3581400" cy="533400"/>
        </p:xfrm>
        <a:graphic>
          <a:graphicData uri="http://schemas.openxmlformats.org/drawingml/2006/table">
            <a:tbl>
              <a:tblPr/>
              <a:tblGrid>
                <a:gridCol w="3581400"/>
              </a:tblGrid>
              <a:tr h="533400">
                <a:tc>
                  <a:txBody>
                    <a:bodyPr/>
                    <a:lstStyle/>
                    <a:p>
                      <a:r>
                        <a:rPr lang="en-US" sz="2400" dirty="0" smtClean="0"/>
                        <a:t> JAINUL ABEDIN’S DREAM</a:t>
                      </a:r>
                      <a:endParaRPr lang="en-US" sz="24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7" name="Table 6"/>
          <p:cNvGraphicFramePr>
            <a:graphicFrameLocks noGrp="1"/>
          </p:cNvGraphicFramePr>
          <p:nvPr/>
        </p:nvGraphicFramePr>
        <p:xfrm>
          <a:off x="2362200" y="5181600"/>
          <a:ext cx="2819400" cy="533400"/>
        </p:xfrm>
        <a:graphic>
          <a:graphicData uri="http://schemas.openxmlformats.org/drawingml/2006/table">
            <a:tbl>
              <a:tblPr/>
              <a:tblGrid>
                <a:gridCol w="2819400"/>
              </a:tblGrid>
              <a:tr h="533400">
                <a:tc>
                  <a:txBody>
                    <a:bodyPr/>
                    <a:lstStyle/>
                    <a:p>
                      <a:r>
                        <a:rPr lang="en-US" sz="2400" dirty="0" smtClean="0"/>
                        <a:t>  ACTIVITY PATTERN</a:t>
                      </a:r>
                      <a:endParaRPr lang="en-US" sz="24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9" name="Table 8"/>
          <p:cNvGraphicFramePr>
            <a:graphicFrameLocks noGrp="1"/>
          </p:cNvGraphicFramePr>
          <p:nvPr/>
        </p:nvGraphicFramePr>
        <p:xfrm>
          <a:off x="6324600" y="3200400"/>
          <a:ext cx="1676400" cy="533400"/>
        </p:xfrm>
        <a:graphic>
          <a:graphicData uri="http://schemas.openxmlformats.org/drawingml/2006/table">
            <a:tbl>
              <a:tblPr/>
              <a:tblGrid>
                <a:gridCol w="1676400"/>
              </a:tblGrid>
              <a:tr h="533400">
                <a:tc>
                  <a:txBody>
                    <a:bodyPr/>
                    <a:lstStyle/>
                    <a:p>
                      <a:r>
                        <a:rPr lang="en-US" sz="2000" dirty="0" smtClean="0"/>
                        <a:t>ECONOMIC</a:t>
                      </a:r>
                      <a:endParaRPr lang="en-US" sz="20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10" name="Table 9"/>
          <p:cNvGraphicFramePr>
            <a:graphicFrameLocks noGrp="1"/>
          </p:cNvGraphicFramePr>
          <p:nvPr/>
        </p:nvGraphicFramePr>
        <p:xfrm>
          <a:off x="6324600" y="2362200"/>
          <a:ext cx="1676400" cy="533400"/>
        </p:xfrm>
        <a:graphic>
          <a:graphicData uri="http://schemas.openxmlformats.org/drawingml/2006/table">
            <a:tbl>
              <a:tblPr/>
              <a:tblGrid>
                <a:gridCol w="1676400"/>
              </a:tblGrid>
              <a:tr h="533400">
                <a:tc>
                  <a:txBody>
                    <a:bodyPr/>
                    <a:lstStyle/>
                    <a:p>
                      <a:r>
                        <a:rPr lang="en-US" sz="2000" dirty="0" smtClean="0"/>
                        <a:t>RECREATION</a:t>
                      </a:r>
                      <a:endParaRPr lang="en-US" sz="20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17" name="Table 16"/>
          <p:cNvGraphicFramePr>
            <a:graphicFrameLocks noGrp="1"/>
          </p:cNvGraphicFramePr>
          <p:nvPr/>
        </p:nvGraphicFramePr>
        <p:xfrm>
          <a:off x="6324600" y="4876800"/>
          <a:ext cx="2209800" cy="457200"/>
        </p:xfrm>
        <a:graphic>
          <a:graphicData uri="http://schemas.openxmlformats.org/drawingml/2006/table">
            <a:tbl>
              <a:tblPr/>
              <a:tblGrid>
                <a:gridCol w="2209800"/>
              </a:tblGrid>
              <a:tr h="457200">
                <a:tc>
                  <a:txBody>
                    <a:bodyPr/>
                    <a:lstStyle/>
                    <a:p>
                      <a:r>
                        <a:rPr lang="en-US" sz="2000" dirty="0" smtClean="0"/>
                        <a:t>TRANSPORTATION</a:t>
                      </a:r>
                      <a:endParaRPr lang="en-US" sz="20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18" name="Table 17"/>
          <p:cNvGraphicFramePr>
            <a:graphicFrameLocks noGrp="1"/>
          </p:cNvGraphicFramePr>
          <p:nvPr/>
        </p:nvGraphicFramePr>
        <p:xfrm>
          <a:off x="6324600" y="4038600"/>
          <a:ext cx="1676400" cy="533400"/>
        </p:xfrm>
        <a:graphic>
          <a:graphicData uri="http://schemas.openxmlformats.org/drawingml/2006/table">
            <a:tbl>
              <a:tblPr/>
              <a:tblGrid>
                <a:gridCol w="1676400"/>
              </a:tblGrid>
              <a:tr h="533400">
                <a:tc>
                  <a:txBody>
                    <a:bodyPr/>
                    <a:lstStyle/>
                    <a:p>
                      <a:r>
                        <a:rPr lang="en-US" sz="2000" dirty="0" smtClean="0"/>
                        <a:t>RELIGIOUS</a:t>
                      </a:r>
                      <a:endParaRPr lang="en-US" sz="20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24" name="Bent-Up Arrow 23"/>
          <p:cNvSpPr/>
          <p:nvPr/>
        </p:nvSpPr>
        <p:spPr>
          <a:xfrm rot="5400000">
            <a:off x="685800" y="4419600"/>
            <a:ext cx="1676400" cy="914400"/>
          </a:xfrm>
          <a:prstGeom prst="bentUpArrow">
            <a:avLst>
              <a:gd name="adj1" fmla="val 19403"/>
              <a:gd name="adj2" fmla="val 25373"/>
              <a:gd name="adj3" fmla="val 2910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9" name="Bent-Up Arrow 28"/>
          <p:cNvSpPr/>
          <p:nvPr/>
        </p:nvSpPr>
        <p:spPr>
          <a:xfrm rot="5400000" flipH="1">
            <a:off x="571500" y="1562100"/>
            <a:ext cx="1676399" cy="838200"/>
          </a:xfrm>
          <a:prstGeom prst="bentUpArrow">
            <a:avLst>
              <a:gd name="adj1" fmla="val 21954"/>
              <a:gd name="adj2" fmla="val 22297"/>
              <a:gd name="adj3" fmla="val 2765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8" name="Straight Connector 37"/>
          <p:cNvCxnSpPr/>
          <p:nvPr/>
        </p:nvCxnSpPr>
        <p:spPr>
          <a:xfrm>
            <a:off x="5257800" y="5486400"/>
            <a:ext cx="476250" cy="0"/>
          </a:xfrm>
          <a:prstGeom prst="line">
            <a:avLst/>
          </a:prstGeom>
          <a:ln w="190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5715000" y="2514600"/>
            <a:ext cx="0" cy="3048000"/>
          </a:xfrm>
          <a:prstGeom prst="line">
            <a:avLst/>
          </a:prstGeom>
          <a:ln w="1905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ight Arrow 47"/>
          <p:cNvSpPr/>
          <p:nvPr/>
        </p:nvSpPr>
        <p:spPr>
          <a:xfrm>
            <a:off x="5810250" y="2492375"/>
            <a:ext cx="361950" cy="152400"/>
          </a:xfrm>
          <a:prstGeom prst="rightArrow">
            <a:avLst>
              <a:gd name="adj1" fmla="val 5810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Right Arrow 53"/>
          <p:cNvSpPr/>
          <p:nvPr/>
        </p:nvSpPr>
        <p:spPr>
          <a:xfrm>
            <a:off x="5791200" y="3429000"/>
            <a:ext cx="361950" cy="152400"/>
          </a:xfrm>
          <a:prstGeom prst="rightArrow">
            <a:avLst>
              <a:gd name="adj1" fmla="val 5810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Right Arrow 56"/>
          <p:cNvSpPr/>
          <p:nvPr/>
        </p:nvSpPr>
        <p:spPr>
          <a:xfrm>
            <a:off x="5791200" y="4267200"/>
            <a:ext cx="361950" cy="152400"/>
          </a:xfrm>
          <a:prstGeom prst="rightArrow">
            <a:avLst>
              <a:gd name="adj1" fmla="val 5810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Right Arrow 57"/>
          <p:cNvSpPr/>
          <p:nvPr/>
        </p:nvSpPr>
        <p:spPr>
          <a:xfrm>
            <a:off x="5791200" y="5029200"/>
            <a:ext cx="361950" cy="152400"/>
          </a:xfrm>
          <a:prstGeom prst="rightArrow">
            <a:avLst>
              <a:gd name="adj1" fmla="val 5810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539211384"/>
      </p:ext>
    </p:extLst>
  </p:cSld>
  <p:clrMapOvr>
    <a:masterClrMapping/>
  </p:clrMapOvr>
  <p:transition>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Model</a:t>
            </a:r>
            <a:endParaRPr lang="en-US"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997524" y="1143000"/>
            <a:ext cx="2678390" cy="4937125"/>
          </a:xfrm>
        </p:spPr>
      </p:pic>
    </p:spTree>
    <p:extLst>
      <p:ext uri="{BB962C8B-B14F-4D97-AF65-F5344CB8AC3E}">
        <p14:creationId xmlns:p14="http://schemas.microsoft.com/office/powerpoint/2010/main" val="3649743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5" name="TextBox 6"/>
          <p:cNvSpPr txBox="1">
            <a:spLocks noChangeArrowheads="1"/>
          </p:cNvSpPr>
          <p:nvPr/>
        </p:nvSpPr>
        <p:spPr bwMode="auto">
          <a:xfrm>
            <a:off x="762001" y="3200400"/>
            <a:ext cx="6912240" cy="1694310"/>
          </a:xfrm>
          <a:prstGeom prst="rect">
            <a:avLst/>
          </a:prstGeom>
          <a:noFill/>
          <a:ln w="9525">
            <a:noFill/>
            <a:miter lim="800000"/>
            <a:headEnd/>
            <a:tailEnd/>
          </a:ln>
        </p:spPr>
        <p:txBody>
          <a:bodyPr wrap="square" lIns="32004" tIns="16002" rIns="32004" bIns="16002">
            <a:spAutoFit/>
          </a:bodyPr>
          <a:lstStyle/>
          <a:p>
            <a:pPr algn="r"/>
            <a:r>
              <a:rPr lang="en-US" sz="3600" b="1" dirty="0" smtClean="0">
                <a:latin typeface="Calibri" pitchFamily="34" charset="0"/>
                <a:cs typeface="Calibri" pitchFamily="34" charset="0"/>
              </a:rPr>
              <a:t>Understanding The Dynamics of </a:t>
            </a:r>
            <a:r>
              <a:rPr lang="en-US" sz="3600" b="1" dirty="0" err="1" smtClean="0">
                <a:latin typeface="Calibri" pitchFamily="34" charset="0"/>
                <a:cs typeface="Calibri" pitchFamily="34" charset="0"/>
              </a:rPr>
              <a:t>Shambhuganj</a:t>
            </a:r>
            <a:r>
              <a:rPr lang="en-US" sz="3600" b="1" dirty="0" smtClean="0">
                <a:latin typeface="Calibri" pitchFamily="34" charset="0"/>
                <a:cs typeface="Calibri" pitchFamily="34" charset="0"/>
              </a:rPr>
              <a:t> Bazaar Area and Its Revitalization</a:t>
            </a:r>
            <a:endParaRPr lang="en-US" sz="3600" b="1" dirty="0">
              <a:latin typeface="Calibri" pitchFamily="34" charset="0"/>
              <a:cs typeface="Calibri" pitchFamily="34" charset="0"/>
            </a:endParaRPr>
          </a:p>
        </p:txBody>
      </p:sp>
      <p:sp>
        <p:nvSpPr>
          <p:cNvPr id="6" name="TextBox 8"/>
          <p:cNvSpPr txBox="1">
            <a:spLocks noChangeArrowheads="1"/>
          </p:cNvSpPr>
          <p:nvPr/>
        </p:nvSpPr>
        <p:spPr bwMode="auto">
          <a:xfrm>
            <a:off x="2895600" y="2614830"/>
            <a:ext cx="4724399" cy="524759"/>
          </a:xfrm>
          <a:prstGeom prst="rect">
            <a:avLst/>
          </a:prstGeom>
          <a:noFill/>
          <a:ln w="9525">
            <a:noFill/>
            <a:miter lim="800000"/>
            <a:headEnd/>
            <a:tailEnd/>
          </a:ln>
        </p:spPr>
        <p:txBody>
          <a:bodyPr wrap="square" lIns="32004" tIns="16002" rIns="32004" bIns="16002">
            <a:spAutoFit/>
          </a:bodyPr>
          <a:lstStyle/>
          <a:p>
            <a:pPr algn="r"/>
            <a:r>
              <a:rPr lang="en-US" altLang="en-US" sz="3200" dirty="0">
                <a:solidFill>
                  <a:schemeClr val="bg1"/>
                </a:solidFill>
                <a:latin typeface="Calibri" pitchFamily="34" charset="0"/>
                <a:cs typeface="Calibri" pitchFamily="34" charset="0"/>
              </a:rPr>
              <a:t>Project </a:t>
            </a:r>
            <a:r>
              <a:rPr lang="en-US" altLang="en-US" sz="3200" dirty="0" smtClean="0">
                <a:solidFill>
                  <a:schemeClr val="bg1"/>
                </a:solidFill>
                <a:latin typeface="Calibri" pitchFamily="34" charset="0"/>
                <a:cs typeface="Calibri" pitchFamily="34" charset="0"/>
              </a:rPr>
              <a:t>03</a:t>
            </a:r>
            <a:endParaRPr lang="en-US" altLang="en-US" sz="32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11319357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smtClean="0"/>
              <a:t>PROJECT </a:t>
            </a:r>
            <a:r>
              <a:rPr lang="en-US" sz="2700" dirty="0"/>
              <a:t>03</a:t>
            </a:r>
            <a:br>
              <a:rPr lang="en-US" sz="2700" dirty="0"/>
            </a:br>
            <a:r>
              <a:rPr lang="en-US" sz="2700" b="1" dirty="0"/>
              <a:t>Understanding  the  Dynamics  of  </a:t>
            </a:r>
            <a:r>
              <a:rPr lang="en-US" sz="2700" b="1" dirty="0" err="1"/>
              <a:t>Shambhuganj</a:t>
            </a:r>
            <a:r>
              <a:rPr lang="en-US" sz="2700" dirty="0"/>
              <a:t/>
            </a:r>
            <a:br>
              <a:rPr lang="en-US" sz="2700" dirty="0"/>
            </a:br>
            <a:r>
              <a:rPr lang="en-US" sz="2700" b="1" dirty="0"/>
              <a:t>Bazar Area and Its Revitalization</a:t>
            </a:r>
            <a:endParaRPr lang="en-US" sz="2700" dirty="0"/>
          </a:p>
        </p:txBody>
      </p:sp>
      <p:sp>
        <p:nvSpPr>
          <p:cNvPr id="3" name="Content Placeholder 2"/>
          <p:cNvSpPr>
            <a:spLocks noGrp="1"/>
          </p:cNvSpPr>
          <p:nvPr>
            <p:ph idx="1"/>
          </p:nvPr>
        </p:nvSpPr>
        <p:spPr>
          <a:xfrm>
            <a:off x="628650" y="1825625"/>
            <a:ext cx="7886700" cy="4539664"/>
          </a:xfrm>
        </p:spPr>
        <p:txBody>
          <a:bodyPr>
            <a:noAutofit/>
          </a:bodyPr>
          <a:lstStyle/>
          <a:p>
            <a:pPr marL="0" indent="0" algn="just">
              <a:lnSpc>
                <a:spcPct val="120000"/>
              </a:lnSpc>
              <a:buNone/>
            </a:pPr>
            <a:r>
              <a:rPr lang="en-US" sz="1600" dirty="0">
                <a:latin typeface="+mj-lt"/>
              </a:rPr>
              <a:t>This studio exercise is considered to revitalize </a:t>
            </a:r>
            <a:r>
              <a:rPr lang="en-US" sz="1600" dirty="0" err="1">
                <a:latin typeface="+mj-lt"/>
              </a:rPr>
              <a:t>Shambhuganj</a:t>
            </a:r>
            <a:r>
              <a:rPr lang="en-US" sz="1600" dirty="0">
                <a:latin typeface="+mj-lt"/>
              </a:rPr>
              <a:t> area with a view to establish the area as a growth center with enhancement of the </a:t>
            </a:r>
            <a:r>
              <a:rPr lang="en-US" sz="1600" dirty="0" err="1">
                <a:latin typeface="+mj-lt"/>
              </a:rPr>
              <a:t>Shambhuganj</a:t>
            </a:r>
            <a:r>
              <a:rPr lang="en-US" sz="1600" dirty="0">
                <a:latin typeface="+mj-lt"/>
              </a:rPr>
              <a:t> Bazar. This project considers sharing of the benefit of economic agglomeration in the bazar and establishment of the bazar area as a growth center. Growth center can support a balanced rural and urban development for the city. If rural-urban migration flow- share contained in the domicile regions via growth center promotion, the prospects for integrating the urban and rural economies are promising. These prospects can be enhanced by a focus on agricultural processing industries and by investing in an intra-regional road system to encourage agricultural marketing, commuting, and other urban-rural linkages. Since the growth centers will be directly linked with the primate city and other major cities as well as with the smaller urban centers, including market centers, within the region, they form the critical nodes for diffusion of development and social change and for national spatial integration. </a:t>
            </a:r>
            <a:r>
              <a:rPr lang="en-US" sz="1600" dirty="0" err="1">
                <a:latin typeface="+mj-lt"/>
              </a:rPr>
              <a:t>Shambhuganj</a:t>
            </a:r>
            <a:r>
              <a:rPr lang="en-US" sz="1600" dirty="0">
                <a:latin typeface="+mj-lt"/>
              </a:rPr>
              <a:t> as a growth center for the region is expected to ensure job opportunities, especially in the service sector, high-order urban and public services, social adaptation, a decline in fertility, and, through demand effects, a stimulus to the commercialization of agriculture</a:t>
            </a:r>
            <a:r>
              <a:rPr lang="en-US" sz="1600" dirty="0" smtClean="0">
                <a:latin typeface="+mj-lt"/>
              </a:rPr>
              <a:t>.</a:t>
            </a:r>
            <a:endParaRPr lang="en-US" sz="1600" dirty="0">
              <a:latin typeface="+mj-lt"/>
            </a:endParaRPr>
          </a:p>
        </p:txBody>
      </p:sp>
    </p:spTree>
    <p:extLst>
      <p:ext uri="{BB962C8B-B14F-4D97-AF65-F5344CB8AC3E}">
        <p14:creationId xmlns:p14="http://schemas.microsoft.com/office/powerpoint/2010/main" val="13879964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8165"/>
            <a:ext cx="7886700" cy="994172"/>
          </a:xfrm>
        </p:spPr>
        <p:txBody>
          <a:bodyPr>
            <a:normAutofit/>
          </a:bodyPr>
          <a:lstStyle/>
          <a:p>
            <a:r>
              <a:rPr lang="en-CA" sz="2400" b="1" dirty="0"/>
              <a:t>Project 3: Understanding the Dynamics of </a:t>
            </a:r>
            <a:r>
              <a:rPr lang="en-CA" sz="2400" b="1" dirty="0" err="1"/>
              <a:t>Shambhuganj</a:t>
            </a:r>
            <a:r>
              <a:rPr lang="en-CA" sz="2400" b="1" dirty="0"/>
              <a:t> Bazar Area and its Revitalization</a:t>
            </a:r>
            <a:endParaRPr lang="en-US" sz="2400" dirty="0"/>
          </a:p>
        </p:txBody>
      </p:sp>
      <p:graphicFrame>
        <p:nvGraphicFramePr>
          <p:cNvPr id="3" name="Diagram 2"/>
          <p:cNvGraphicFramePr/>
          <p:nvPr>
            <p:extLst>
              <p:ext uri="{D42A27DB-BD31-4B8C-83A1-F6EECF244321}">
                <p14:modId xmlns:p14="http://schemas.microsoft.com/office/powerpoint/2010/main" val="741237014"/>
              </p:ext>
            </p:extLst>
          </p:nvPr>
        </p:nvGraphicFramePr>
        <p:xfrm>
          <a:off x="152471" y="2162336"/>
          <a:ext cx="8761862" cy="3751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90411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alibri" pitchFamily="34" charset="0"/>
                <a:cs typeface="Calibri" pitchFamily="34" charset="0"/>
              </a:rPr>
              <a:t>Project 03: </a:t>
            </a:r>
            <a:r>
              <a:rPr lang="en-US" sz="2400" dirty="0" smtClean="0">
                <a:latin typeface="Calibri" pitchFamily="34" charset="0"/>
                <a:cs typeface="Calibri" pitchFamily="34" charset="0"/>
              </a:rPr>
              <a:t>Understanding The Dynamics of </a:t>
            </a:r>
            <a:r>
              <a:rPr lang="en-US" sz="2400" dirty="0" err="1" smtClean="0">
                <a:latin typeface="Calibri" pitchFamily="34" charset="0"/>
                <a:cs typeface="Calibri" pitchFamily="34" charset="0"/>
              </a:rPr>
              <a:t>Shambhuganj</a:t>
            </a:r>
            <a:r>
              <a:rPr lang="en-US" sz="2400" dirty="0" smtClean="0">
                <a:latin typeface="Calibri" pitchFamily="34" charset="0"/>
                <a:cs typeface="Calibri" pitchFamily="34" charset="0"/>
              </a:rPr>
              <a:t> Bazaar Area and Its Revitalization</a:t>
            </a:r>
            <a:endParaRPr lang="en-US" sz="2200" dirty="0"/>
          </a:p>
        </p:txBody>
      </p:sp>
      <p:sp>
        <p:nvSpPr>
          <p:cNvPr id="3" name="Content Placeholder 2"/>
          <p:cNvSpPr>
            <a:spLocks noGrp="1"/>
          </p:cNvSpPr>
          <p:nvPr>
            <p:ph sz="quarter" idx="1"/>
          </p:nvPr>
        </p:nvSpPr>
        <p:spPr>
          <a:xfrm>
            <a:off x="457200" y="1143000"/>
            <a:ext cx="8686800" cy="5029200"/>
          </a:xfrm>
        </p:spPr>
        <p:txBody>
          <a:bodyPr/>
          <a:lstStyle/>
          <a:p>
            <a:pPr>
              <a:buNone/>
            </a:pPr>
            <a:r>
              <a:rPr lang="en-US" sz="2400" b="1" dirty="0" smtClean="0">
                <a:latin typeface="Calibri" pitchFamily="34" charset="0"/>
                <a:cs typeface="Calibri" pitchFamily="34" charset="0"/>
              </a:rPr>
              <a:t>Survey</a:t>
            </a:r>
            <a:r>
              <a:rPr lang="en-US" dirty="0" smtClean="0"/>
              <a:t> </a:t>
            </a:r>
          </a:p>
          <a:p>
            <a:pPr>
              <a:buNone/>
            </a:pPr>
            <a:endParaRPr lang="en-US" dirty="0"/>
          </a:p>
        </p:txBody>
      </p:sp>
      <p:pic>
        <p:nvPicPr>
          <p:cNvPr id="11" name="Picture 10" descr="IMG_0023.JPG"/>
          <p:cNvPicPr>
            <a:picLocks noChangeAspect="1"/>
          </p:cNvPicPr>
          <p:nvPr/>
        </p:nvPicPr>
        <p:blipFill>
          <a:blip r:embed="rId2" cstate="print"/>
          <a:stretch>
            <a:fillRect/>
          </a:stretch>
        </p:blipFill>
        <p:spPr>
          <a:xfrm>
            <a:off x="4038600" y="2794000"/>
            <a:ext cx="4267200" cy="2844800"/>
          </a:xfrm>
          <a:prstGeom prst="rect">
            <a:avLst/>
          </a:prstGeom>
        </p:spPr>
      </p:pic>
      <p:pic>
        <p:nvPicPr>
          <p:cNvPr id="13" name="Picture 12" descr="IMG_9289.JPG"/>
          <p:cNvPicPr>
            <a:picLocks noChangeAspect="1"/>
          </p:cNvPicPr>
          <p:nvPr/>
        </p:nvPicPr>
        <p:blipFill>
          <a:blip r:embed="rId3" cstate="print"/>
          <a:stretch>
            <a:fillRect/>
          </a:stretch>
        </p:blipFill>
        <p:spPr>
          <a:xfrm>
            <a:off x="533400" y="1676400"/>
            <a:ext cx="3086100" cy="2057400"/>
          </a:xfrm>
          <a:prstGeom prst="rect">
            <a:avLst/>
          </a:prstGeom>
        </p:spPr>
      </p:pic>
      <p:pic>
        <p:nvPicPr>
          <p:cNvPr id="14" name="Picture 13" descr="IMG_9298.JPG"/>
          <p:cNvPicPr>
            <a:picLocks noChangeAspect="1"/>
          </p:cNvPicPr>
          <p:nvPr/>
        </p:nvPicPr>
        <p:blipFill>
          <a:blip r:embed="rId4" cstate="print"/>
          <a:stretch>
            <a:fillRect/>
          </a:stretch>
        </p:blipFill>
        <p:spPr>
          <a:xfrm>
            <a:off x="533400" y="4089400"/>
            <a:ext cx="3124200" cy="2082800"/>
          </a:xfrm>
          <a:prstGeom prst="rect">
            <a:avLst/>
          </a:prstGeom>
        </p:spPr>
      </p:pic>
      <p:pic>
        <p:nvPicPr>
          <p:cNvPr id="15" name="Picture 14" descr="IMG_9459.JPG"/>
          <p:cNvPicPr>
            <a:picLocks noChangeAspect="1"/>
          </p:cNvPicPr>
          <p:nvPr/>
        </p:nvPicPr>
        <p:blipFill>
          <a:blip r:embed="rId5" cstate="print"/>
          <a:stretch>
            <a:fillRect/>
          </a:stretch>
        </p:blipFill>
        <p:spPr>
          <a:xfrm>
            <a:off x="6248400" y="1295400"/>
            <a:ext cx="2057400" cy="1371600"/>
          </a:xfrm>
          <a:prstGeom prst="rect">
            <a:avLst/>
          </a:prstGeom>
        </p:spPr>
      </p:pic>
      <p:pic>
        <p:nvPicPr>
          <p:cNvPr id="16" name="Picture 15" descr="IMG_9462.JPG"/>
          <p:cNvPicPr>
            <a:picLocks noChangeAspect="1"/>
          </p:cNvPicPr>
          <p:nvPr/>
        </p:nvPicPr>
        <p:blipFill>
          <a:blip r:embed="rId6" cstate="print"/>
          <a:stretch>
            <a:fillRect/>
          </a:stretch>
        </p:blipFill>
        <p:spPr>
          <a:xfrm>
            <a:off x="4038600" y="1295400"/>
            <a:ext cx="2057400" cy="1371600"/>
          </a:xfrm>
          <a:prstGeom prst="rect">
            <a:avLst/>
          </a:prstGeom>
        </p:spPr>
      </p:pic>
      <p:sp>
        <p:nvSpPr>
          <p:cNvPr id="17" name="Rectangle 16"/>
          <p:cNvSpPr/>
          <p:nvPr/>
        </p:nvSpPr>
        <p:spPr>
          <a:xfrm>
            <a:off x="3886200" y="5715000"/>
            <a:ext cx="4953000" cy="369332"/>
          </a:xfrm>
          <a:prstGeom prst="rect">
            <a:avLst/>
          </a:prstGeom>
        </p:spPr>
        <p:txBody>
          <a:bodyPr wrap="square">
            <a:spAutoFit/>
          </a:bodyPr>
          <a:lstStyle/>
          <a:p>
            <a:r>
              <a:rPr lang="en-US" dirty="0" err="1" smtClean="0">
                <a:latin typeface="Calibri" pitchFamily="34" charset="0"/>
                <a:cs typeface="Calibri" pitchFamily="34" charset="0"/>
              </a:rPr>
              <a:t>Shambhuganj</a:t>
            </a:r>
            <a:r>
              <a:rPr lang="en-US" dirty="0" smtClean="0">
                <a:latin typeface="Calibri" pitchFamily="34" charset="0"/>
                <a:cs typeface="Calibri" pitchFamily="34" charset="0"/>
              </a:rPr>
              <a:t> bazaar area and its surroundings</a:t>
            </a:r>
            <a:endParaRPr lang="en-US" dirty="0">
              <a:latin typeface="Calibri" pitchFamily="34" charset="0"/>
              <a:cs typeface="Calibri" pitchFamily="34" charset="0"/>
            </a:endParaRPr>
          </a:p>
        </p:txBody>
      </p:sp>
    </p:spTree>
    <p:extLst>
      <p:ext uri="{BB962C8B-B14F-4D97-AF65-F5344CB8AC3E}">
        <p14:creationId xmlns:p14="http://schemas.microsoft.com/office/powerpoint/2010/main" val="24693533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latin typeface="Calibri" pitchFamily="34" charset="0"/>
                <a:cs typeface="Calibri" pitchFamily="34" charset="0"/>
              </a:rPr>
              <a:t>Survey</a:t>
            </a:r>
            <a:endParaRPr lang="en-US" sz="2400" dirty="0">
              <a:latin typeface="Calibri" pitchFamily="34" charset="0"/>
              <a:cs typeface="Calibri" pitchFamily="34" charset="0"/>
            </a:endParaRPr>
          </a:p>
        </p:txBody>
      </p:sp>
      <p:pic>
        <p:nvPicPr>
          <p:cNvPr id="12" name="Picture 11" descr="IMG_9465.JPG"/>
          <p:cNvPicPr>
            <a:picLocks noChangeAspect="1"/>
          </p:cNvPicPr>
          <p:nvPr/>
        </p:nvPicPr>
        <p:blipFill>
          <a:blip r:embed="rId2" cstate="print"/>
          <a:stretch>
            <a:fillRect/>
          </a:stretch>
        </p:blipFill>
        <p:spPr>
          <a:xfrm>
            <a:off x="6400800" y="1295400"/>
            <a:ext cx="2286000" cy="1524000"/>
          </a:xfrm>
          <a:prstGeom prst="rect">
            <a:avLst/>
          </a:prstGeom>
        </p:spPr>
      </p:pic>
      <p:pic>
        <p:nvPicPr>
          <p:cNvPr id="13" name="Picture 12" descr="IMG_9467.JPG"/>
          <p:cNvPicPr>
            <a:picLocks noChangeAspect="1"/>
          </p:cNvPicPr>
          <p:nvPr/>
        </p:nvPicPr>
        <p:blipFill>
          <a:blip r:embed="rId3" cstate="print"/>
          <a:stretch>
            <a:fillRect/>
          </a:stretch>
        </p:blipFill>
        <p:spPr>
          <a:xfrm>
            <a:off x="6400800" y="2971800"/>
            <a:ext cx="2286000" cy="1524000"/>
          </a:xfrm>
          <a:prstGeom prst="rect">
            <a:avLst/>
          </a:prstGeom>
        </p:spPr>
      </p:pic>
      <p:pic>
        <p:nvPicPr>
          <p:cNvPr id="14" name="Picture 13" descr="IMG_9473.JPG"/>
          <p:cNvPicPr>
            <a:picLocks noChangeAspect="1"/>
          </p:cNvPicPr>
          <p:nvPr/>
        </p:nvPicPr>
        <p:blipFill>
          <a:blip r:embed="rId4" cstate="print"/>
          <a:stretch>
            <a:fillRect/>
          </a:stretch>
        </p:blipFill>
        <p:spPr>
          <a:xfrm>
            <a:off x="6400800" y="4648200"/>
            <a:ext cx="2286000" cy="1524000"/>
          </a:xfrm>
          <a:prstGeom prst="rect">
            <a:avLst/>
          </a:prstGeom>
        </p:spPr>
      </p:pic>
      <p:pic>
        <p:nvPicPr>
          <p:cNvPr id="15" name="Picture 14" descr="IMG_9500.JPG"/>
          <p:cNvPicPr>
            <a:picLocks noChangeAspect="1"/>
          </p:cNvPicPr>
          <p:nvPr/>
        </p:nvPicPr>
        <p:blipFill>
          <a:blip r:embed="rId5" cstate="print"/>
          <a:stretch>
            <a:fillRect/>
          </a:stretch>
        </p:blipFill>
        <p:spPr>
          <a:xfrm>
            <a:off x="457200" y="1295400"/>
            <a:ext cx="3621742" cy="2414495"/>
          </a:xfrm>
          <a:prstGeom prst="rect">
            <a:avLst/>
          </a:prstGeom>
        </p:spPr>
      </p:pic>
      <p:pic>
        <p:nvPicPr>
          <p:cNvPr id="16" name="Picture 15" descr="IMG_9486.JPG"/>
          <p:cNvPicPr>
            <a:picLocks noChangeAspect="1"/>
          </p:cNvPicPr>
          <p:nvPr/>
        </p:nvPicPr>
        <p:blipFill>
          <a:blip r:embed="rId6" cstate="print"/>
          <a:stretch>
            <a:fillRect/>
          </a:stretch>
        </p:blipFill>
        <p:spPr>
          <a:xfrm>
            <a:off x="457200" y="3810000"/>
            <a:ext cx="3657600" cy="2438400"/>
          </a:xfrm>
          <a:prstGeom prst="rect">
            <a:avLst/>
          </a:prstGeom>
        </p:spPr>
      </p:pic>
      <p:pic>
        <p:nvPicPr>
          <p:cNvPr id="17" name="Picture 16" descr="IMG_9502.JPG"/>
          <p:cNvPicPr>
            <a:picLocks noChangeAspect="1"/>
          </p:cNvPicPr>
          <p:nvPr/>
        </p:nvPicPr>
        <p:blipFill>
          <a:blip r:embed="rId7" cstate="print"/>
          <a:stretch>
            <a:fillRect/>
          </a:stretch>
        </p:blipFill>
        <p:spPr>
          <a:xfrm>
            <a:off x="4191000" y="1524000"/>
            <a:ext cx="2057400" cy="1371600"/>
          </a:xfrm>
          <a:prstGeom prst="rect">
            <a:avLst/>
          </a:prstGeom>
        </p:spPr>
      </p:pic>
      <p:pic>
        <p:nvPicPr>
          <p:cNvPr id="19" name="Picture 18" descr="IMG_9520.JPG"/>
          <p:cNvPicPr>
            <a:picLocks noChangeAspect="1"/>
          </p:cNvPicPr>
          <p:nvPr/>
        </p:nvPicPr>
        <p:blipFill>
          <a:blip r:embed="rId8" cstate="print"/>
          <a:stretch>
            <a:fillRect/>
          </a:stretch>
        </p:blipFill>
        <p:spPr>
          <a:xfrm>
            <a:off x="4191000" y="2971800"/>
            <a:ext cx="2057400" cy="1371600"/>
          </a:xfrm>
          <a:prstGeom prst="rect">
            <a:avLst/>
          </a:prstGeom>
        </p:spPr>
      </p:pic>
      <p:pic>
        <p:nvPicPr>
          <p:cNvPr id="20" name="Picture 19" descr="IMG_9604.JPG"/>
          <p:cNvPicPr>
            <a:picLocks noChangeAspect="1"/>
          </p:cNvPicPr>
          <p:nvPr/>
        </p:nvPicPr>
        <p:blipFill>
          <a:blip r:embed="rId9" cstate="print"/>
          <a:stretch>
            <a:fillRect/>
          </a:stretch>
        </p:blipFill>
        <p:spPr>
          <a:xfrm>
            <a:off x="4191000" y="4419600"/>
            <a:ext cx="2057400" cy="1371600"/>
          </a:xfrm>
          <a:prstGeom prst="rect">
            <a:avLst/>
          </a:prstGeom>
        </p:spPr>
      </p:pic>
      <p:sp>
        <p:nvSpPr>
          <p:cNvPr id="21" name="Rectangle 20"/>
          <p:cNvSpPr/>
          <p:nvPr/>
        </p:nvSpPr>
        <p:spPr>
          <a:xfrm>
            <a:off x="4191000" y="5867400"/>
            <a:ext cx="2057400" cy="369332"/>
          </a:xfrm>
          <a:prstGeom prst="rect">
            <a:avLst/>
          </a:prstGeom>
        </p:spPr>
        <p:txBody>
          <a:bodyPr wrap="square">
            <a:spAutoFit/>
          </a:bodyPr>
          <a:lstStyle/>
          <a:p>
            <a:r>
              <a:rPr lang="en-US" dirty="0" smtClean="0">
                <a:latin typeface="Calibri" pitchFamily="34" charset="0"/>
                <a:cs typeface="Calibri" pitchFamily="34" charset="0"/>
              </a:rPr>
              <a:t>Tannery area</a:t>
            </a:r>
            <a:endParaRPr lang="en-US" dirty="0"/>
          </a:p>
        </p:txBody>
      </p:sp>
    </p:spTree>
    <p:extLst>
      <p:ext uri="{BB962C8B-B14F-4D97-AF65-F5344CB8AC3E}">
        <p14:creationId xmlns:p14="http://schemas.microsoft.com/office/powerpoint/2010/main" val="2877967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pitchFamily="34" charset="0"/>
                <a:cs typeface="Calibri" pitchFamily="34" charset="0"/>
              </a:rPr>
              <a:t>Survey findings</a:t>
            </a:r>
            <a:endParaRPr lang="en-US" dirty="0"/>
          </a:p>
        </p:txBody>
      </p:sp>
      <p:pic>
        <p:nvPicPr>
          <p:cNvPr id="10" name="Content Placeholder 9" descr="DSC05504.JPG"/>
          <p:cNvPicPr>
            <a:picLocks noGrp="1" noChangeAspect="1"/>
          </p:cNvPicPr>
          <p:nvPr>
            <p:ph sz="quarter" idx="1"/>
          </p:nvPr>
        </p:nvPicPr>
        <p:blipFill>
          <a:blip r:embed="rId2" cstate="print"/>
          <a:srcRect l="10900" r="2669" b="2765"/>
          <a:stretch>
            <a:fillRect/>
          </a:stretch>
        </p:blipFill>
        <p:spPr>
          <a:xfrm>
            <a:off x="304800" y="1371600"/>
            <a:ext cx="2590800" cy="3886200"/>
          </a:xfrm>
        </p:spPr>
      </p:pic>
      <p:pic>
        <p:nvPicPr>
          <p:cNvPr id="11" name="Picture 10" descr="DSC05506.JPG"/>
          <p:cNvPicPr>
            <a:picLocks noChangeAspect="1"/>
          </p:cNvPicPr>
          <p:nvPr/>
        </p:nvPicPr>
        <p:blipFill>
          <a:blip r:embed="rId3" cstate="print"/>
          <a:srcRect l="2593" t="4444" r="4074" b="3333"/>
          <a:stretch>
            <a:fillRect/>
          </a:stretch>
        </p:blipFill>
        <p:spPr>
          <a:xfrm>
            <a:off x="2971799" y="1371600"/>
            <a:ext cx="2949766" cy="3886200"/>
          </a:xfrm>
          <a:prstGeom prst="rect">
            <a:avLst/>
          </a:prstGeom>
        </p:spPr>
      </p:pic>
      <p:pic>
        <p:nvPicPr>
          <p:cNvPr id="12" name="Picture 11" descr="DSC05507.JPG"/>
          <p:cNvPicPr>
            <a:picLocks noChangeAspect="1"/>
          </p:cNvPicPr>
          <p:nvPr/>
        </p:nvPicPr>
        <p:blipFill>
          <a:blip r:embed="rId4" cstate="print"/>
          <a:srcRect l="1111" r="4074"/>
          <a:stretch>
            <a:fillRect/>
          </a:stretch>
        </p:blipFill>
        <p:spPr>
          <a:xfrm>
            <a:off x="6019800" y="1371600"/>
            <a:ext cx="2763520" cy="3886200"/>
          </a:xfrm>
          <a:prstGeom prst="rect">
            <a:avLst/>
          </a:prstGeom>
        </p:spPr>
      </p:pic>
    </p:spTree>
    <p:extLst>
      <p:ext uri="{BB962C8B-B14F-4D97-AF65-F5344CB8AC3E}">
        <p14:creationId xmlns:p14="http://schemas.microsoft.com/office/powerpoint/2010/main" val="26747723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r>
              <a:rPr lang="en-US" sz="2800" dirty="0" smtClean="0"/>
              <a:t>Presentation of UDD at AUST, Date 18.10.2014</a:t>
            </a:r>
            <a:endParaRPr lang="en-US" sz="2800" dirty="0"/>
          </a:p>
        </p:txBody>
      </p:sp>
      <p:pic>
        <p:nvPicPr>
          <p:cNvPr id="4" name="Content Placeholder 3" descr="DSC03782.JPG"/>
          <p:cNvPicPr>
            <a:picLocks noGrp="1" noChangeAspect="1"/>
          </p:cNvPicPr>
          <p:nvPr>
            <p:ph sz="quarter" idx="1"/>
          </p:nvPr>
        </p:nvPicPr>
        <p:blipFill>
          <a:blip r:embed="rId2" cstate="print"/>
          <a:stretch>
            <a:fillRect/>
          </a:stretch>
        </p:blipFill>
        <p:spPr>
          <a:xfrm>
            <a:off x="304800" y="1295400"/>
            <a:ext cx="3073400" cy="2305050"/>
          </a:xfrm>
        </p:spPr>
      </p:pic>
      <p:pic>
        <p:nvPicPr>
          <p:cNvPr id="6" name="Picture 5" descr="DSC03788.JPG"/>
          <p:cNvPicPr>
            <a:picLocks noChangeAspect="1"/>
          </p:cNvPicPr>
          <p:nvPr/>
        </p:nvPicPr>
        <p:blipFill>
          <a:blip r:embed="rId3" cstate="print"/>
          <a:stretch>
            <a:fillRect/>
          </a:stretch>
        </p:blipFill>
        <p:spPr>
          <a:xfrm>
            <a:off x="304800" y="3962400"/>
            <a:ext cx="3048000" cy="2286000"/>
          </a:xfrm>
          <a:prstGeom prst="rect">
            <a:avLst/>
          </a:prstGeom>
        </p:spPr>
      </p:pic>
      <p:pic>
        <p:nvPicPr>
          <p:cNvPr id="5" name="Content Placeholder 6" descr="DSC03793.JPG"/>
          <p:cNvPicPr>
            <a:picLocks noChangeAspect="1"/>
          </p:cNvPicPr>
          <p:nvPr/>
        </p:nvPicPr>
        <p:blipFill>
          <a:blip r:embed="rId4" cstate="print"/>
          <a:stretch>
            <a:fillRect/>
          </a:stretch>
        </p:blipFill>
        <p:spPr>
          <a:xfrm>
            <a:off x="3467100" y="1295400"/>
            <a:ext cx="2400300" cy="3200400"/>
          </a:xfrm>
          <a:prstGeom prst="rect">
            <a:avLst/>
          </a:prstGeom>
        </p:spPr>
      </p:pic>
      <p:pic>
        <p:nvPicPr>
          <p:cNvPr id="8" name="Picture 7" descr="DSC03810.JPG"/>
          <p:cNvPicPr>
            <a:picLocks noChangeAspect="1"/>
          </p:cNvPicPr>
          <p:nvPr/>
        </p:nvPicPr>
        <p:blipFill>
          <a:blip r:embed="rId5" cstate="print"/>
          <a:stretch>
            <a:fillRect/>
          </a:stretch>
        </p:blipFill>
        <p:spPr>
          <a:xfrm>
            <a:off x="5943600" y="1295400"/>
            <a:ext cx="2946400" cy="2209800"/>
          </a:xfrm>
          <a:prstGeom prst="rect">
            <a:avLst/>
          </a:prstGeom>
        </p:spPr>
      </p:pic>
      <p:pic>
        <p:nvPicPr>
          <p:cNvPr id="9" name="Picture 8" descr="DSC03799.JPG"/>
          <p:cNvPicPr>
            <a:picLocks noChangeAspect="1"/>
          </p:cNvPicPr>
          <p:nvPr/>
        </p:nvPicPr>
        <p:blipFill>
          <a:blip r:embed="rId6" cstate="print"/>
          <a:stretch>
            <a:fillRect/>
          </a:stretch>
        </p:blipFill>
        <p:spPr>
          <a:xfrm>
            <a:off x="5943600" y="3810000"/>
            <a:ext cx="2946400" cy="2286000"/>
          </a:xfrm>
          <a:prstGeom prst="rect">
            <a:avLst/>
          </a:prstGeom>
        </p:spPr>
      </p:pic>
      <p:sp>
        <p:nvSpPr>
          <p:cNvPr id="11" name="TextBox 10"/>
          <p:cNvSpPr txBox="1"/>
          <p:nvPr/>
        </p:nvSpPr>
        <p:spPr>
          <a:xfrm>
            <a:off x="3505200" y="4572000"/>
            <a:ext cx="2362200" cy="400110"/>
          </a:xfrm>
          <a:prstGeom prst="rect">
            <a:avLst/>
          </a:prstGeom>
          <a:noFill/>
        </p:spPr>
        <p:txBody>
          <a:bodyPr wrap="square" rtlCol="0">
            <a:spAutoFit/>
          </a:bodyPr>
          <a:lstStyle/>
          <a:p>
            <a:r>
              <a:rPr lang="en-US" sz="1000" dirty="0" smtClean="0">
                <a:latin typeface="Calibri" pitchFamily="34" charset="0"/>
                <a:cs typeface="Calibri" pitchFamily="34" charset="0"/>
              </a:rPr>
              <a:t>UDD Project Director Dr. </a:t>
            </a:r>
            <a:r>
              <a:rPr lang="en-US" sz="1000" dirty="0" err="1" smtClean="0">
                <a:latin typeface="Calibri" pitchFamily="34" charset="0"/>
                <a:cs typeface="Calibri" pitchFamily="34" charset="0"/>
              </a:rPr>
              <a:t>Taufique</a:t>
            </a:r>
            <a:r>
              <a:rPr lang="en-US" sz="1000" dirty="0" smtClean="0">
                <a:latin typeface="Calibri" pitchFamily="34" charset="0"/>
                <a:cs typeface="Calibri" pitchFamily="34" charset="0"/>
              </a:rPr>
              <a:t> presenting his lectures </a:t>
            </a:r>
            <a:endParaRPr lang="en-US" sz="1000" dirty="0">
              <a:latin typeface="Calibri" pitchFamily="34" charset="0"/>
              <a:cs typeface="Calibri" pitchFamily="34" charset="0"/>
            </a:endParaRPr>
          </a:p>
        </p:txBody>
      </p:sp>
      <p:sp>
        <p:nvSpPr>
          <p:cNvPr id="12" name="TextBox 11"/>
          <p:cNvSpPr txBox="1"/>
          <p:nvPr/>
        </p:nvSpPr>
        <p:spPr>
          <a:xfrm>
            <a:off x="304800" y="3581400"/>
            <a:ext cx="3048000" cy="400110"/>
          </a:xfrm>
          <a:prstGeom prst="rect">
            <a:avLst/>
          </a:prstGeom>
          <a:noFill/>
        </p:spPr>
        <p:txBody>
          <a:bodyPr wrap="square" rtlCol="0">
            <a:spAutoFit/>
          </a:bodyPr>
          <a:lstStyle/>
          <a:p>
            <a:r>
              <a:rPr lang="en-US" sz="1000" dirty="0" smtClean="0">
                <a:latin typeface="Calibri" pitchFamily="34" charset="0"/>
                <a:cs typeface="Calibri" pitchFamily="34" charset="0"/>
              </a:rPr>
              <a:t>Dr. M A </a:t>
            </a:r>
            <a:r>
              <a:rPr lang="en-US" sz="1000" dirty="0" err="1" smtClean="0">
                <a:latin typeface="Calibri" pitchFamily="34" charset="0"/>
                <a:cs typeface="Calibri" pitchFamily="34" charset="0"/>
              </a:rPr>
              <a:t>Muktadir</a:t>
            </a:r>
            <a:r>
              <a:rPr lang="en-US" sz="1000" dirty="0" smtClean="0">
                <a:latin typeface="Calibri" pitchFamily="34" charset="0"/>
                <a:cs typeface="Calibri" pitchFamily="34" charset="0"/>
              </a:rPr>
              <a:t>, head, Department of Architecture, AUST, sharing his views with UDD members</a:t>
            </a:r>
            <a:endParaRPr lang="en-US" sz="1000" dirty="0">
              <a:latin typeface="Calibri" pitchFamily="34" charset="0"/>
              <a:cs typeface="Calibri" pitchFamily="34" charset="0"/>
            </a:endParaRPr>
          </a:p>
        </p:txBody>
      </p:sp>
    </p:spTree>
    <p:extLst>
      <p:ext uri="{BB962C8B-B14F-4D97-AF65-F5344CB8AC3E}">
        <p14:creationId xmlns:p14="http://schemas.microsoft.com/office/powerpoint/2010/main" val="31903742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pitchFamily="34" charset="0"/>
                <a:cs typeface="Calibri" pitchFamily="34" charset="0"/>
              </a:rPr>
              <a:t>Survey findings</a:t>
            </a:r>
            <a:endParaRPr lang="en-US" dirty="0"/>
          </a:p>
        </p:txBody>
      </p:sp>
      <p:pic>
        <p:nvPicPr>
          <p:cNvPr id="7" name="Picture 6" descr="DSC05508.JPG"/>
          <p:cNvPicPr>
            <a:picLocks noChangeAspect="1"/>
          </p:cNvPicPr>
          <p:nvPr/>
        </p:nvPicPr>
        <p:blipFill>
          <a:blip r:embed="rId2" cstate="print"/>
          <a:srcRect r="8519"/>
          <a:stretch>
            <a:fillRect/>
          </a:stretch>
        </p:blipFill>
        <p:spPr>
          <a:xfrm>
            <a:off x="609600" y="1295400"/>
            <a:ext cx="3276600" cy="4775611"/>
          </a:xfrm>
          <a:prstGeom prst="rect">
            <a:avLst/>
          </a:prstGeom>
        </p:spPr>
      </p:pic>
      <p:pic>
        <p:nvPicPr>
          <p:cNvPr id="9" name="Picture 8" descr="first presentation in class.JPG"/>
          <p:cNvPicPr>
            <a:picLocks noChangeAspect="1"/>
          </p:cNvPicPr>
          <p:nvPr/>
        </p:nvPicPr>
        <p:blipFill>
          <a:blip r:embed="rId3"/>
          <a:stretch>
            <a:fillRect/>
          </a:stretch>
        </p:blipFill>
        <p:spPr>
          <a:xfrm>
            <a:off x="5638800" y="1295399"/>
            <a:ext cx="2895600" cy="4806251"/>
          </a:xfrm>
          <a:prstGeom prst="rect">
            <a:avLst/>
          </a:prstGeom>
        </p:spPr>
      </p:pic>
      <p:pic>
        <p:nvPicPr>
          <p:cNvPr id="13" name="Picture 12" descr="DSC05504.JPG"/>
          <p:cNvPicPr>
            <a:picLocks noChangeAspect="1"/>
          </p:cNvPicPr>
          <p:nvPr/>
        </p:nvPicPr>
        <p:blipFill>
          <a:blip r:embed="rId4" cstate="print"/>
          <a:srcRect l="11481" r="4074" b="2222"/>
          <a:stretch>
            <a:fillRect/>
          </a:stretch>
        </p:blipFill>
        <p:spPr>
          <a:xfrm flipV="1">
            <a:off x="4038600" y="1447800"/>
            <a:ext cx="1332634" cy="2057400"/>
          </a:xfrm>
          <a:prstGeom prst="rect">
            <a:avLst/>
          </a:prstGeom>
        </p:spPr>
      </p:pic>
      <p:pic>
        <p:nvPicPr>
          <p:cNvPr id="14" name="Picture 13" descr="DSC05502.JPG"/>
          <p:cNvPicPr>
            <a:picLocks noChangeAspect="1"/>
          </p:cNvPicPr>
          <p:nvPr/>
        </p:nvPicPr>
        <p:blipFill>
          <a:blip r:embed="rId5" cstate="print"/>
          <a:srcRect l="7407" t="4444" r="3704" b="3333"/>
          <a:stretch>
            <a:fillRect/>
          </a:stretch>
        </p:blipFill>
        <p:spPr>
          <a:xfrm>
            <a:off x="4038600" y="3741420"/>
            <a:ext cx="1371600" cy="2049780"/>
          </a:xfrm>
          <a:prstGeom prst="rect">
            <a:avLst/>
          </a:prstGeom>
        </p:spPr>
      </p:pic>
    </p:spTree>
    <p:extLst>
      <p:ext uri="{BB962C8B-B14F-4D97-AF65-F5344CB8AC3E}">
        <p14:creationId xmlns:p14="http://schemas.microsoft.com/office/powerpoint/2010/main" val="34995359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304800"/>
            <a:ext cx="8610600" cy="461665"/>
          </a:xfrm>
          <a:prstGeom prst="rect">
            <a:avLst/>
          </a:prstGeom>
          <a:noFill/>
        </p:spPr>
        <p:txBody>
          <a:bodyPr wrap="square" rtlCol="0">
            <a:spAutoFit/>
          </a:bodyPr>
          <a:lstStyle/>
          <a:p>
            <a:r>
              <a:rPr lang="en-US" sz="2400" b="1" dirty="0" smtClean="0">
                <a:latin typeface="Calibri" pitchFamily="34" charset="0"/>
                <a:cs typeface="Calibri" pitchFamily="34" charset="0"/>
              </a:rPr>
              <a:t>Survey findings presentation </a:t>
            </a:r>
            <a:r>
              <a:rPr lang="en-US" sz="2400" dirty="0" smtClean="0">
                <a:latin typeface="Calibri" pitchFamily="34" charset="0"/>
                <a:cs typeface="Calibri" pitchFamily="34" charset="0"/>
              </a:rPr>
              <a:t>(Date 01.11.2014)</a:t>
            </a:r>
            <a:endParaRPr lang="en-US" sz="2400" b="1" dirty="0">
              <a:solidFill>
                <a:schemeClr val="tx1">
                  <a:lumMod val="65000"/>
                  <a:lumOff val="35000"/>
                </a:schemeClr>
              </a:solidFill>
              <a:latin typeface="Baskerville Old Face" pitchFamily="18" charset="0"/>
            </a:endParaRPr>
          </a:p>
        </p:txBody>
      </p:sp>
      <p:pic>
        <p:nvPicPr>
          <p:cNvPr id="1026" name="Picture 2" descr="C:\Users\sumiya\Desktop\Capture.PN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rot="770411">
            <a:off x="5200016" y="1491579"/>
            <a:ext cx="3454601" cy="4622585"/>
          </a:xfrm>
          <a:prstGeom prst="rect">
            <a:avLst/>
          </a:prstGeom>
          <a:noFill/>
        </p:spPr>
      </p:pic>
      <p:pic>
        <p:nvPicPr>
          <p:cNvPr id="1027" name="Picture 3" descr="C:\Users\sumiya\Desktop\mymensingh\New folder\5.JPG"/>
          <p:cNvPicPr>
            <a:picLocks noChangeAspect="1" noChangeArrowheads="1"/>
          </p:cNvPicPr>
          <p:nvPr/>
        </p:nvPicPr>
        <p:blipFill>
          <a:blip r:embed="rId3" cstate="print"/>
          <a:srcRect/>
          <a:stretch>
            <a:fillRect/>
          </a:stretch>
        </p:blipFill>
        <p:spPr bwMode="auto">
          <a:xfrm>
            <a:off x="286205" y="3352800"/>
            <a:ext cx="4057195" cy="2667000"/>
          </a:xfrm>
          <a:prstGeom prst="rect">
            <a:avLst/>
          </a:prstGeom>
          <a:solidFill>
            <a:schemeClr val="tx1"/>
          </a:solidFill>
          <a:ln w="19050">
            <a:solidFill>
              <a:schemeClr val="tx1"/>
            </a:solidFill>
          </a:ln>
        </p:spPr>
      </p:pic>
      <p:sp>
        <p:nvSpPr>
          <p:cNvPr id="29" name="TextBox 28"/>
          <p:cNvSpPr txBox="1"/>
          <p:nvPr/>
        </p:nvSpPr>
        <p:spPr>
          <a:xfrm>
            <a:off x="4876800" y="3124200"/>
            <a:ext cx="3814399" cy="246221"/>
          </a:xfrm>
          <a:prstGeom prst="rect">
            <a:avLst/>
          </a:prstGeom>
          <a:noFill/>
        </p:spPr>
        <p:txBody>
          <a:bodyPr wrap="square" rtlCol="0">
            <a:spAutoFit/>
          </a:bodyPr>
          <a:lstStyle/>
          <a:p>
            <a:r>
              <a:rPr lang="en-US" sz="1000" b="1" dirty="0" smtClean="0"/>
              <a:t>MYMENSHING</a:t>
            </a:r>
            <a:endParaRPr lang="en-US" sz="1000" b="1" dirty="0"/>
          </a:p>
        </p:txBody>
      </p:sp>
      <p:cxnSp>
        <p:nvCxnSpPr>
          <p:cNvPr id="31" name="Straight Arrow Connector 30"/>
          <p:cNvCxnSpPr/>
          <p:nvPr/>
        </p:nvCxnSpPr>
        <p:spPr>
          <a:xfrm rot="16200000" flipV="1">
            <a:off x="5110165" y="3586164"/>
            <a:ext cx="447673" cy="15239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495800" y="5791200"/>
            <a:ext cx="3814399" cy="246221"/>
          </a:xfrm>
          <a:prstGeom prst="rect">
            <a:avLst/>
          </a:prstGeom>
          <a:noFill/>
        </p:spPr>
        <p:txBody>
          <a:bodyPr wrap="square" rtlCol="0">
            <a:spAutoFit/>
          </a:bodyPr>
          <a:lstStyle/>
          <a:p>
            <a:r>
              <a:rPr lang="en-US" sz="1000" b="1" dirty="0" smtClean="0"/>
              <a:t>KISHORGONJ</a:t>
            </a:r>
            <a:endParaRPr lang="en-US" sz="1000" b="1" dirty="0"/>
          </a:p>
        </p:txBody>
      </p:sp>
      <p:cxnSp>
        <p:nvCxnSpPr>
          <p:cNvPr id="34" name="Straight Arrow Connector 33"/>
          <p:cNvCxnSpPr/>
          <p:nvPr/>
        </p:nvCxnSpPr>
        <p:spPr>
          <a:xfrm rot="5400000">
            <a:off x="4876800" y="5410200"/>
            <a:ext cx="3810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162800" y="6444734"/>
            <a:ext cx="1412740" cy="246221"/>
          </a:xfrm>
          <a:prstGeom prst="rect">
            <a:avLst/>
          </a:prstGeom>
          <a:noFill/>
        </p:spPr>
        <p:txBody>
          <a:bodyPr wrap="square" rtlCol="0">
            <a:spAutoFit/>
          </a:bodyPr>
          <a:lstStyle/>
          <a:p>
            <a:r>
              <a:rPr lang="en-US" sz="1000" b="1" dirty="0" smtClean="0"/>
              <a:t>NETROKONA</a:t>
            </a:r>
            <a:endParaRPr lang="en-US" sz="1000" b="1" dirty="0"/>
          </a:p>
        </p:txBody>
      </p:sp>
      <p:cxnSp>
        <p:nvCxnSpPr>
          <p:cNvPr id="38" name="Straight Arrow Connector 37"/>
          <p:cNvCxnSpPr/>
          <p:nvPr/>
        </p:nvCxnSpPr>
        <p:spPr>
          <a:xfrm rot="16200000" flipH="1">
            <a:off x="7200900" y="6134100"/>
            <a:ext cx="381000" cy="152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153400" y="3962400"/>
            <a:ext cx="1412740" cy="246221"/>
          </a:xfrm>
          <a:prstGeom prst="rect">
            <a:avLst/>
          </a:prstGeom>
          <a:noFill/>
        </p:spPr>
        <p:txBody>
          <a:bodyPr wrap="square" rtlCol="0">
            <a:spAutoFit/>
          </a:bodyPr>
          <a:lstStyle/>
          <a:p>
            <a:r>
              <a:rPr lang="en-US" sz="1000" b="1" dirty="0" smtClean="0"/>
              <a:t>HALUAGHAT</a:t>
            </a:r>
            <a:endParaRPr lang="en-US" sz="1000" b="1" dirty="0"/>
          </a:p>
        </p:txBody>
      </p:sp>
      <p:cxnSp>
        <p:nvCxnSpPr>
          <p:cNvPr id="41" name="Straight Arrow Connector 40"/>
          <p:cNvCxnSpPr/>
          <p:nvPr/>
        </p:nvCxnSpPr>
        <p:spPr>
          <a:xfrm rot="5400000" flipH="1" flipV="1">
            <a:off x="8280891" y="4394692"/>
            <a:ext cx="457199" cy="20221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rot="17710601">
            <a:off x="5384825" y="3173941"/>
            <a:ext cx="2484355" cy="246221"/>
          </a:xfrm>
          <a:prstGeom prst="rect">
            <a:avLst/>
          </a:prstGeom>
          <a:noFill/>
        </p:spPr>
        <p:txBody>
          <a:bodyPr wrap="square" rtlCol="0">
            <a:spAutoFit/>
          </a:bodyPr>
          <a:lstStyle/>
          <a:p>
            <a:r>
              <a:rPr lang="en-US" sz="1000" b="1" dirty="0" smtClean="0"/>
              <a:t>MAIN BAZAR AREA</a:t>
            </a:r>
            <a:endParaRPr lang="en-US" sz="1000" b="1" dirty="0"/>
          </a:p>
        </p:txBody>
      </p:sp>
      <p:sp>
        <p:nvSpPr>
          <p:cNvPr id="47" name="TextBox 46"/>
          <p:cNvSpPr txBox="1"/>
          <p:nvPr/>
        </p:nvSpPr>
        <p:spPr>
          <a:xfrm>
            <a:off x="228600" y="1371600"/>
            <a:ext cx="7772400" cy="1600438"/>
          </a:xfrm>
          <a:prstGeom prst="rect">
            <a:avLst/>
          </a:prstGeom>
          <a:noFill/>
        </p:spPr>
        <p:txBody>
          <a:bodyPr wrap="square" rtlCol="0">
            <a:spAutoFit/>
          </a:bodyPr>
          <a:lstStyle/>
          <a:p>
            <a:r>
              <a:rPr lang="en-US" sz="1400" dirty="0" err="1" smtClean="0"/>
              <a:t>Shambuganj</a:t>
            </a:r>
            <a:r>
              <a:rPr lang="en-US" sz="1400" dirty="0" smtClean="0"/>
              <a:t> </a:t>
            </a:r>
            <a:r>
              <a:rPr lang="en-US" sz="1400" dirty="0" err="1" smtClean="0"/>
              <a:t>Bazar</a:t>
            </a:r>
            <a:r>
              <a:rPr lang="en-US" sz="1400" dirty="0" smtClean="0"/>
              <a:t> is one of the most important </a:t>
            </a:r>
            <a:r>
              <a:rPr lang="en-US" sz="1400" dirty="0" err="1" smtClean="0"/>
              <a:t>bazar</a:t>
            </a:r>
            <a:r>
              <a:rPr lang="en-US" sz="1400" dirty="0" smtClean="0"/>
              <a:t> amongst all the </a:t>
            </a:r>
            <a:r>
              <a:rPr lang="en-US" sz="1400" dirty="0" err="1" smtClean="0"/>
              <a:t>bazar</a:t>
            </a:r>
            <a:r>
              <a:rPr lang="en-US" sz="1400" dirty="0" smtClean="0"/>
              <a:t> of </a:t>
            </a:r>
            <a:r>
              <a:rPr lang="en-US" sz="1400" dirty="0"/>
              <a:t>B</a:t>
            </a:r>
            <a:r>
              <a:rPr lang="en-US" sz="1400" dirty="0" smtClean="0"/>
              <a:t>angladesh. It is economically a bright place for </a:t>
            </a:r>
            <a:r>
              <a:rPr lang="en-US" sz="1400" dirty="0" err="1" smtClean="0"/>
              <a:t>bazar</a:t>
            </a:r>
            <a:r>
              <a:rPr lang="en-US" sz="1400" dirty="0" smtClean="0"/>
              <a:t> its position in the node point of Three district- </a:t>
            </a:r>
            <a:r>
              <a:rPr lang="en-US" sz="1400" dirty="0" err="1" smtClean="0"/>
              <a:t>Mymensingh,Kishorgonj</a:t>
            </a:r>
            <a:r>
              <a:rPr lang="en-US" sz="1400" dirty="0" smtClean="0"/>
              <a:t> &amp; </a:t>
            </a:r>
            <a:r>
              <a:rPr lang="en-US" sz="1400" dirty="0" err="1" smtClean="0"/>
              <a:t>Netrokona</a:t>
            </a:r>
            <a:r>
              <a:rPr lang="en-US" sz="1400" dirty="0" smtClean="0"/>
              <a:t>. </a:t>
            </a:r>
            <a:endParaRPr lang="en-US" sz="1400" dirty="0"/>
          </a:p>
          <a:p>
            <a:r>
              <a:rPr lang="en-US" sz="1400" dirty="0" smtClean="0"/>
              <a:t>Every year </a:t>
            </a:r>
            <a:r>
              <a:rPr lang="en-US" sz="1400" dirty="0" err="1" smtClean="0"/>
              <a:t>govt</a:t>
            </a:r>
            <a:r>
              <a:rPr lang="en-US" sz="1400" dirty="0" smtClean="0"/>
              <a:t> get a good Amount of</a:t>
            </a:r>
          </a:p>
          <a:p>
            <a:r>
              <a:rPr lang="en-US" sz="1400" dirty="0" smtClean="0"/>
              <a:t> revenue from the </a:t>
            </a:r>
            <a:r>
              <a:rPr lang="en-US" sz="1400" dirty="0" err="1" smtClean="0"/>
              <a:t>Bazar.Many</a:t>
            </a:r>
            <a:r>
              <a:rPr lang="en-US" sz="1400" dirty="0" smtClean="0"/>
              <a:t> </a:t>
            </a:r>
          </a:p>
          <a:p>
            <a:r>
              <a:rPr lang="en-US" sz="1400" dirty="0" smtClean="0"/>
              <a:t>important </a:t>
            </a:r>
            <a:r>
              <a:rPr lang="en-US" sz="1400" dirty="0" err="1" smtClean="0"/>
              <a:t>featureas</a:t>
            </a:r>
            <a:r>
              <a:rPr lang="en-US" sz="1400" dirty="0" smtClean="0"/>
              <a:t> Make the </a:t>
            </a:r>
            <a:r>
              <a:rPr lang="en-US" sz="1400" dirty="0" err="1" smtClean="0"/>
              <a:t>bazar</a:t>
            </a:r>
            <a:r>
              <a:rPr lang="en-US" sz="1400" dirty="0" smtClean="0"/>
              <a:t> </a:t>
            </a:r>
          </a:p>
          <a:p>
            <a:r>
              <a:rPr lang="en-US" sz="1400" dirty="0" smtClean="0"/>
              <a:t>area as a growth center of this region. </a:t>
            </a:r>
            <a:endParaRPr lang="en-US" sz="1400" dirty="0"/>
          </a:p>
        </p:txBody>
      </p:sp>
      <p:cxnSp>
        <p:nvCxnSpPr>
          <p:cNvPr id="64" name="Straight Connector 63"/>
          <p:cNvCxnSpPr/>
          <p:nvPr/>
        </p:nvCxnSpPr>
        <p:spPr>
          <a:xfrm>
            <a:off x="2953999" y="3886200"/>
            <a:ext cx="685800" cy="15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2611496" y="4228703"/>
            <a:ext cx="685006" cy="15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954793" y="4570412"/>
            <a:ext cx="685800" cy="15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flipH="1" flipV="1">
            <a:off x="3297296" y="4228703"/>
            <a:ext cx="685006" cy="15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228600" y="6172200"/>
            <a:ext cx="3185487" cy="276999"/>
          </a:xfrm>
          <a:prstGeom prst="rect">
            <a:avLst/>
          </a:prstGeom>
          <a:noFill/>
        </p:spPr>
        <p:txBody>
          <a:bodyPr wrap="none" rtlCol="0">
            <a:spAutoFit/>
          </a:bodyPr>
          <a:lstStyle/>
          <a:p>
            <a:r>
              <a:rPr lang="en-US" sz="1200" dirty="0" err="1" smtClean="0"/>
              <a:t>Figure:Location</a:t>
            </a:r>
            <a:r>
              <a:rPr lang="en-US" sz="1200" dirty="0" smtClean="0"/>
              <a:t> Map of </a:t>
            </a:r>
            <a:r>
              <a:rPr lang="en-US" sz="1200" dirty="0" err="1" smtClean="0"/>
              <a:t>Shambhuganj</a:t>
            </a:r>
            <a:r>
              <a:rPr lang="en-US" sz="1200" dirty="0" smtClean="0"/>
              <a:t> </a:t>
            </a:r>
            <a:r>
              <a:rPr lang="en-US" sz="1200" dirty="0" err="1" smtClean="0"/>
              <a:t>Bazar</a:t>
            </a:r>
            <a:endParaRPr lang="en-US" sz="1200" dirty="0"/>
          </a:p>
        </p:txBody>
      </p:sp>
    </p:spTree>
    <p:extLst>
      <p:ext uri="{BB962C8B-B14F-4D97-AF65-F5344CB8AC3E}">
        <p14:creationId xmlns:p14="http://schemas.microsoft.com/office/powerpoint/2010/main" val="27547607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7848600" cy="400110"/>
          </a:xfrm>
          <a:prstGeom prst="rect">
            <a:avLst/>
          </a:prstGeom>
          <a:noFill/>
        </p:spPr>
        <p:txBody>
          <a:bodyPr wrap="square" rtlCol="0">
            <a:spAutoFit/>
          </a:bodyPr>
          <a:lstStyle/>
          <a:p>
            <a:r>
              <a:rPr lang="en-US" sz="2000" b="1" dirty="0" smtClean="0"/>
              <a:t>FEATURES OF SHAMBHUGANJ BAZAR</a:t>
            </a:r>
            <a:endParaRPr lang="en-US" sz="2000" b="1" dirty="0"/>
          </a:p>
        </p:txBody>
      </p:sp>
      <p:sp>
        <p:nvSpPr>
          <p:cNvPr id="9" name="Rectangle 8"/>
          <p:cNvSpPr/>
          <p:nvPr/>
        </p:nvSpPr>
        <p:spPr>
          <a:xfrm>
            <a:off x="3352800" y="990600"/>
            <a:ext cx="1828800" cy="304800"/>
          </a:xfrm>
          <a:prstGeom prst="rect">
            <a:avLst/>
          </a:prstGeom>
          <a:solidFill>
            <a:schemeClr val="bg1">
              <a:lumMod val="7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BAZAR AREA</a:t>
            </a:r>
            <a:endParaRPr lang="en-US" sz="1400" dirty="0">
              <a:solidFill>
                <a:schemeClr val="tx1"/>
              </a:solidFill>
            </a:endParaRPr>
          </a:p>
        </p:txBody>
      </p:sp>
      <p:sp>
        <p:nvSpPr>
          <p:cNvPr id="10" name="Rectangle 9"/>
          <p:cNvSpPr/>
          <p:nvPr/>
        </p:nvSpPr>
        <p:spPr>
          <a:xfrm>
            <a:off x="1066800" y="1981200"/>
            <a:ext cx="1981200" cy="4572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PURBA BAZAR</a:t>
            </a:r>
          </a:p>
          <a:p>
            <a:pPr algn="ctr"/>
            <a:r>
              <a:rPr lang="en-US" sz="1400" dirty="0" smtClean="0">
                <a:solidFill>
                  <a:schemeClr val="tx1"/>
                </a:solidFill>
              </a:rPr>
              <a:t>(MAIN BAZAR)</a:t>
            </a:r>
            <a:endParaRPr lang="en-US" sz="1400" dirty="0">
              <a:solidFill>
                <a:schemeClr val="tx1"/>
              </a:solidFill>
            </a:endParaRPr>
          </a:p>
        </p:txBody>
      </p:sp>
      <p:sp>
        <p:nvSpPr>
          <p:cNvPr id="11" name="Rectangle 10"/>
          <p:cNvSpPr/>
          <p:nvPr/>
        </p:nvSpPr>
        <p:spPr>
          <a:xfrm>
            <a:off x="3429000" y="1981200"/>
            <a:ext cx="1905000" cy="4572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chemeClr val="tx1"/>
              </a:solidFill>
            </a:endParaRPr>
          </a:p>
          <a:p>
            <a:pPr algn="ctr"/>
            <a:r>
              <a:rPr lang="en-US" sz="1400" dirty="0" smtClean="0">
                <a:solidFill>
                  <a:schemeClr val="tx1"/>
                </a:solidFill>
              </a:rPr>
              <a:t>MADDHA BAZAR</a:t>
            </a:r>
          </a:p>
          <a:p>
            <a:pPr algn="ctr"/>
            <a:endParaRPr lang="en-US" sz="1400" dirty="0">
              <a:solidFill>
                <a:schemeClr val="tx1"/>
              </a:solidFill>
            </a:endParaRPr>
          </a:p>
        </p:txBody>
      </p:sp>
      <p:sp>
        <p:nvSpPr>
          <p:cNvPr id="12" name="Rectangle 11"/>
          <p:cNvSpPr/>
          <p:nvPr/>
        </p:nvSpPr>
        <p:spPr>
          <a:xfrm>
            <a:off x="5715000" y="1981200"/>
            <a:ext cx="2209800" cy="381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POSHCHIM BAZAR</a:t>
            </a:r>
            <a:endParaRPr lang="en-US" sz="1400" dirty="0">
              <a:solidFill>
                <a:schemeClr val="tx1"/>
              </a:solidFill>
            </a:endParaRPr>
          </a:p>
        </p:txBody>
      </p:sp>
      <p:cxnSp>
        <p:nvCxnSpPr>
          <p:cNvPr id="13" name="Straight Arrow Connector 12"/>
          <p:cNvCxnSpPr/>
          <p:nvPr/>
        </p:nvCxnSpPr>
        <p:spPr>
          <a:xfrm rot="5400000">
            <a:off x="1752600" y="1828800"/>
            <a:ext cx="304800" cy="1588"/>
          </a:xfrm>
          <a:prstGeom prst="straightConnector1">
            <a:avLst/>
          </a:prstGeom>
          <a:ln w="1905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4115594" y="1828006"/>
            <a:ext cx="304800" cy="1588"/>
          </a:xfrm>
          <a:prstGeom prst="straightConnector1">
            <a:avLst/>
          </a:prstGeom>
          <a:ln w="1905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05000" y="1676400"/>
            <a:ext cx="4876800" cy="1588"/>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4076700" y="1485900"/>
            <a:ext cx="381000" cy="1588"/>
          </a:xfrm>
          <a:prstGeom prst="straightConnector1">
            <a:avLst/>
          </a:prstGeom>
          <a:ln w="1905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6630194" y="1828006"/>
            <a:ext cx="304800" cy="1588"/>
          </a:xfrm>
          <a:prstGeom prst="straightConnector1">
            <a:avLst/>
          </a:prstGeom>
          <a:ln w="1905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352800" y="2743200"/>
            <a:ext cx="2133600" cy="2438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endParaRPr lang="en-US" sz="1400" b="1" dirty="0" smtClean="0">
              <a:solidFill>
                <a:schemeClr val="tx1"/>
              </a:solidFill>
            </a:endParaRPr>
          </a:p>
          <a:p>
            <a:pPr>
              <a:buFont typeface="Arial" pitchFamily="34" charset="0"/>
              <a:buChar char="•"/>
            </a:pPr>
            <a:r>
              <a:rPr lang="en-US" sz="1400" b="1" dirty="0" smtClean="0">
                <a:solidFill>
                  <a:schemeClr val="tx1"/>
                </a:solidFill>
              </a:rPr>
              <a:t>MAIN FEATURES</a:t>
            </a:r>
          </a:p>
          <a:p>
            <a:r>
              <a:rPr lang="en-US" sz="1200" dirty="0" smtClean="0">
                <a:solidFill>
                  <a:schemeClr val="tx1"/>
                </a:solidFill>
              </a:rPr>
              <a:t>  RICE WHOLE SALE SHOP</a:t>
            </a:r>
          </a:p>
          <a:p>
            <a:r>
              <a:rPr lang="en-US" sz="1200" dirty="0" smtClean="0">
                <a:solidFill>
                  <a:schemeClr val="tx1"/>
                </a:solidFill>
              </a:rPr>
              <a:t>  POTATO WHOLE SALE        </a:t>
            </a:r>
          </a:p>
          <a:p>
            <a:r>
              <a:rPr lang="en-US" sz="1200" dirty="0" smtClean="0">
                <a:solidFill>
                  <a:schemeClr val="tx1"/>
                </a:solidFill>
              </a:rPr>
              <a:t>  JEWELARY SHOP</a:t>
            </a:r>
          </a:p>
          <a:p>
            <a:r>
              <a:rPr lang="en-US" sz="1200" dirty="0" smtClean="0">
                <a:solidFill>
                  <a:schemeClr val="tx1"/>
                </a:solidFill>
              </a:rPr>
              <a:t>  PHONE FAX</a:t>
            </a:r>
          </a:p>
          <a:p>
            <a:r>
              <a:rPr lang="en-US" sz="1200" dirty="0" smtClean="0">
                <a:solidFill>
                  <a:schemeClr val="tx1"/>
                </a:solidFill>
              </a:rPr>
              <a:t>  STATIONARY</a:t>
            </a:r>
          </a:p>
          <a:p>
            <a:endParaRPr lang="en-US" sz="1200" dirty="0">
              <a:solidFill>
                <a:schemeClr val="tx1"/>
              </a:solidFill>
            </a:endParaRPr>
          </a:p>
          <a:p>
            <a:pPr>
              <a:buFont typeface="Arial" pitchFamily="34" charset="0"/>
              <a:buChar char="•"/>
            </a:pPr>
            <a:endParaRPr lang="en-US" sz="1200" dirty="0" smtClean="0">
              <a:solidFill>
                <a:schemeClr val="tx1"/>
              </a:solidFill>
            </a:endParaRPr>
          </a:p>
          <a:p>
            <a:pPr>
              <a:buFont typeface="Arial" pitchFamily="34" charset="0"/>
              <a:buChar char="•"/>
            </a:pPr>
            <a:endParaRPr lang="en-US" sz="1200" dirty="0" smtClean="0">
              <a:solidFill>
                <a:schemeClr val="tx1"/>
              </a:solidFill>
            </a:endParaRPr>
          </a:p>
          <a:p>
            <a:pPr>
              <a:buFont typeface="Arial" pitchFamily="34" charset="0"/>
              <a:buChar char="•"/>
            </a:pPr>
            <a:r>
              <a:rPr lang="en-US" sz="1200" dirty="0" smtClean="0">
                <a:solidFill>
                  <a:schemeClr val="tx1"/>
                </a:solidFill>
              </a:rPr>
              <a:t>PARMANENT SHOP 146</a:t>
            </a:r>
          </a:p>
          <a:p>
            <a:pPr>
              <a:buFont typeface="Arial" pitchFamily="34" charset="0"/>
              <a:buChar char="•"/>
            </a:pPr>
            <a:endParaRPr lang="en-US" sz="1200" dirty="0">
              <a:solidFill>
                <a:schemeClr val="tx1"/>
              </a:solidFill>
            </a:endParaRPr>
          </a:p>
          <a:p>
            <a:pPr>
              <a:buFont typeface="Arial" pitchFamily="34" charset="0"/>
              <a:buChar char="•"/>
            </a:pPr>
            <a:r>
              <a:rPr lang="en-US" sz="1200" dirty="0" smtClean="0">
                <a:solidFill>
                  <a:schemeClr val="tx1"/>
                </a:solidFill>
              </a:rPr>
              <a:t>TEMPORARY SHOP 103</a:t>
            </a:r>
          </a:p>
          <a:p>
            <a:endParaRPr lang="en-US" sz="1200" b="1" dirty="0" smtClean="0">
              <a:solidFill>
                <a:schemeClr val="tx1"/>
              </a:solidFill>
            </a:endParaRPr>
          </a:p>
        </p:txBody>
      </p:sp>
      <p:sp>
        <p:nvSpPr>
          <p:cNvPr id="19" name="Rectangle 18"/>
          <p:cNvSpPr/>
          <p:nvPr/>
        </p:nvSpPr>
        <p:spPr>
          <a:xfrm>
            <a:off x="838200" y="2743200"/>
            <a:ext cx="2286000" cy="2438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endParaRPr lang="en-US" sz="1400" b="1" dirty="0" smtClean="0">
              <a:solidFill>
                <a:schemeClr val="tx1"/>
              </a:solidFill>
            </a:endParaRPr>
          </a:p>
          <a:p>
            <a:pPr>
              <a:buFont typeface="Arial" pitchFamily="34" charset="0"/>
              <a:buChar char="•"/>
            </a:pPr>
            <a:r>
              <a:rPr lang="en-US" sz="1400" b="1" dirty="0" smtClean="0">
                <a:solidFill>
                  <a:schemeClr val="tx1"/>
                </a:solidFill>
              </a:rPr>
              <a:t>MAIN FEATURES</a:t>
            </a:r>
          </a:p>
          <a:p>
            <a:r>
              <a:rPr lang="en-US" sz="1200" dirty="0" smtClean="0">
                <a:solidFill>
                  <a:schemeClr val="tx1"/>
                </a:solidFill>
              </a:rPr>
              <a:t>  FISH SHOP</a:t>
            </a:r>
          </a:p>
          <a:p>
            <a:r>
              <a:rPr lang="en-US" sz="1200" dirty="0" smtClean="0">
                <a:solidFill>
                  <a:schemeClr val="tx1"/>
                </a:solidFill>
              </a:rPr>
              <a:t>  MEAT SHOP</a:t>
            </a:r>
          </a:p>
          <a:p>
            <a:r>
              <a:rPr lang="en-US" sz="1200" dirty="0" smtClean="0">
                <a:solidFill>
                  <a:schemeClr val="tx1"/>
                </a:solidFill>
              </a:rPr>
              <a:t>  LEATHER SHOP</a:t>
            </a:r>
          </a:p>
          <a:p>
            <a:r>
              <a:rPr lang="en-US" sz="1200" dirty="0" smtClean="0">
                <a:solidFill>
                  <a:schemeClr val="tx1"/>
                </a:solidFill>
              </a:rPr>
              <a:t>  RICE SHOP</a:t>
            </a:r>
          </a:p>
          <a:p>
            <a:r>
              <a:rPr lang="en-US" sz="1200" dirty="0" smtClean="0">
                <a:solidFill>
                  <a:schemeClr val="tx1"/>
                </a:solidFill>
              </a:rPr>
              <a:t>  VEGETABLE</a:t>
            </a:r>
          </a:p>
          <a:p>
            <a:r>
              <a:rPr lang="en-US" sz="1200" dirty="0" smtClean="0">
                <a:solidFill>
                  <a:schemeClr val="tx1"/>
                </a:solidFill>
              </a:rPr>
              <a:t>  PLASTIC SHOP</a:t>
            </a:r>
          </a:p>
          <a:p>
            <a:endParaRPr lang="en-US" sz="1200" b="1" dirty="0" smtClean="0">
              <a:solidFill>
                <a:schemeClr val="tx1"/>
              </a:solidFill>
            </a:endParaRPr>
          </a:p>
          <a:p>
            <a:pPr>
              <a:buFont typeface="Arial" pitchFamily="34" charset="0"/>
              <a:buChar char="•"/>
            </a:pPr>
            <a:endParaRPr lang="en-US" sz="1200" b="1" dirty="0" smtClean="0">
              <a:solidFill>
                <a:schemeClr val="tx1"/>
              </a:solidFill>
            </a:endParaRPr>
          </a:p>
          <a:p>
            <a:pPr>
              <a:buFont typeface="Arial" pitchFamily="34" charset="0"/>
              <a:buChar char="•"/>
            </a:pPr>
            <a:r>
              <a:rPr lang="en-US" sz="1200" b="1" dirty="0" smtClean="0">
                <a:solidFill>
                  <a:schemeClr val="tx1"/>
                </a:solidFill>
              </a:rPr>
              <a:t>PERMANENT  SHOP 261</a:t>
            </a:r>
          </a:p>
          <a:p>
            <a:endParaRPr lang="en-US" sz="1200" dirty="0">
              <a:solidFill>
                <a:schemeClr val="tx1"/>
              </a:solidFill>
            </a:endParaRPr>
          </a:p>
          <a:p>
            <a:pPr>
              <a:buFont typeface="Arial" pitchFamily="34" charset="0"/>
              <a:buChar char="•"/>
            </a:pPr>
            <a:r>
              <a:rPr lang="en-US" sz="1200" b="1" dirty="0" smtClean="0">
                <a:solidFill>
                  <a:schemeClr val="tx1"/>
                </a:solidFill>
              </a:rPr>
              <a:t>TEMPORARY SHOP 320</a:t>
            </a:r>
          </a:p>
          <a:p>
            <a:pPr algn="ctr"/>
            <a:endParaRPr lang="en-US" sz="1200" dirty="0">
              <a:solidFill>
                <a:schemeClr val="tx1"/>
              </a:solidFill>
            </a:endParaRPr>
          </a:p>
        </p:txBody>
      </p:sp>
      <p:sp>
        <p:nvSpPr>
          <p:cNvPr id="20" name="Rectangle 19"/>
          <p:cNvSpPr/>
          <p:nvPr/>
        </p:nvSpPr>
        <p:spPr>
          <a:xfrm>
            <a:off x="5791200" y="2743200"/>
            <a:ext cx="2286000" cy="2438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r>
              <a:rPr lang="en-US" sz="1400" b="1" dirty="0" smtClean="0">
                <a:solidFill>
                  <a:schemeClr val="tx1"/>
                </a:solidFill>
              </a:rPr>
              <a:t>MAIN FEATURES</a:t>
            </a:r>
          </a:p>
          <a:p>
            <a:r>
              <a:rPr lang="en-US" sz="1200" dirty="0" smtClean="0">
                <a:solidFill>
                  <a:schemeClr val="tx1"/>
                </a:solidFill>
              </a:rPr>
              <a:t>  RISE MILL</a:t>
            </a:r>
          </a:p>
          <a:p>
            <a:r>
              <a:rPr lang="en-US" sz="1200" dirty="0" smtClean="0">
                <a:solidFill>
                  <a:schemeClr val="tx1"/>
                </a:solidFill>
              </a:rPr>
              <a:t>  OIL MILL</a:t>
            </a:r>
          </a:p>
          <a:p>
            <a:r>
              <a:rPr lang="en-US" sz="1200" dirty="0" smtClean="0">
                <a:solidFill>
                  <a:schemeClr val="tx1"/>
                </a:solidFill>
              </a:rPr>
              <a:t>  BAG SHOP</a:t>
            </a:r>
          </a:p>
          <a:p>
            <a:r>
              <a:rPr lang="en-US" sz="1200" dirty="0" smtClean="0">
                <a:solidFill>
                  <a:schemeClr val="tx1"/>
                </a:solidFill>
              </a:rPr>
              <a:t>  LEATHER MARKET</a:t>
            </a:r>
          </a:p>
          <a:p>
            <a:r>
              <a:rPr lang="en-US" sz="1200" dirty="0" smtClean="0">
                <a:solidFill>
                  <a:schemeClr val="tx1"/>
                </a:solidFill>
              </a:rPr>
              <a:t>  COSMETICS</a:t>
            </a:r>
          </a:p>
          <a:p>
            <a:r>
              <a:rPr lang="en-US" sz="1200" dirty="0" smtClean="0">
                <a:solidFill>
                  <a:schemeClr val="tx1"/>
                </a:solidFill>
              </a:rPr>
              <a:t>  CLOTH SHOP</a:t>
            </a:r>
          </a:p>
          <a:p>
            <a:endParaRPr lang="en-US" sz="1200" dirty="0" smtClean="0">
              <a:solidFill>
                <a:schemeClr val="tx1"/>
              </a:solidFill>
            </a:endParaRPr>
          </a:p>
          <a:p>
            <a:pPr>
              <a:buFont typeface="Arial" pitchFamily="34" charset="0"/>
              <a:buChar char="•"/>
            </a:pPr>
            <a:endParaRPr lang="en-US" sz="1200" dirty="0" smtClean="0">
              <a:solidFill>
                <a:schemeClr val="tx1"/>
              </a:solidFill>
            </a:endParaRPr>
          </a:p>
          <a:p>
            <a:pPr>
              <a:buFont typeface="Arial" pitchFamily="34" charset="0"/>
              <a:buChar char="•"/>
            </a:pPr>
            <a:r>
              <a:rPr lang="en-US" sz="1200" dirty="0" smtClean="0">
                <a:solidFill>
                  <a:schemeClr val="tx1"/>
                </a:solidFill>
              </a:rPr>
              <a:t>PERMANENT SHOP 152</a:t>
            </a:r>
          </a:p>
          <a:p>
            <a:pPr>
              <a:buFont typeface="Arial" pitchFamily="34" charset="0"/>
              <a:buChar char="•"/>
            </a:pPr>
            <a:endParaRPr lang="en-US" sz="1200" dirty="0" smtClean="0">
              <a:solidFill>
                <a:schemeClr val="tx1"/>
              </a:solidFill>
            </a:endParaRPr>
          </a:p>
          <a:p>
            <a:pPr>
              <a:buFont typeface="Arial" pitchFamily="34" charset="0"/>
              <a:buChar char="•"/>
            </a:pPr>
            <a:r>
              <a:rPr lang="en-US" sz="1200" dirty="0" smtClean="0">
                <a:solidFill>
                  <a:schemeClr val="tx1"/>
                </a:solidFill>
              </a:rPr>
              <a:t>TEMPORARY SHOP  92</a:t>
            </a:r>
            <a:endParaRPr lang="en-US" sz="1200" dirty="0">
              <a:solidFill>
                <a:schemeClr val="tx1"/>
              </a:solidFill>
            </a:endParaRPr>
          </a:p>
        </p:txBody>
      </p:sp>
      <p:cxnSp>
        <p:nvCxnSpPr>
          <p:cNvPr id="21" name="Straight Arrow Connector 20"/>
          <p:cNvCxnSpPr/>
          <p:nvPr/>
        </p:nvCxnSpPr>
        <p:spPr>
          <a:xfrm rot="5400000">
            <a:off x="1753394" y="2590006"/>
            <a:ext cx="304800" cy="1588"/>
          </a:xfrm>
          <a:prstGeom prst="straightConnector1">
            <a:avLst/>
          </a:prstGeom>
          <a:ln w="1905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a:off x="4115594" y="2590006"/>
            <a:ext cx="304800" cy="1588"/>
          </a:xfrm>
          <a:prstGeom prst="straightConnector1">
            <a:avLst/>
          </a:prstGeom>
          <a:ln w="1905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6592094" y="2551906"/>
            <a:ext cx="381000" cy="1588"/>
          </a:xfrm>
          <a:prstGeom prst="straightConnector1">
            <a:avLst/>
          </a:prstGeom>
          <a:ln w="1905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52400" y="628710"/>
            <a:ext cx="7162800" cy="307777"/>
          </a:xfrm>
          <a:prstGeom prst="rect">
            <a:avLst/>
          </a:prstGeom>
          <a:noFill/>
        </p:spPr>
        <p:txBody>
          <a:bodyPr wrap="square" rtlCol="0">
            <a:spAutoFit/>
          </a:bodyPr>
          <a:lstStyle/>
          <a:p>
            <a:pPr>
              <a:buFont typeface="Arial" pitchFamily="34" charset="0"/>
              <a:buChar char="•"/>
            </a:pPr>
            <a:r>
              <a:rPr lang="en-US" sz="1400" dirty="0" smtClean="0"/>
              <a:t>MAIN FEATURE OF THE BAZAR IS LENEAR</a:t>
            </a:r>
            <a:endParaRPr lang="en-US" sz="1400" dirty="0"/>
          </a:p>
        </p:txBody>
      </p:sp>
      <p:sp>
        <p:nvSpPr>
          <p:cNvPr id="70" name="Rectangle 69"/>
          <p:cNvSpPr/>
          <p:nvPr/>
        </p:nvSpPr>
        <p:spPr>
          <a:xfrm>
            <a:off x="1295400" y="5410200"/>
            <a:ext cx="1828800" cy="3048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BUILDING TYPE</a:t>
            </a:r>
            <a:endParaRPr lang="en-US" sz="1400" dirty="0">
              <a:solidFill>
                <a:schemeClr val="tx1"/>
              </a:solidFill>
            </a:endParaRPr>
          </a:p>
        </p:txBody>
      </p:sp>
      <p:sp>
        <p:nvSpPr>
          <p:cNvPr id="71" name="Rectangle 70"/>
          <p:cNvSpPr/>
          <p:nvPr/>
        </p:nvSpPr>
        <p:spPr>
          <a:xfrm>
            <a:off x="228600" y="6172200"/>
            <a:ext cx="1143000" cy="381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PACCA</a:t>
            </a:r>
            <a:endParaRPr lang="en-US" sz="1400" dirty="0">
              <a:solidFill>
                <a:schemeClr val="tx1"/>
              </a:solidFill>
            </a:endParaRPr>
          </a:p>
        </p:txBody>
      </p:sp>
      <p:sp>
        <p:nvSpPr>
          <p:cNvPr id="72" name="Rectangle 71"/>
          <p:cNvSpPr/>
          <p:nvPr/>
        </p:nvSpPr>
        <p:spPr>
          <a:xfrm>
            <a:off x="3276600" y="6172200"/>
            <a:ext cx="1371600" cy="381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TIN SHADDED</a:t>
            </a:r>
            <a:endParaRPr lang="en-US" sz="1400" dirty="0">
              <a:solidFill>
                <a:schemeClr val="tx1"/>
              </a:solidFill>
            </a:endParaRPr>
          </a:p>
        </p:txBody>
      </p:sp>
      <p:sp>
        <p:nvSpPr>
          <p:cNvPr id="73" name="Rectangle 72"/>
          <p:cNvSpPr/>
          <p:nvPr/>
        </p:nvSpPr>
        <p:spPr>
          <a:xfrm>
            <a:off x="1524000" y="6172200"/>
            <a:ext cx="1600200" cy="381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SEMI PACCA</a:t>
            </a:r>
            <a:endParaRPr lang="en-US" sz="1400" dirty="0">
              <a:solidFill>
                <a:schemeClr val="tx1"/>
              </a:solidFill>
            </a:endParaRPr>
          </a:p>
        </p:txBody>
      </p:sp>
      <p:sp>
        <p:nvSpPr>
          <p:cNvPr id="79" name="Rectangle 78"/>
          <p:cNvSpPr/>
          <p:nvPr/>
        </p:nvSpPr>
        <p:spPr>
          <a:xfrm>
            <a:off x="6019800" y="5410200"/>
            <a:ext cx="1676400" cy="381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HAT DAY</a:t>
            </a:r>
            <a:endParaRPr lang="en-US" sz="1400" dirty="0">
              <a:solidFill>
                <a:schemeClr val="tx1"/>
              </a:solidFill>
            </a:endParaRPr>
          </a:p>
        </p:txBody>
      </p:sp>
      <p:sp>
        <p:nvSpPr>
          <p:cNvPr id="80" name="Rectangle 79"/>
          <p:cNvSpPr/>
          <p:nvPr/>
        </p:nvSpPr>
        <p:spPr>
          <a:xfrm>
            <a:off x="5181600" y="6019800"/>
            <a:ext cx="1524000" cy="533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SUN DAY</a:t>
            </a:r>
          </a:p>
          <a:p>
            <a:pPr algn="ctr"/>
            <a:r>
              <a:rPr lang="en-US" sz="1200" dirty="0" smtClean="0">
                <a:solidFill>
                  <a:schemeClr val="tx1"/>
                </a:solidFill>
              </a:rPr>
              <a:t>(CHOTO BAZAR</a:t>
            </a:r>
            <a:r>
              <a:rPr lang="en-US" sz="1400" dirty="0" smtClean="0">
                <a:solidFill>
                  <a:schemeClr val="tx1"/>
                </a:solidFill>
              </a:rPr>
              <a:t>)</a:t>
            </a:r>
            <a:endParaRPr lang="en-US" sz="1400" dirty="0">
              <a:solidFill>
                <a:schemeClr val="tx1"/>
              </a:solidFill>
            </a:endParaRPr>
          </a:p>
        </p:txBody>
      </p:sp>
      <p:sp>
        <p:nvSpPr>
          <p:cNvPr id="81" name="Rectangle 80"/>
          <p:cNvSpPr/>
          <p:nvPr/>
        </p:nvSpPr>
        <p:spPr>
          <a:xfrm>
            <a:off x="7162800" y="6019800"/>
            <a:ext cx="1600200" cy="533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THURS DAY</a:t>
            </a:r>
          </a:p>
          <a:p>
            <a:pPr algn="ctr"/>
            <a:r>
              <a:rPr lang="en-US" sz="1200" dirty="0" smtClean="0">
                <a:solidFill>
                  <a:schemeClr val="tx1"/>
                </a:solidFill>
              </a:rPr>
              <a:t>(BORO BAZAR)</a:t>
            </a:r>
            <a:endParaRPr lang="en-US" sz="1200" dirty="0">
              <a:solidFill>
                <a:schemeClr val="tx1"/>
              </a:solidFill>
            </a:endParaRPr>
          </a:p>
        </p:txBody>
      </p:sp>
      <p:cxnSp>
        <p:nvCxnSpPr>
          <p:cNvPr id="91" name="Straight Arrow Connector 90"/>
          <p:cNvCxnSpPr>
            <a:stCxn id="70" idx="2"/>
            <a:endCxn id="71" idx="0"/>
          </p:cNvCxnSpPr>
          <p:nvPr/>
        </p:nvCxnSpPr>
        <p:spPr>
          <a:xfrm rot="5400000">
            <a:off x="1276350" y="5238750"/>
            <a:ext cx="457200" cy="14097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70" idx="2"/>
          </p:cNvCxnSpPr>
          <p:nvPr/>
        </p:nvCxnSpPr>
        <p:spPr>
          <a:xfrm rot="16200000" flipH="1">
            <a:off x="2095500" y="5829300"/>
            <a:ext cx="457200" cy="228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70" idx="2"/>
            <a:endCxn id="72" idx="0"/>
          </p:cNvCxnSpPr>
          <p:nvPr/>
        </p:nvCxnSpPr>
        <p:spPr>
          <a:xfrm rot="16200000" flipH="1">
            <a:off x="2857500" y="5067300"/>
            <a:ext cx="457200" cy="1752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79" idx="2"/>
            <a:endCxn id="81" idx="0"/>
          </p:cNvCxnSpPr>
          <p:nvPr/>
        </p:nvCxnSpPr>
        <p:spPr>
          <a:xfrm rot="16200000" flipH="1">
            <a:off x="7296150" y="5353050"/>
            <a:ext cx="228600" cy="11049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79" idx="2"/>
            <a:endCxn id="80" idx="0"/>
          </p:cNvCxnSpPr>
          <p:nvPr/>
        </p:nvCxnSpPr>
        <p:spPr>
          <a:xfrm rot="5400000">
            <a:off x="6286500" y="5448300"/>
            <a:ext cx="228600" cy="914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3107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52400"/>
            <a:ext cx="5029200" cy="369332"/>
          </a:xfrm>
          <a:prstGeom prst="rect">
            <a:avLst/>
          </a:prstGeom>
          <a:noFill/>
        </p:spPr>
        <p:txBody>
          <a:bodyPr wrap="square" rtlCol="0">
            <a:spAutoFit/>
          </a:bodyPr>
          <a:lstStyle/>
          <a:p>
            <a:r>
              <a:rPr lang="en-US" b="1" dirty="0" smtClean="0"/>
              <a:t>LANDUSE PLAN</a:t>
            </a:r>
            <a:endParaRPr lang="en-US" b="1" dirty="0"/>
          </a:p>
        </p:txBody>
      </p:sp>
      <p:pic>
        <p:nvPicPr>
          <p:cNvPr id="2050" name="Picture 2" descr="C:\Users\sumiya\Desktop\DFH.PN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rot="900000">
            <a:off x="2960725" y="553915"/>
            <a:ext cx="3098927" cy="4444198"/>
          </a:xfrm>
          <a:prstGeom prst="rect">
            <a:avLst/>
          </a:prstGeom>
          <a:noFill/>
        </p:spPr>
      </p:pic>
      <p:pic>
        <p:nvPicPr>
          <p:cNvPr id="2051" name="Picture 3" descr="C:\Users\sumiya\Desktop\mymensingh\survey of mymensingh\bazar\IMG_9359.JPG"/>
          <p:cNvPicPr>
            <a:picLocks noChangeAspect="1" noChangeArrowheads="1"/>
          </p:cNvPicPr>
          <p:nvPr/>
        </p:nvPicPr>
        <p:blipFill>
          <a:blip r:embed="rId4" cstate="print"/>
          <a:srcRect/>
          <a:stretch>
            <a:fillRect/>
          </a:stretch>
        </p:blipFill>
        <p:spPr bwMode="auto">
          <a:xfrm>
            <a:off x="6934200" y="2057400"/>
            <a:ext cx="2057400" cy="1371600"/>
          </a:xfrm>
          <a:prstGeom prst="rect">
            <a:avLst/>
          </a:prstGeom>
          <a:noFill/>
        </p:spPr>
      </p:pic>
      <p:pic>
        <p:nvPicPr>
          <p:cNvPr id="2052" name="Picture 4" descr="C:\Users\sumiya\Desktop\mymensingh\survey of mymensingh\fish bazar\IMG_9467.JPG"/>
          <p:cNvPicPr>
            <a:picLocks noChangeAspect="1" noChangeArrowheads="1"/>
          </p:cNvPicPr>
          <p:nvPr/>
        </p:nvPicPr>
        <p:blipFill>
          <a:blip r:embed="rId5" cstate="print"/>
          <a:srcRect/>
          <a:stretch>
            <a:fillRect/>
          </a:stretch>
        </p:blipFill>
        <p:spPr bwMode="auto">
          <a:xfrm>
            <a:off x="152400" y="2057400"/>
            <a:ext cx="2057400" cy="1371600"/>
          </a:xfrm>
          <a:prstGeom prst="rect">
            <a:avLst/>
          </a:prstGeom>
          <a:noFill/>
        </p:spPr>
      </p:pic>
      <p:pic>
        <p:nvPicPr>
          <p:cNvPr id="2054" name="Picture 6" descr="C:\Users\sumiya\Desktop\mymensingh\survey of mymensingh\sopnar more\IMG_9932.JPG"/>
          <p:cNvPicPr>
            <a:picLocks noChangeAspect="1" noChangeArrowheads="1"/>
          </p:cNvPicPr>
          <p:nvPr/>
        </p:nvPicPr>
        <p:blipFill>
          <a:blip r:embed="rId6" cstate="print"/>
          <a:srcRect/>
          <a:stretch>
            <a:fillRect/>
          </a:stretch>
        </p:blipFill>
        <p:spPr bwMode="auto">
          <a:xfrm>
            <a:off x="4800600" y="5257800"/>
            <a:ext cx="1876925" cy="1371600"/>
          </a:xfrm>
          <a:prstGeom prst="rect">
            <a:avLst/>
          </a:prstGeom>
          <a:noFill/>
        </p:spPr>
      </p:pic>
      <p:pic>
        <p:nvPicPr>
          <p:cNvPr id="2055" name="Picture 7" descr="C:\Users\sumiya\Desktop\mymensingh\survey of mymensingh\cow hat\IMG_9495.JPG"/>
          <p:cNvPicPr>
            <a:picLocks noChangeAspect="1" noChangeArrowheads="1"/>
          </p:cNvPicPr>
          <p:nvPr/>
        </p:nvPicPr>
        <p:blipFill>
          <a:blip r:embed="rId7" cstate="print"/>
          <a:srcRect/>
          <a:stretch>
            <a:fillRect/>
          </a:stretch>
        </p:blipFill>
        <p:spPr bwMode="auto">
          <a:xfrm>
            <a:off x="6934200" y="3657600"/>
            <a:ext cx="2057400" cy="1371600"/>
          </a:xfrm>
          <a:prstGeom prst="rect">
            <a:avLst/>
          </a:prstGeom>
          <a:noFill/>
        </p:spPr>
      </p:pic>
      <p:pic>
        <p:nvPicPr>
          <p:cNvPr id="2056" name="Picture 8" descr="C:\Users\sumiya\Desktop\mymensingh\survey of mymensingh\tin raster more\IMG_9567.JPG"/>
          <p:cNvPicPr>
            <a:picLocks noChangeAspect="1" noChangeArrowheads="1"/>
          </p:cNvPicPr>
          <p:nvPr/>
        </p:nvPicPr>
        <p:blipFill>
          <a:blip r:embed="rId8" cstate="print"/>
          <a:srcRect/>
          <a:stretch>
            <a:fillRect/>
          </a:stretch>
        </p:blipFill>
        <p:spPr bwMode="auto">
          <a:xfrm>
            <a:off x="152400" y="3657600"/>
            <a:ext cx="2057400" cy="1371600"/>
          </a:xfrm>
          <a:prstGeom prst="rect">
            <a:avLst/>
          </a:prstGeom>
          <a:noFill/>
        </p:spPr>
      </p:pic>
      <p:pic>
        <p:nvPicPr>
          <p:cNvPr id="2057" name="Picture 9" descr="C:\Users\sumiya\Desktop\mymensingh\survey of mymensingh\tin raster more\IMG_9929.JPG"/>
          <p:cNvPicPr>
            <a:picLocks noChangeAspect="1" noChangeArrowheads="1"/>
          </p:cNvPicPr>
          <p:nvPr/>
        </p:nvPicPr>
        <p:blipFill>
          <a:blip r:embed="rId9" cstate="print"/>
          <a:srcRect/>
          <a:stretch>
            <a:fillRect/>
          </a:stretch>
        </p:blipFill>
        <p:spPr bwMode="auto">
          <a:xfrm>
            <a:off x="2514600" y="5257800"/>
            <a:ext cx="2057400" cy="1371600"/>
          </a:xfrm>
          <a:prstGeom prst="rect">
            <a:avLst/>
          </a:prstGeom>
          <a:noFill/>
        </p:spPr>
      </p:pic>
      <p:pic>
        <p:nvPicPr>
          <p:cNvPr id="2058" name="Picture 10" descr="C:\Users\sumiya\Desktop\mymensingh\survey of mymensingh\tin raster more\IMG_9939.JPG"/>
          <p:cNvPicPr>
            <a:picLocks noChangeAspect="1" noChangeArrowheads="1"/>
          </p:cNvPicPr>
          <p:nvPr/>
        </p:nvPicPr>
        <p:blipFill>
          <a:blip r:embed="rId10" cstate="print"/>
          <a:srcRect/>
          <a:stretch>
            <a:fillRect/>
          </a:stretch>
        </p:blipFill>
        <p:spPr bwMode="auto">
          <a:xfrm>
            <a:off x="6934200" y="5257800"/>
            <a:ext cx="2057401" cy="1371600"/>
          </a:xfrm>
          <a:prstGeom prst="rect">
            <a:avLst/>
          </a:prstGeom>
          <a:noFill/>
        </p:spPr>
      </p:pic>
      <p:pic>
        <p:nvPicPr>
          <p:cNvPr id="2059" name="Picture 11" descr="C:\Users\sumiya\Desktop\mymensingh\survey of mymensingh\tin raster more\IMG_9927.JPG"/>
          <p:cNvPicPr>
            <a:picLocks noChangeAspect="1" noChangeArrowheads="1"/>
          </p:cNvPicPr>
          <p:nvPr/>
        </p:nvPicPr>
        <p:blipFill>
          <a:blip r:embed="rId11" cstate="print"/>
          <a:srcRect/>
          <a:stretch>
            <a:fillRect/>
          </a:stretch>
        </p:blipFill>
        <p:spPr bwMode="auto">
          <a:xfrm>
            <a:off x="152400" y="5257800"/>
            <a:ext cx="2057400" cy="1371600"/>
          </a:xfrm>
          <a:prstGeom prst="rect">
            <a:avLst/>
          </a:prstGeom>
          <a:noFill/>
        </p:spPr>
      </p:pic>
      <p:pic>
        <p:nvPicPr>
          <p:cNvPr id="2061" name="Picture 13" descr="C:\Users\sumiya\Desktop\mymensingh\survey of mymensingh\bazar\IMG_9294.JPG"/>
          <p:cNvPicPr>
            <a:picLocks noChangeAspect="1" noChangeArrowheads="1"/>
          </p:cNvPicPr>
          <p:nvPr/>
        </p:nvPicPr>
        <p:blipFill>
          <a:blip r:embed="rId12" cstate="print"/>
          <a:srcRect/>
          <a:stretch>
            <a:fillRect/>
          </a:stretch>
        </p:blipFill>
        <p:spPr bwMode="auto">
          <a:xfrm>
            <a:off x="152400" y="533400"/>
            <a:ext cx="2057400" cy="1371600"/>
          </a:xfrm>
          <a:prstGeom prst="rect">
            <a:avLst/>
          </a:prstGeom>
          <a:noFill/>
        </p:spPr>
      </p:pic>
      <p:cxnSp>
        <p:nvCxnSpPr>
          <p:cNvPr id="15" name="Straight Arrow Connector 14"/>
          <p:cNvCxnSpPr>
            <a:endCxn id="2061" idx="3"/>
          </p:cNvCxnSpPr>
          <p:nvPr/>
        </p:nvCxnSpPr>
        <p:spPr>
          <a:xfrm rot="10800000">
            <a:off x="2209800" y="1219200"/>
            <a:ext cx="2133600" cy="1371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2052" idx="3"/>
          </p:cNvCxnSpPr>
          <p:nvPr/>
        </p:nvCxnSpPr>
        <p:spPr>
          <a:xfrm rot="10800000">
            <a:off x="2209800" y="2743200"/>
            <a:ext cx="1600200"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2056" idx="3"/>
          </p:cNvCxnSpPr>
          <p:nvPr/>
        </p:nvCxnSpPr>
        <p:spPr>
          <a:xfrm rot="10800000" flipV="1">
            <a:off x="2209800" y="3352800"/>
            <a:ext cx="12954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029200" y="4495800"/>
            <a:ext cx="1981200" cy="914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648200" y="3276600"/>
            <a:ext cx="22860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2051" idx="1"/>
          </p:cNvCxnSpPr>
          <p:nvPr/>
        </p:nvCxnSpPr>
        <p:spPr>
          <a:xfrm>
            <a:off x="5105400" y="1524000"/>
            <a:ext cx="1828800" cy="1219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2057400" y="4038600"/>
            <a:ext cx="1447800" cy="1143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2057" idx="0"/>
          </p:cNvCxnSpPr>
          <p:nvPr/>
        </p:nvCxnSpPr>
        <p:spPr>
          <a:xfrm rot="5400000">
            <a:off x="3143250" y="4514850"/>
            <a:ext cx="1143000" cy="3429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6200000" flipH="1">
            <a:off x="4419600" y="4724400"/>
            <a:ext cx="9144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D:\survey of mymensingh\bazar\IMG_9338.JPG"/>
          <p:cNvPicPr>
            <a:picLocks noChangeAspect="1" noChangeArrowheads="1"/>
          </p:cNvPicPr>
          <p:nvPr/>
        </p:nvPicPr>
        <p:blipFill>
          <a:blip r:embed="rId13" cstate="print"/>
          <a:srcRect/>
          <a:stretch>
            <a:fillRect/>
          </a:stretch>
        </p:blipFill>
        <p:spPr bwMode="auto">
          <a:xfrm>
            <a:off x="6934200" y="457200"/>
            <a:ext cx="2057400" cy="1371600"/>
          </a:xfrm>
          <a:prstGeom prst="rect">
            <a:avLst/>
          </a:prstGeom>
          <a:noFill/>
        </p:spPr>
      </p:pic>
      <p:cxnSp>
        <p:nvCxnSpPr>
          <p:cNvPr id="47" name="Straight Arrow Connector 46"/>
          <p:cNvCxnSpPr>
            <a:endCxn id="1026" idx="1"/>
          </p:cNvCxnSpPr>
          <p:nvPr/>
        </p:nvCxnSpPr>
        <p:spPr>
          <a:xfrm>
            <a:off x="5181600" y="1143000"/>
            <a:ext cx="17526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3478" y="1887379"/>
            <a:ext cx="1451038" cy="246221"/>
          </a:xfrm>
          <a:prstGeom prst="rect">
            <a:avLst/>
          </a:prstGeom>
          <a:noFill/>
        </p:spPr>
        <p:txBody>
          <a:bodyPr wrap="none" rtlCol="0">
            <a:spAutoFit/>
          </a:bodyPr>
          <a:lstStyle/>
          <a:p>
            <a:r>
              <a:rPr lang="en-US" sz="1000" dirty="0" smtClean="0"/>
              <a:t>MAIN BAZAR ROAD</a:t>
            </a:r>
            <a:endParaRPr lang="en-US" sz="1000" dirty="0"/>
          </a:p>
        </p:txBody>
      </p:sp>
      <p:sp>
        <p:nvSpPr>
          <p:cNvPr id="50" name="TextBox 49"/>
          <p:cNvSpPr txBox="1"/>
          <p:nvPr/>
        </p:nvSpPr>
        <p:spPr>
          <a:xfrm>
            <a:off x="76200" y="3429000"/>
            <a:ext cx="1061509" cy="246221"/>
          </a:xfrm>
          <a:prstGeom prst="rect">
            <a:avLst/>
          </a:prstGeom>
          <a:noFill/>
        </p:spPr>
        <p:txBody>
          <a:bodyPr wrap="none" rtlCol="0">
            <a:spAutoFit/>
          </a:bodyPr>
          <a:lstStyle/>
          <a:p>
            <a:r>
              <a:rPr lang="en-US" sz="1000" dirty="0" smtClean="0"/>
              <a:t>FISH MARKET</a:t>
            </a:r>
            <a:endParaRPr lang="en-US" sz="1000" dirty="0"/>
          </a:p>
        </p:txBody>
      </p:sp>
      <p:sp>
        <p:nvSpPr>
          <p:cNvPr id="51" name="TextBox 50"/>
          <p:cNvSpPr txBox="1"/>
          <p:nvPr/>
        </p:nvSpPr>
        <p:spPr>
          <a:xfrm>
            <a:off x="76200" y="5011579"/>
            <a:ext cx="1963999" cy="246221"/>
          </a:xfrm>
          <a:prstGeom prst="rect">
            <a:avLst/>
          </a:prstGeom>
          <a:noFill/>
        </p:spPr>
        <p:txBody>
          <a:bodyPr wrap="none" rtlCol="0">
            <a:spAutoFit/>
          </a:bodyPr>
          <a:lstStyle/>
          <a:p>
            <a:r>
              <a:rPr lang="en-US" sz="1000" dirty="0" smtClean="0"/>
              <a:t>1</a:t>
            </a:r>
            <a:r>
              <a:rPr lang="en-US" sz="1000" baseline="30000" dirty="0" smtClean="0"/>
              <a:t>ST</a:t>
            </a:r>
            <a:r>
              <a:rPr lang="en-US" sz="1000" dirty="0" smtClean="0"/>
              <a:t> NODE(TIN RASTAR MOR)</a:t>
            </a:r>
            <a:endParaRPr lang="en-US" sz="1000" dirty="0"/>
          </a:p>
        </p:txBody>
      </p:sp>
      <p:sp>
        <p:nvSpPr>
          <p:cNvPr id="54" name="TextBox 53"/>
          <p:cNvSpPr txBox="1"/>
          <p:nvPr/>
        </p:nvSpPr>
        <p:spPr>
          <a:xfrm>
            <a:off x="61111" y="6611779"/>
            <a:ext cx="1436612" cy="246221"/>
          </a:xfrm>
          <a:prstGeom prst="rect">
            <a:avLst/>
          </a:prstGeom>
          <a:noFill/>
        </p:spPr>
        <p:txBody>
          <a:bodyPr wrap="none" rtlCol="0">
            <a:spAutoFit/>
          </a:bodyPr>
          <a:lstStyle/>
          <a:p>
            <a:r>
              <a:rPr lang="en-US" sz="1000" dirty="0" smtClean="0"/>
              <a:t>RESIDENTIAL AREA</a:t>
            </a:r>
            <a:endParaRPr lang="en-US" sz="1000" dirty="0"/>
          </a:p>
        </p:txBody>
      </p:sp>
      <p:sp>
        <p:nvSpPr>
          <p:cNvPr id="55" name="TextBox 54"/>
          <p:cNvSpPr txBox="1"/>
          <p:nvPr/>
        </p:nvSpPr>
        <p:spPr>
          <a:xfrm>
            <a:off x="2438400" y="6611779"/>
            <a:ext cx="1217000" cy="246221"/>
          </a:xfrm>
          <a:prstGeom prst="rect">
            <a:avLst/>
          </a:prstGeom>
          <a:noFill/>
        </p:spPr>
        <p:txBody>
          <a:bodyPr wrap="none" rtlCol="0">
            <a:spAutoFit/>
          </a:bodyPr>
          <a:lstStyle/>
          <a:p>
            <a:r>
              <a:rPr lang="en-US" sz="1000" dirty="0" smtClean="0"/>
              <a:t>BUFFER GUDAM</a:t>
            </a:r>
            <a:endParaRPr lang="en-US" sz="1000" dirty="0"/>
          </a:p>
        </p:txBody>
      </p:sp>
      <p:sp>
        <p:nvSpPr>
          <p:cNvPr id="56" name="TextBox 55"/>
          <p:cNvSpPr txBox="1"/>
          <p:nvPr/>
        </p:nvSpPr>
        <p:spPr>
          <a:xfrm>
            <a:off x="4800600" y="6611779"/>
            <a:ext cx="1350050" cy="246221"/>
          </a:xfrm>
          <a:prstGeom prst="rect">
            <a:avLst/>
          </a:prstGeom>
          <a:noFill/>
        </p:spPr>
        <p:txBody>
          <a:bodyPr wrap="none" rtlCol="0">
            <a:spAutoFit/>
          </a:bodyPr>
          <a:lstStyle/>
          <a:p>
            <a:r>
              <a:rPr lang="en-US" sz="1000" dirty="0" smtClean="0"/>
              <a:t>UNION PARISHAD</a:t>
            </a:r>
            <a:endParaRPr lang="en-US" sz="1000" dirty="0"/>
          </a:p>
        </p:txBody>
      </p:sp>
      <p:sp>
        <p:nvSpPr>
          <p:cNvPr id="57" name="TextBox 56"/>
          <p:cNvSpPr txBox="1"/>
          <p:nvPr/>
        </p:nvSpPr>
        <p:spPr>
          <a:xfrm>
            <a:off x="6858000" y="6611779"/>
            <a:ext cx="1951175" cy="246221"/>
          </a:xfrm>
          <a:prstGeom prst="rect">
            <a:avLst/>
          </a:prstGeom>
          <a:noFill/>
        </p:spPr>
        <p:txBody>
          <a:bodyPr wrap="none" rtlCol="0">
            <a:spAutoFit/>
          </a:bodyPr>
          <a:lstStyle/>
          <a:p>
            <a:r>
              <a:rPr lang="en-US" sz="1000" dirty="0" smtClean="0"/>
              <a:t>2</a:t>
            </a:r>
            <a:r>
              <a:rPr lang="en-US" sz="1000" baseline="30000" dirty="0" smtClean="0"/>
              <a:t>ND</a:t>
            </a:r>
            <a:r>
              <a:rPr lang="en-US" sz="1000" dirty="0" smtClean="0"/>
              <a:t> NODE(SHOPNOER MOR)</a:t>
            </a:r>
            <a:endParaRPr lang="en-US" sz="1000" dirty="0"/>
          </a:p>
        </p:txBody>
      </p:sp>
      <p:sp>
        <p:nvSpPr>
          <p:cNvPr id="58" name="TextBox 57"/>
          <p:cNvSpPr txBox="1"/>
          <p:nvPr/>
        </p:nvSpPr>
        <p:spPr>
          <a:xfrm>
            <a:off x="6858000" y="5029200"/>
            <a:ext cx="1410964" cy="246221"/>
          </a:xfrm>
          <a:prstGeom prst="rect">
            <a:avLst/>
          </a:prstGeom>
          <a:noFill/>
        </p:spPr>
        <p:txBody>
          <a:bodyPr wrap="none" rtlCol="0">
            <a:spAutoFit/>
          </a:bodyPr>
          <a:lstStyle/>
          <a:p>
            <a:r>
              <a:rPr lang="en-US" sz="1000" dirty="0" smtClean="0"/>
              <a:t>TANNERY MARKET</a:t>
            </a:r>
            <a:endParaRPr lang="en-US" sz="1000" dirty="0"/>
          </a:p>
        </p:txBody>
      </p:sp>
      <p:sp>
        <p:nvSpPr>
          <p:cNvPr id="59" name="TextBox 58"/>
          <p:cNvSpPr txBox="1"/>
          <p:nvPr/>
        </p:nvSpPr>
        <p:spPr>
          <a:xfrm>
            <a:off x="6858000" y="3429000"/>
            <a:ext cx="837089" cy="246221"/>
          </a:xfrm>
          <a:prstGeom prst="rect">
            <a:avLst/>
          </a:prstGeom>
          <a:noFill/>
        </p:spPr>
        <p:txBody>
          <a:bodyPr wrap="none" rtlCol="0">
            <a:spAutoFit/>
          </a:bodyPr>
          <a:lstStyle/>
          <a:p>
            <a:r>
              <a:rPr lang="en-US" sz="1000" dirty="0" smtClean="0"/>
              <a:t>RICE MILL</a:t>
            </a:r>
            <a:endParaRPr lang="en-US" sz="1000" dirty="0"/>
          </a:p>
        </p:txBody>
      </p:sp>
      <p:sp>
        <p:nvSpPr>
          <p:cNvPr id="61" name="TextBox 60"/>
          <p:cNvSpPr txBox="1"/>
          <p:nvPr/>
        </p:nvSpPr>
        <p:spPr>
          <a:xfrm>
            <a:off x="6858000" y="1811179"/>
            <a:ext cx="1380506" cy="246221"/>
          </a:xfrm>
          <a:prstGeom prst="rect">
            <a:avLst/>
          </a:prstGeom>
          <a:noFill/>
        </p:spPr>
        <p:txBody>
          <a:bodyPr wrap="none" rtlCol="0">
            <a:spAutoFit/>
          </a:bodyPr>
          <a:lstStyle/>
          <a:p>
            <a:r>
              <a:rPr lang="en-US" sz="1000" dirty="0" smtClean="0"/>
              <a:t>POSHCHIM BAZAR</a:t>
            </a:r>
            <a:endParaRPr lang="en-US" sz="1000" dirty="0"/>
          </a:p>
        </p:txBody>
      </p:sp>
      <p:sp>
        <p:nvSpPr>
          <p:cNvPr id="68" name="Rectangle 67"/>
          <p:cNvSpPr/>
          <p:nvPr/>
        </p:nvSpPr>
        <p:spPr>
          <a:xfrm>
            <a:off x="2590800" y="762000"/>
            <a:ext cx="228600" cy="1524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2590800" y="1066800"/>
            <a:ext cx="228600" cy="152400"/>
          </a:xfrm>
          <a:prstGeom prst="rect">
            <a:avLst/>
          </a:prstGeom>
          <a:solidFill>
            <a:srgbClr val="8D2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2590800" y="1371600"/>
            <a:ext cx="228600" cy="152400"/>
          </a:xfrm>
          <a:prstGeom prst="rect">
            <a:avLst/>
          </a:prstGeom>
          <a:solidFill>
            <a:srgbClr val="6EA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3886200" y="762000"/>
            <a:ext cx="228600" cy="15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3886200" y="990600"/>
            <a:ext cx="2286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886200" y="1219200"/>
            <a:ext cx="228600" cy="152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2743200" y="666690"/>
            <a:ext cx="1074333" cy="400110"/>
          </a:xfrm>
          <a:prstGeom prst="rect">
            <a:avLst/>
          </a:prstGeom>
          <a:noFill/>
        </p:spPr>
        <p:txBody>
          <a:bodyPr wrap="none" rtlCol="0">
            <a:spAutoFit/>
          </a:bodyPr>
          <a:lstStyle/>
          <a:p>
            <a:r>
              <a:rPr lang="en-US" sz="1000" dirty="0" smtClean="0"/>
              <a:t>RESIDENTIAL </a:t>
            </a:r>
          </a:p>
          <a:p>
            <a:r>
              <a:rPr lang="en-US" sz="1000" dirty="0" smtClean="0"/>
              <a:t>AREA</a:t>
            </a:r>
            <a:endParaRPr lang="en-US" sz="1000" dirty="0"/>
          </a:p>
        </p:txBody>
      </p:sp>
      <p:sp>
        <p:nvSpPr>
          <p:cNvPr id="75" name="TextBox 74"/>
          <p:cNvSpPr txBox="1"/>
          <p:nvPr/>
        </p:nvSpPr>
        <p:spPr>
          <a:xfrm>
            <a:off x="2743200" y="990600"/>
            <a:ext cx="1133644" cy="400110"/>
          </a:xfrm>
          <a:prstGeom prst="rect">
            <a:avLst/>
          </a:prstGeom>
          <a:noFill/>
        </p:spPr>
        <p:txBody>
          <a:bodyPr wrap="none" rtlCol="0">
            <a:spAutoFit/>
          </a:bodyPr>
          <a:lstStyle/>
          <a:p>
            <a:r>
              <a:rPr lang="en-US" sz="1000" b="1" dirty="0" smtClean="0"/>
              <a:t>COMMERCIAL</a:t>
            </a:r>
          </a:p>
          <a:p>
            <a:r>
              <a:rPr lang="en-US" sz="1000" b="1" dirty="0" smtClean="0"/>
              <a:t> AREA</a:t>
            </a:r>
            <a:endParaRPr lang="en-US" sz="1000" b="1" dirty="0"/>
          </a:p>
        </p:txBody>
      </p:sp>
      <p:sp>
        <p:nvSpPr>
          <p:cNvPr id="76" name="TextBox 75"/>
          <p:cNvSpPr txBox="1"/>
          <p:nvPr/>
        </p:nvSpPr>
        <p:spPr>
          <a:xfrm>
            <a:off x="4038600" y="1219200"/>
            <a:ext cx="654346" cy="246221"/>
          </a:xfrm>
          <a:prstGeom prst="rect">
            <a:avLst/>
          </a:prstGeom>
          <a:noFill/>
        </p:spPr>
        <p:txBody>
          <a:bodyPr wrap="none" rtlCol="0">
            <a:spAutoFit/>
          </a:bodyPr>
          <a:lstStyle/>
          <a:p>
            <a:r>
              <a:rPr lang="en-US" sz="1000" dirty="0" smtClean="0"/>
              <a:t>WATER</a:t>
            </a:r>
            <a:endParaRPr lang="en-US" sz="1000" dirty="0"/>
          </a:p>
        </p:txBody>
      </p:sp>
      <p:sp>
        <p:nvSpPr>
          <p:cNvPr id="77" name="TextBox 76"/>
          <p:cNvSpPr txBox="1"/>
          <p:nvPr/>
        </p:nvSpPr>
        <p:spPr>
          <a:xfrm>
            <a:off x="4038600" y="744379"/>
            <a:ext cx="752129" cy="246221"/>
          </a:xfrm>
          <a:prstGeom prst="rect">
            <a:avLst/>
          </a:prstGeom>
          <a:noFill/>
        </p:spPr>
        <p:txBody>
          <a:bodyPr wrap="none" rtlCol="0">
            <a:spAutoFit/>
          </a:bodyPr>
          <a:lstStyle/>
          <a:p>
            <a:r>
              <a:rPr lang="en-US" sz="1000" dirty="0" smtClean="0"/>
              <a:t>VACANT</a:t>
            </a:r>
            <a:endParaRPr lang="en-US" sz="1000" dirty="0"/>
          </a:p>
        </p:txBody>
      </p:sp>
      <p:sp>
        <p:nvSpPr>
          <p:cNvPr id="81" name="TextBox 80"/>
          <p:cNvSpPr txBox="1"/>
          <p:nvPr/>
        </p:nvSpPr>
        <p:spPr>
          <a:xfrm>
            <a:off x="4038600" y="972979"/>
            <a:ext cx="569387" cy="246221"/>
          </a:xfrm>
          <a:prstGeom prst="rect">
            <a:avLst/>
          </a:prstGeom>
          <a:noFill/>
        </p:spPr>
        <p:txBody>
          <a:bodyPr wrap="none" rtlCol="0">
            <a:spAutoFit/>
          </a:bodyPr>
          <a:lstStyle/>
          <a:p>
            <a:r>
              <a:rPr lang="en-US" sz="1000" dirty="0" smtClean="0"/>
              <a:t>ROAD</a:t>
            </a:r>
            <a:endParaRPr lang="en-US" sz="1000" dirty="0"/>
          </a:p>
        </p:txBody>
      </p:sp>
      <p:sp>
        <p:nvSpPr>
          <p:cNvPr id="82" name="TextBox 81"/>
          <p:cNvSpPr txBox="1"/>
          <p:nvPr/>
        </p:nvSpPr>
        <p:spPr>
          <a:xfrm>
            <a:off x="2743200" y="1353979"/>
            <a:ext cx="1016625" cy="246221"/>
          </a:xfrm>
          <a:prstGeom prst="rect">
            <a:avLst/>
          </a:prstGeom>
          <a:noFill/>
        </p:spPr>
        <p:txBody>
          <a:bodyPr wrap="none" rtlCol="0">
            <a:spAutoFit/>
          </a:bodyPr>
          <a:lstStyle/>
          <a:p>
            <a:r>
              <a:rPr lang="en-US" sz="1000" dirty="0" smtClean="0"/>
              <a:t>GRASS LAND</a:t>
            </a:r>
            <a:endParaRPr lang="en-US" sz="1000" dirty="0"/>
          </a:p>
        </p:txBody>
      </p:sp>
      <p:sp>
        <p:nvSpPr>
          <p:cNvPr id="83" name="TextBox 82"/>
          <p:cNvSpPr txBox="1"/>
          <p:nvPr/>
        </p:nvSpPr>
        <p:spPr>
          <a:xfrm>
            <a:off x="2513479" y="454223"/>
            <a:ext cx="1067921" cy="307777"/>
          </a:xfrm>
          <a:prstGeom prst="rect">
            <a:avLst/>
          </a:prstGeom>
          <a:noFill/>
        </p:spPr>
        <p:txBody>
          <a:bodyPr wrap="none" rtlCol="0">
            <a:spAutoFit/>
          </a:bodyPr>
          <a:lstStyle/>
          <a:p>
            <a:r>
              <a:rPr lang="en-US" sz="1400" b="1" dirty="0" smtClean="0"/>
              <a:t>LEGENDS</a:t>
            </a:r>
            <a:endParaRPr lang="en-US" sz="1400" b="1" dirty="0"/>
          </a:p>
        </p:txBody>
      </p:sp>
    </p:spTree>
    <p:extLst>
      <p:ext uri="{BB962C8B-B14F-4D97-AF65-F5344CB8AC3E}">
        <p14:creationId xmlns:p14="http://schemas.microsoft.com/office/powerpoint/2010/main" val="3062722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228600" y="209490"/>
            <a:ext cx="1981200" cy="400110"/>
          </a:xfrm>
          <a:prstGeom prst="rect">
            <a:avLst/>
          </a:prstGeom>
          <a:noFill/>
          <a:effectLst>
            <a:glow rad="63500">
              <a:schemeClr val="accent5">
                <a:satMod val="175000"/>
                <a:alpha val="40000"/>
              </a:schemeClr>
            </a:glow>
          </a:effectLst>
        </p:spPr>
        <p:txBody>
          <a:bodyPr wrap="square" rtlCol="0">
            <a:spAutoFit/>
          </a:bodyPr>
          <a:lstStyle/>
          <a:p>
            <a:r>
              <a:rPr lang="en-US" sz="2000" b="1" dirty="0" smtClean="0"/>
              <a:t>FINDINGS</a:t>
            </a:r>
            <a:endParaRPr lang="en-US" sz="2000" b="1" dirty="0"/>
          </a:p>
        </p:txBody>
      </p:sp>
      <p:sp>
        <p:nvSpPr>
          <p:cNvPr id="39" name="TextBox 38"/>
          <p:cNvSpPr txBox="1"/>
          <p:nvPr/>
        </p:nvSpPr>
        <p:spPr>
          <a:xfrm>
            <a:off x="152400" y="685800"/>
            <a:ext cx="4419600" cy="2893100"/>
          </a:xfrm>
          <a:prstGeom prst="rect">
            <a:avLst/>
          </a:prstGeom>
          <a:noFill/>
        </p:spPr>
        <p:txBody>
          <a:bodyPr wrap="square" rtlCol="0">
            <a:spAutoFit/>
          </a:bodyPr>
          <a:lstStyle/>
          <a:p>
            <a:pPr>
              <a:buFont typeface="Arial" pitchFamily="34" charset="0"/>
              <a:buChar char="•"/>
            </a:pPr>
            <a:r>
              <a:rPr lang="en-US" sz="1400" dirty="0" smtClean="0"/>
              <a:t>NARROW ROAD ( WIDTH-15 FEET)</a:t>
            </a:r>
          </a:p>
          <a:p>
            <a:pPr>
              <a:buFont typeface="Arial" pitchFamily="34" charset="0"/>
              <a:buChar char="•"/>
            </a:pPr>
            <a:r>
              <a:rPr lang="en-US" sz="1400" dirty="0" smtClean="0"/>
              <a:t>MISUSE OF PEDISTERIAN</a:t>
            </a:r>
          </a:p>
          <a:p>
            <a:pPr>
              <a:buFont typeface="Arial" pitchFamily="34" charset="0"/>
              <a:buChar char="•"/>
            </a:pPr>
            <a:r>
              <a:rPr lang="en-US" sz="1400" dirty="0" smtClean="0"/>
              <a:t>NO DRAINAGE SYSTEM</a:t>
            </a:r>
          </a:p>
          <a:p>
            <a:pPr>
              <a:buFont typeface="Arial" pitchFamily="34" charset="0"/>
              <a:buChar char="•"/>
            </a:pPr>
            <a:r>
              <a:rPr lang="en-US" sz="1400" dirty="0" smtClean="0"/>
              <a:t>NO PUBLIC TOILET</a:t>
            </a:r>
          </a:p>
          <a:p>
            <a:pPr>
              <a:buFont typeface="Arial" pitchFamily="34" charset="0"/>
              <a:buChar char="•"/>
            </a:pPr>
            <a:r>
              <a:rPr lang="en-US" sz="1400" dirty="0" smtClean="0"/>
              <a:t>NO SLAUGHTER HOUSE</a:t>
            </a:r>
          </a:p>
          <a:p>
            <a:pPr>
              <a:buFont typeface="Arial" pitchFamily="34" charset="0"/>
              <a:buChar char="•"/>
            </a:pPr>
            <a:r>
              <a:rPr lang="en-US" sz="1400" dirty="0" smtClean="0"/>
              <a:t>NO PROPER LOADIND AND</a:t>
            </a:r>
          </a:p>
          <a:p>
            <a:r>
              <a:rPr lang="en-US" sz="1400" dirty="0" smtClean="0"/>
              <a:t> UNLOADING AREA</a:t>
            </a:r>
          </a:p>
          <a:p>
            <a:pPr>
              <a:buFont typeface="Arial" pitchFamily="34" charset="0"/>
              <a:buChar char="•"/>
            </a:pPr>
            <a:r>
              <a:rPr lang="en-US" sz="1400" dirty="0" smtClean="0"/>
              <a:t>NOT ENOUGH SHADE FOR LATHER  MARKER</a:t>
            </a:r>
          </a:p>
          <a:p>
            <a:pPr>
              <a:buFont typeface="Arial" pitchFamily="34" charset="0"/>
              <a:buChar char="•"/>
            </a:pPr>
            <a:r>
              <a:rPr lang="en-US" sz="1400" dirty="0" smtClean="0"/>
              <a:t>STREAT AR FLOODED IN RAINY SEASON</a:t>
            </a:r>
          </a:p>
          <a:p>
            <a:pPr>
              <a:buFont typeface="Arial" pitchFamily="34" charset="0"/>
              <a:buChar char="•"/>
            </a:pPr>
            <a:r>
              <a:rPr lang="en-US" sz="1400" dirty="0" smtClean="0"/>
              <a:t>NO SPACE  FOR TRADITIONAL FAIR</a:t>
            </a:r>
          </a:p>
          <a:p>
            <a:pPr>
              <a:buFont typeface="Arial" pitchFamily="34" charset="0"/>
              <a:buChar char="•"/>
            </a:pPr>
            <a:r>
              <a:rPr lang="en-US" sz="1400" dirty="0" smtClean="0"/>
              <a:t>PROPER ZONING MISSING</a:t>
            </a:r>
          </a:p>
          <a:p>
            <a:pPr>
              <a:buFont typeface="Arial" pitchFamily="34" charset="0"/>
              <a:buChar char="•"/>
            </a:pPr>
            <a:r>
              <a:rPr lang="en-US" sz="1400" dirty="0" smtClean="0"/>
              <a:t>SCARCITY OF SHADED SPACE IN THE HAT</a:t>
            </a:r>
          </a:p>
          <a:p>
            <a:pPr>
              <a:buFont typeface="Arial" pitchFamily="34" charset="0"/>
              <a:buChar char="•"/>
            </a:pPr>
            <a:r>
              <a:rPr lang="en-US" sz="1400" dirty="0" smtClean="0"/>
              <a:t>LACK OF GARBAGE MANAGEMENT</a:t>
            </a:r>
            <a:endParaRPr lang="en-US" sz="1400" dirty="0"/>
          </a:p>
        </p:txBody>
      </p:sp>
      <p:pic>
        <p:nvPicPr>
          <p:cNvPr id="3074" name="Picture 2" descr="C:\Users\sumiya\Desktop\mymensingh\survey of mymensingh\bazar\IMG_9378.JPG"/>
          <p:cNvPicPr>
            <a:picLocks noChangeAspect="1" noChangeArrowheads="1"/>
          </p:cNvPicPr>
          <p:nvPr/>
        </p:nvPicPr>
        <p:blipFill>
          <a:blip r:embed="rId3" cstate="print"/>
          <a:srcRect/>
          <a:stretch>
            <a:fillRect/>
          </a:stretch>
        </p:blipFill>
        <p:spPr bwMode="auto">
          <a:xfrm rot="10800000" flipV="1">
            <a:off x="7010400" y="914400"/>
            <a:ext cx="1905000" cy="1270000"/>
          </a:xfrm>
          <a:prstGeom prst="rect">
            <a:avLst/>
          </a:prstGeom>
          <a:noFill/>
        </p:spPr>
      </p:pic>
      <p:pic>
        <p:nvPicPr>
          <p:cNvPr id="3076" name="Picture 4" descr="C:\Users\sumiya\Desktop\mymensingh\survey of mymensingh\cow hat\IMG_9488.JPG"/>
          <p:cNvPicPr>
            <a:picLocks noChangeAspect="1" noChangeArrowheads="1"/>
          </p:cNvPicPr>
          <p:nvPr/>
        </p:nvPicPr>
        <p:blipFill>
          <a:blip r:embed="rId4" cstate="print"/>
          <a:srcRect/>
          <a:stretch>
            <a:fillRect/>
          </a:stretch>
        </p:blipFill>
        <p:spPr bwMode="auto">
          <a:xfrm rot="10800000" flipV="1">
            <a:off x="3048000" y="965200"/>
            <a:ext cx="1752600" cy="1168400"/>
          </a:xfrm>
          <a:prstGeom prst="rect">
            <a:avLst/>
          </a:prstGeom>
          <a:noFill/>
        </p:spPr>
      </p:pic>
      <p:pic>
        <p:nvPicPr>
          <p:cNvPr id="3077" name="Picture 5" descr="C:\Users\sumiya\Desktop\mymensingh\survey of mymensingh\cow hat\IMG_9502.JPG"/>
          <p:cNvPicPr>
            <a:picLocks noChangeAspect="1" noChangeArrowheads="1"/>
          </p:cNvPicPr>
          <p:nvPr/>
        </p:nvPicPr>
        <p:blipFill>
          <a:blip r:embed="rId5" cstate="print"/>
          <a:srcRect/>
          <a:stretch>
            <a:fillRect/>
          </a:stretch>
        </p:blipFill>
        <p:spPr bwMode="auto">
          <a:xfrm>
            <a:off x="5029200" y="990600"/>
            <a:ext cx="1752600" cy="1168400"/>
          </a:xfrm>
          <a:prstGeom prst="rect">
            <a:avLst/>
          </a:prstGeom>
          <a:noFill/>
        </p:spPr>
      </p:pic>
      <p:pic>
        <p:nvPicPr>
          <p:cNvPr id="3078" name="Picture 6" descr="C:\Users\sumiya\Desktop\mymensingh\survey of mymensingh\fish bazar\IMG_9469.JPG"/>
          <p:cNvPicPr>
            <a:picLocks noChangeAspect="1" noChangeArrowheads="1"/>
          </p:cNvPicPr>
          <p:nvPr/>
        </p:nvPicPr>
        <p:blipFill>
          <a:blip r:embed="rId6" cstate="print"/>
          <a:srcRect/>
          <a:stretch>
            <a:fillRect/>
          </a:stretch>
        </p:blipFill>
        <p:spPr bwMode="auto">
          <a:xfrm>
            <a:off x="4572000" y="2438400"/>
            <a:ext cx="2057400" cy="1371600"/>
          </a:xfrm>
          <a:prstGeom prst="rect">
            <a:avLst/>
          </a:prstGeom>
          <a:noFill/>
        </p:spPr>
      </p:pic>
      <p:sp>
        <p:nvSpPr>
          <p:cNvPr id="45" name="TextBox 44"/>
          <p:cNvSpPr txBox="1"/>
          <p:nvPr/>
        </p:nvSpPr>
        <p:spPr>
          <a:xfrm>
            <a:off x="3276600" y="4176117"/>
            <a:ext cx="2895600" cy="369332"/>
          </a:xfrm>
          <a:prstGeom prst="rect">
            <a:avLst/>
          </a:prstGeom>
          <a:noFill/>
          <a:effectLst>
            <a:glow rad="63500">
              <a:schemeClr val="accent5">
                <a:satMod val="175000"/>
                <a:alpha val="40000"/>
              </a:schemeClr>
            </a:glow>
          </a:effectLst>
        </p:spPr>
        <p:txBody>
          <a:bodyPr wrap="square" rtlCol="0">
            <a:spAutoFit/>
          </a:bodyPr>
          <a:lstStyle/>
          <a:p>
            <a:pPr algn="r"/>
            <a:r>
              <a:rPr lang="en-US" b="1" dirty="0" smtClean="0"/>
              <a:t>CONFLICT ANALYSIS</a:t>
            </a:r>
            <a:endParaRPr lang="en-US" b="1" dirty="0"/>
          </a:p>
        </p:txBody>
      </p:sp>
      <p:sp>
        <p:nvSpPr>
          <p:cNvPr id="50" name="TextBox 49"/>
          <p:cNvSpPr txBox="1"/>
          <p:nvPr/>
        </p:nvSpPr>
        <p:spPr>
          <a:xfrm>
            <a:off x="4038600" y="4621649"/>
            <a:ext cx="4953000" cy="2092881"/>
          </a:xfrm>
          <a:prstGeom prst="rect">
            <a:avLst/>
          </a:prstGeom>
          <a:noFill/>
        </p:spPr>
        <p:txBody>
          <a:bodyPr wrap="square" rtlCol="0">
            <a:spAutoFit/>
          </a:bodyPr>
          <a:lstStyle/>
          <a:p>
            <a:pPr>
              <a:buFont typeface="Arial" pitchFamily="34" charset="0"/>
              <a:buChar char="•"/>
            </a:pPr>
            <a:r>
              <a:rPr lang="en-US" sz="1400" dirty="0" smtClean="0"/>
              <a:t>DIFFERENT BUSINESS MAN DEMEND SAME PLACE IN </a:t>
            </a:r>
          </a:p>
          <a:p>
            <a:r>
              <a:rPr lang="en-US" sz="1400" dirty="0" smtClean="0"/>
              <a:t>  THE BAZAR</a:t>
            </a:r>
          </a:p>
          <a:p>
            <a:pPr>
              <a:buFont typeface="Arial" pitchFamily="34" charset="0"/>
              <a:buChar char="•"/>
            </a:pPr>
            <a:r>
              <a:rPr lang="en-US" sz="1400" dirty="0" smtClean="0"/>
              <a:t>SYNDICATORS CONFLICT WITH ONE ANOTHER</a:t>
            </a:r>
          </a:p>
          <a:p>
            <a:pPr>
              <a:buFont typeface="Arial" pitchFamily="34" charset="0"/>
              <a:buChar char="•"/>
            </a:pPr>
            <a:r>
              <a:rPr lang="en-US" sz="1400" dirty="0" smtClean="0"/>
              <a:t>CONFLICT BETWEEN GOVERNMENT &amp; BUSINESSMEN</a:t>
            </a:r>
          </a:p>
          <a:p>
            <a:pPr>
              <a:buFont typeface="Arial" pitchFamily="34" charset="0"/>
              <a:buChar char="•"/>
            </a:pPr>
            <a:r>
              <a:rPr lang="en-US" sz="1400" dirty="0" smtClean="0"/>
              <a:t>RETAIL SALER DO NOT GET PROPER SPACE</a:t>
            </a:r>
          </a:p>
          <a:p>
            <a:pPr>
              <a:buFont typeface="Arial" pitchFamily="34" charset="0"/>
              <a:buChar char="•"/>
            </a:pPr>
            <a:r>
              <a:rPr lang="en-US" sz="1400" dirty="0" smtClean="0"/>
              <a:t>SYNDICATORS BLAME THE RETAIL SALER FOR</a:t>
            </a:r>
          </a:p>
          <a:p>
            <a:r>
              <a:rPr lang="en-US" sz="1400" dirty="0" smtClean="0"/>
              <a:t>  PRESENT CONDITION</a:t>
            </a:r>
          </a:p>
          <a:p>
            <a:pPr>
              <a:buFont typeface="Arial" pitchFamily="34" charset="0"/>
              <a:buChar char="•"/>
            </a:pPr>
            <a:r>
              <a:rPr lang="en-US" sz="1400" dirty="0" smtClean="0"/>
              <a:t>RETAIL SALER ALSO BLAME THE SYNDICATORS FOR </a:t>
            </a:r>
          </a:p>
          <a:p>
            <a:r>
              <a:rPr lang="en-US" sz="1400" dirty="0" smtClean="0"/>
              <a:t>  PRESENT MISERABLE  CONDITION</a:t>
            </a:r>
          </a:p>
        </p:txBody>
      </p:sp>
      <p:pic>
        <p:nvPicPr>
          <p:cNvPr id="3079" name="Picture 7" descr="C:\Users\sumiya\Desktop\mymensingh\survey of mymensingh\bazar\IMG_9298.JPG"/>
          <p:cNvPicPr>
            <a:picLocks noChangeAspect="1" noChangeArrowheads="1"/>
          </p:cNvPicPr>
          <p:nvPr/>
        </p:nvPicPr>
        <p:blipFill>
          <a:blip r:embed="rId7" cstate="print"/>
          <a:srcRect/>
          <a:stretch>
            <a:fillRect/>
          </a:stretch>
        </p:blipFill>
        <p:spPr bwMode="auto">
          <a:xfrm>
            <a:off x="190500" y="5435600"/>
            <a:ext cx="1790700" cy="1193800"/>
          </a:xfrm>
          <a:prstGeom prst="rect">
            <a:avLst/>
          </a:prstGeom>
          <a:noFill/>
        </p:spPr>
      </p:pic>
      <p:pic>
        <p:nvPicPr>
          <p:cNvPr id="3080" name="Picture 8" descr="C:\Users\sumiya\Desktop\mymensingh\survey of mymensingh\bazar\IMG_9322.JPG"/>
          <p:cNvPicPr>
            <a:picLocks noChangeAspect="1" noChangeArrowheads="1"/>
          </p:cNvPicPr>
          <p:nvPr/>
        </p:nvPicPr>
        <p:blipFill>
          <a:blip r:embed="rId8" cstate="print"/>
          <a:srcRect/>
          <a:stretch>
            <a:fillRect/>
          </a:stretch>
        </p:blipFill>
        <p:spPr bwMode="auto">
          <a:xfrm>
            <a:off x="2133600" y="5431536"/>
            <a:ext cx="1796796" cy="1197864"/>
          </a:xfrm>
          <a:prstGeom prst="rect">
            <a:avLst/>
          </a:prstGeom>
          <a:noFill/>
        </p:spPr>
      </p:pic>
      <p:pic>
        <p:nvPicPr>
          <p:cNvPr id="1026" name="Picture 2" descr="D:\survey of mymensingh\bazar\IMG_9510.JPG"/>
          <p:cNvPicPr>
            <a:picLocks noChangeAspect="1" noChangeArrowheads="1"/>
          </p:cNvPicPr>
          <p:nvPr/>
        </p:nvPicPr>
        <p:blipFill>
          <a:blip r:embed="rId9" cstate="print"/>
          <a:srcRect/>
          <a:stretch>
            <a:fillRect/>
          </a:stretch>
        </p:blipFill>
        <p:spPr bwMode="auto">
          <a:xfrm>
            <a:off x="6858000" y="2438400"/>
            <a:ext cx="2057400" cy="1371600"/>
          </a:xfrm>
          <a:prstGeom prst="rect">
            <a:avLst/>
          </a:prstGeom>
          <a:noFill/>
        </p:spPr>
      </p:pic>
      <p:pic>
        <p:nvPicPr>
          <p:cNvPr id="1027" name="Picture 3" descr="D:\survey of mymensingh\cow hat\IMG_9491.JPG"/>
          <p:cNvPicPr>
            <a:picLocks noChangeAspect="1" noChangeArrowheads="1"/>
          </p:cNvPicPr>
          <p:nvPr/>
        </p:nvPicPr>
        <p:blipFill>
          <a:blip r:embed="rId10" cstate="print"/>
          <a:srcRect/>
          <a:stretch>
            <a:fillRect/>
          </a:stretch>
        </p:blipFill>
        <p:spPr bwMode="auto">
          <a:xfrm>
            <a:off x="190500" y="4038600"/>
            <a:ext cx="1792224" cy="1194816"/>
          </a:xfrm>
          <a:prstGeom prst="rect">
            <a:avLst/>
          </a:prstGeom>
          <a:noFill/>
        </p:spPr>
      </p:pic>
      <p:pic>
        <p:nvPicPr>
          <p:cNvPr id="1028" name="Picture 4" descr="D:\survey of mymensingh\fish bazar\IMG_9473.JPG"/>
          <p:cNvPicPr>
            <a:picLocks noChangeAspect="1" noChangeArrowheads="1"/>
          </p:cNvPicPr>
          <p:nvPr/>
        </p:nvPicPr>
        <p:blipFill>
          <a:blip r:embed="rId11" cstate="print"/>
          <a:srcRect/>
          <a:stretch>
            <a:fillRect/>
          </a:stretch>
        </p:blipFill>
        <p:spPr bwMode="auto">
          <a:xfrm>
            <a:off x="2133600" y="4038600"/>
            <a:ext cx="1792224" cy="1194816"/>
          </a:xfrm>
          <a:prstGeom prst="rect">
            <a:avLst/>
          </a:prstGeom>
          <a:noFill/>
        </p:spPr>
      </p:pic>
    </p:spTree>
    <p:extLst>
      <p:ext uri="{BB962C8B-B14F-4D97-AF65-F5344CB8AC3E}">
        <p14:creationId xmlns:p14="http://schemas.microsoft.com/office/powerpoint/2010/main" val="25677685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 y="4109286"/>
          <a:ext cx="4343400" cy="2520114"/>
        </p:xfrm>
        <a:graphic>
          <a:graphicData uri="http://schemas.openxmlformats.org/drawingml/2006/table">
            <a:tbl>
              <a:tblPr firstRow="1" bandRow="1">
                <a:tableStyleId>{616DA210-FB5B-4158-B5E0-FEB733F419BA}</a:tableStyleId>
              </a:tblPr>
              <a:tblGrid>
                <a:gridCol w="1143000"/>
                <a:gridCol w="1066800"/>
                <a:gridCol w="1066800"/>
                <a:gridCol w="1066800"/>
              </a:tblGrid>
              <a:tr h="497403">
                <a:tc>
                  <a:txBody>
                    <a:bodyPr/>
                    <a:lstStyle/>
                    <a:p>
                      <a:r>
                        <a:rPr lang="en-US" sz="1600" dirty="0" smtClean="0"/>
                        <a:t>VEHICLE</a:t>
                      </a:r>
                      <a:endParaRPr lang="en-US" sz="1600" dirty="0"/>
                    </a:p>
                  </a:txBody>
                  <a:tcPr/>
                </a:tc>
                <a:tc>
                  <a:txBody>
                    <a:bodyPr/>
                    <a:lstStyle/>
                    <a:p>
                      <a:r>
                        <a:rPr lang="en-US" sz="1600" dirty="0" smtClean="0"/>
                        <a:t>ROAD-1</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ROAD-2</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ROAD-3</a:t>
                      </a:r>
                    </a:p>
                    <a:p>
                      <a:endParaRPr lang="en-US" sz="1600" dirty="0"/>
                    </a:p>
                  </a:txBody>
                  <a:tcPr/>
                </a:tc>
              </a:tr>
              <a:tr h="323499">
                <a:tc>
                  <a:txBody>
                    <a:bodyPr/>
                    <a:lstStyle/>
                    <a:p>
                      <a:r>
                        <a:rPr lang="en-US" sz="1400" dirty="0" smtClean="0"/>
                        <a:t>BUS</a:t>
                      </a:r>
                      <a:endParaRPr lang="en-US" sz="1400" dirty="0"/>
                    </a:p>
                  </a:txBody>
                  <a:tcPr/>
                </a:tc>
                <a:tc>
                  <a:txBody>
                    <a:bodyPr/>
                    <a:lstStyle/>
                    <a:p>
                      <a:r>
                        <a:rPr lang="en-US" sz="1400" dirty="0" smtClean="0"/>
                        <a:t>144</a:t>
                      </a:r>
                      <a:endParaRPr lang="en-US" sz="1400" dirty="0"/>
                    </a:p>
                  </a:txBody>
                  <a:tcPr/>
                </a:tc>
                <a:tc>
                  <a:txBody>
                    <a:bodyPr/>
                    <a:lstStyle/>
                    <a:p>
                      <a:r>
                        <a:rPr lang="en-US" sz="1400" dirty="0" smtClean="0"/>
                        <a:t>48</a:t>
                      </a:r>
                      <a:endParaRPr lang="en-US" sz="1400" dirty="0"/>
                    </a:p>
                  </a:txBody>
                  <a:tcPr/>
                </a:tc>
                <a:tc>
                  <a:txBody>
                    <a:bodyPr/>
                    <a:lstStyle/>
                    <a:p>
                      <a:r>
                        <a:rPr lang="en-US" sz="1400" dirty="0" smtClean="0"/>
                        <a:t>24</a:t>
                      </a:r>
                      <a:endParaRPr lang="en-US" sz="1400" dirty="0"/>
                    </a:p>
                  </a:txBody>
                  <a:tcPr/>
                </a:tc>
              </a:tr>
              <a:tr h="323499">
                <a:tc>
                  <a:txBody>
                    <a:bodyPr/>
                    <a:lstStyle/>
                    <a:p>
                      <a:r>
                        <a:rPr lang="en-US" sz="1400" dirty="0" smtClean="0"/>
                        <a:t>TRUCK</a:t>
                      </a:r>
                      <a:endParaRPr lang="en-US" sz="1400" dirty="0"/>
                    </a:p>
                  </a:txBody>
                  <a:tcPr/>
                </a:tc>
                <a:tc>
                  <a:txBody>
                    <a:bodyPr/>
                    <a:lstStyle/>
                    <a:p>
                      <a:r>
                        <a:rPr lang="en-US" sz="1400" dirty="0" smtClean="0"/>
                        <a:t>246</a:t>
                      </a:r>
                      <a:endParaRPr lang="en-US" sz="1400" dirty="0"/>
                    </a:p>
                  </a:txBody>
                  <a:tcPr/>
                </a:tc>
                <a:tc>
                  <a:txBody>
                    <a:bodyPr/>
                    <a:lstStyle/>
                    <a:p>
                      <a:r>
                        <a:rPr lang="en-US" sz="1400" dirty="0" smtClean="0"/>
                        <a:t>72</a:t>
                      </a:r>
                      <a:endParaRPr lang="en-US" sz="1400" dirty="0"/>
                    </a:p>
                  </a:txBody>
                  <a:tcPr/>
                </a:tc>
                <a:tc>
                  <a:txBody>
                    <a:bodyPr/>
                    <a:lstStyle/>
                    <a:p>
                      <a:r>
                        <a:rPr lang="en-US" sz="1400" dirty="0" smtClean="0"/>
                        <a:t>84</a:t>
                      </a:r>
                      <a:endParaRPr lang="en-US" sz="1400" dirty="0"/>
                    </a:p>
                  </a:txBody>
                  <a:tcPr/>
                </a:tc>
              </a:tr>
              <a:tr h="323499">
                <a:tc>
                  <a:txBody>
                    <a:bodyPr/>
                    <a:lstStyle/>
                    <a:p>
                      <a:r>
                        <a:rPr lang="en-US" sz="1400" dirty="0" smtClean="0"/>
                        <a:t>AUTO</a:t>
                      </a:r>
                      <a:endParaRPr lang="en-US" sz="1400" dirty="0"/>
                    </a:p>
                  </a:txBody>
                  <a:tcPr/>
                </a:tc>
                <a:tc>
                  <a:txBody>
                    <a:bodyPr/>
                    <a:lstStyle/>
                    <a:p>
                      <a:r>
                        <a:rPr lang="en-US" sz="1400" dirty="0" smtClean="0"/>
                        <a:t>1032</a:t>
                      </a:r>
                      <a:endParaRPr lang="en-US" sz="1400" dirty="0"/>
                    </a:p>
                  </a:txBody>
                  <a:tcPr/>
                </a:tc>
                <a:tc>
                  <a:txBody>
                    <a:bodyPr/>
                    <a:lstStyle/>
                    <a:p>
                      <a:r>
                        <a:rPr lang="en-US" sz="1400" dirty="0" smtClean="0"/>
                        <a:t>480</a:t>
                      </a:r>
                      <a:endParaRPr lang="en-US" sz="1400" dirty="0"/>
                    </a:p>
                  </a:txBody>
                  <a:tcPr/>
                </a:tc>
                <a:tc>
                  <a:txBody>
                    <a:bodyPr/>
                    <a:lstStyle/>
                    <a:p>
                      <a:r>
                        <a:rPr lang="en-US" sz="1400" dirty="0" smtClean="0"/>
                        <a:t>240</a:t>
                      </a:r>
                      <a:endParaRPr lang="en-US" sz="1400" dirty="0"/>
                    </a:p>
                  </a:txBody>
                  <a:tcPr/>
                </a:tc>
              </a:tr>
              <a:tr h="323499">
                <a:tc>
                  <a:txBody>
                    <a:bodyPr/>
                    <a:lstStyle/>
                    <a:p>
                      <a:r>
                        <a:rPr lang="en-US" sz="1400" dirty="0" smtClean="0"/>
                        <a:t>VAN</a:t>
                      </a:r>
                      <a:endParaRPr lang="en-US" sz="1400" dirty="0"/>
                    </a:p>
                  </a:txBody>
                  <a:tcPr/>
                </a:tc>
                <a:tc>
                  <a:txBody>
                    <a:bodyPr/>
                    <a:lstStyle/>
                    <a:p>
                      <a:r>
                        <a:rPr lang="en-US" sz="1400" dirty="0" smtClean="0"/>
                        <a:t>216</a:t>
                      </a:r>
                      <a:endParaRPr lang="en-US" sz="1400" dirty="0"/>
                    </a:p>
                  </a:txBody>
                  <a:tcPr/>
                </a:tc>
                <a:tc>
                  <a:txBody>
                    <a:bodyPr/>
                    <a:lstStyle/>
                    <a:p>
                      <a:r>
                        <a:rPr lang="en-US" sz="1400" dirty="0" smtClean="0"/>
                        <a:t>216</a:t>
                      </a:r>
                      <a:endParaRPr lang="en-US" sz="1400" dirty="0"/>
                    </a:p>
                  </a:txBody>
                  <a:tcPr/>
                </a:tc>
                <a:tc>
                  <a:txBody>
                    <a:bodyPr/>
                    <a:lstStyle/>
                    <a:p>
                      <a:r>
                        <a:rPr lang="en-US" sz="1400" dirty="0" smtClean="0"/>
                        <a:t>144</a:t>
                      </a:r>
                      <a:endParaRPr lang="en-US" sz="1400" dirty="0"/>
                    </a:p>
                  </a:txBody>
                  <a:tcPr/>
                </a:tc>
              </a:tr>
              <a:tr h="323499">
                <a:tc>
                  <a:txBody>
                    <a:bodyPr/>
                    <a:lstStyle/>
                    <a:p>
                      <a:r>
                        <a:rPr lang="en-US" sz="1400" dirty="0" smtClean="0"/>
                        <a:t>BIKE</a:t>
                      </a:r>
                      <a:endParaRPr lang="en-US" sz="1400" dirty="0"/>
                    </a:p>
                  </a:txBody>
                  <a:tcPr/>
                </a:tc>
                <a:tc>
                  <a:txBody>
                    <a:bodyPr/>
                    <a:lstStyle/>
                    <a:p>
                      <a:r>
                        <a:rPr lang="en-US" sz="1400" dirty="0" smtClean="0"/>
                        <a:t>408</a:t>
                      </a:r>
                      <a:endParaRPr lang="en-US" sz="1400" dirty="0"/>
                    </a:p>
                  </a:txBody>
                  <a:tcPr/>
                </a:tc>
                <a:tc>
                  <a:txBody>
                    <a:bodyPr/>
                    <a:lstStyle/>
                    <a:p>
                      <a:r>
                        <a:rPr lang="en-US" sz="1400" dirty="0" smtClean="0"/>
                        <a:t>264</a:t>
                      </a:r>
                      <a:endParaRPr lang="en-US" sz="1400" dirty="0"/>
                    </a:p>
                  </a:txBody>
                  <a:tcPr/>
                </a:tc>
                <a:tc>
                  <a:txBody>
                    <a:bodyPr/>
                    <a:lstStyle/>
                    <a:p>
                      <a:r>
                        <a:rPr lang="en-US" sz="1400" dirty="0" smtClean="0"/>
                        <a:t>261</a:t>
                      </a:r>
                      <a:endParaRPr lang="en-US" sz="1400" dirty="0"/>
                    </a:p>
                  </a:txBody>
                  <a:tcPr/>
                </a:tc>
              </a:tr>
              <a:tr h="323499">
                <a:tc>
                  <a:txBody>
                    <a:bodyPr/>
                    <a:lstStyle/>
                    <a:p>
                      <a:r>
                        <a:rPr lang="en-US" sz="1400" dirty="0" smtClean="0"/>
                        <a:t>PEOPLE</a:t>
                      </a:r>
                      <a:endParaRPr lang="en-US" sz="1400" dirty="0"/>
                    </a:p>
                  </a:txBody>
                  <a:tcPr/>
                </a:tc>
                <a:tc>
                  <a:txBody>
                    <a:bodyPr/>
                    <a:lstStyle/>
                    <a:p>
                      <a:r>
                        <a:rPr lang="en-US" sz="1400" dirty="0" smtClean="0"/>
                        <a:t>960</a:t>
                      </a:r>
                      <a:endParaRPr lang="en-US" sz="1400" dirty="0"/>
                    </a:p>
                  </a:txBody>
                  <a:tcPr/>
                </a:tc>
                <a:tc>
                  <a:txBody>
                    <a:bodyPr/>
                    <a:lstStyle/>
                    <a:p>
                      <a:r>
                        <a:rPr lang="en-US" sz="1400" dirty="0" smtClean="0"/>
                        <a:t>648</a:t>
                      </a:r>
                      <a:endParaRPr lang="en-US" sz="1400" dirty="0"/>
                    </a:p>
                  </a:txBody>
                  <a:tcPr/>
                </a:tc>
                <a:tc>
                  <a:txBody>
                    <a:bodyPr/>
                    <a:lstStyle/>
                    <a:p>
                      <a:r>
                        <a:rPr lang="en-US" sz="1400" dirty="0" smtClean="0"/>
                        <a:t>480</a:t>
                      </a:r>
                      <a:endParaRPr lang="en-US" sz="1400" dirty="0"/>
                    </a:p>
                  </a:txBody>
                  <a:tcPr/>
                </a:tc>
              </a:tr>
            </a:tbl>
          </a:graphicData>
        </a:graphic>
      </p:graphicFrame>
      <p:graphicFrame>
        <p:nvGraphicFramePr>
          <p:cNvPr id="6" name="Table 5"/>
          <p:cNvGraphicFramePr>
            <a:graphicFrameLocks noGrp="1"/>
          </p:cNvGraphicFramePr>
          <p:nvPr/>
        </p:nvGraphicFramePr>
        <p:xfrm>
          <a:off x="4648200" y="4109286"/>
          <a:ext cx="4343400" cy="2520114"/>
        </p:xfrm>
        <a:graphic>
          <a:graphicData uri="http://schemas.openxmlformats.org/drawingml/2006/table">
            <a:tbl>
              <a:tblPr firstRow="1" bandRow="1">
                <a:tableStyleId>{616DA210-FB5B-4158-B5E0-FEB733F419BA}</a:tableStyleId>
              </a:tblPr>
              <a:tblGrid>
                <a:gridCol w="1143000"/>
                <a:gridCol w="1066800"/>
                <a:gridCol w="1066800"/>
                <a:gridCol w="1066800"/>
              </a:tblGrid>
              <a:tr h="497403">
                <a:tc>
                  <a:txBody>
                    <a:bodyPr/>
                    <a:lstStyle/>
                    <a:p>
                      <a:r>
                        <a:rPr lang="en-US" sz="1600" dirty="0" smtClean="0"/>
                        <a:t>VEHICLE</a:t>
                      </a:r>
                      <a:endParaRPr lang="en-US" sz="1600" dirty="0"/>
                    </a:p>
                  </a:txBody>
                  <a:tcPr/>
                </a:tc>
                <a:tc>
                  <a:txBody>
                    <a:bodyPr/>
                    <a:lstStyle/>
                    <a:p>
                      <a:r>
                        <a:rPr lang="en-US" sz="1600" dirty="0" smtClean="0"/>
                        <a:t>ROAD-1</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ROAD-2</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ROAD-3</a:t>
                      </a:r>
                    </a:p>
                    <a:p>
                      <a:endParaRPr lang="en-US" sz="1600" dirty="0"/>
                    </a:p>
                  </a:txBody>
                  <a:tcPr/>
                </a:tc>
              </a:tr>
              <a:tr h="323499">
                <a:tc>
                  <a:txBody>
                    <a:bodyPr/>
                    <a:lstStyle/>
                    <a:p>
                      <a:r>
                        <a:rPr lang="en-US" sz="1400" dirty="0" smtClean="0"/>
                        <a:t>BUS</a:t>
                      </a:r>
                      <a:endParaRPr lang="en-US" sz="1400" dirty="0"/>
                    </a:p>
                  </a:txBody>
                  <a:tcPr/>
                </a:tc>
                <a:tc>
                  <a:txBody>
                    <a:bodyPr/>
                    <a:lstStyle/>
                    <a:p>
                      <a:r>
                        <a:rPr lang="en-US" sz="1400" dirty="0" smtClean="0"/>
                        <a:t>168</a:t>
                      </a:r>
                      <a:endParaRPr lang="en-US" sz="1400" dirty="0"/>
                    </a:p>
                  </a:txBody>
                  <a:tcPr/>
                </a:tc>
                <a:tc>
                  <a:txBody>
                    <a:bodyPr/>
                    <a:lstStyle/>
                    <a:p>
                      <a:r>
                        <a:rPr lang="en-US" sz="1400" dirty="0" smtClean="0"/>
                        <a:t>120</a:t>
                      </a:r>
                      <a:endParaRPr lang="en-US" sz="1400" dirty="0"/>
                    </a:p>
                  </a:txBody>
                  <a:tcPr/>
                </a:tc>
                <a:tc>
                  <a:txBody>
                    <a:bodyPr/>
                    <a:lstStyle/>
                    <a:p>
                      <a:r>
                        <a:rPr lang="en-US" sz="1400" dirty="0" smtClean="0"/>
                        <a:t>144</a:t>
                      </a:r>
                      <a:endParaRPr lang="en-US" sz="1400" dirty="0"/>
                    </a:p>
                  </a:txBody>
                  <a:tcPr/>
                </a:tc>
              </a:tr>
              <a:tr h="323499">
                <a:tc>
                  <a:txBody>
                    <a:bodyPr/>
                    <a:lstStyle/>
                    <a:p>
                      <a:r>
                        <a:rPr lang="en-US" sz="1400" dirty="0" smtClean="0"/>
                        <a:t>TRUCK</a:t>
                      </a:r>
                      <a:endParaRPr lang="en-US" sz="1400" dirty="0"/>
                    </a:p>
                  </a:txBody>
                  <a:tcPr/>
                </a:tc>
                <a:tc>
                  <a:txBody>
                    <a:bodyPr/>
                    <a:lstStyle/>
                    <a:p>
                      <a:r>
                        <a:rPr lang="en-US" sz="1400" dirty="0" smtClean="0"/>
                        <a:t>504</a:t>
                      </a:r>
                      <a:endParaRPr lang="en-US" sz="1400" dirty="0"/>
                    </a:p>
                  </a:txBody>
                  <a:tcPr/>
                </a:tc>
                <a:tc>
                  <a:txBody>
                    <a:bodyPr/>
                    <a:lstStyle/>
                    <a:p>
                      <a:r>
                        <a:rPr lang="en-US" sz="1400" dirty="0" smtClean="0"/>
                        <a:t>264</a:t>
                      </a:r>
                      <a:endParaRPr lang="en-US" sz="1400" dirty="0"/>
                    </a:p>
                  </a:txBody>
                  <a:tcPr/>
                </a:tc>
                <a:tc>
                  <a:txBody>
                    <a:bodyPr/>
                    <a:lstStyle/>
                    <a:p>
                      <a:r>
                        <a:rPr lang="en-US" sz="1400" dirty="0" smtClean="0"/>
                        <a:t>240</a:t>
                      </a:r>
                      <a:endParaRPr lang="en-US" sz="1400" dirty="0"/>
                    </a:p>
                  </a:txBody>
                  <a:tcPr/>
                </a:tc>
              </a:tr>
              <a:tr h="323499">
                <a:tc>
                  <a:txBody>
                    <a:bodyPr/>
                    <a:lstStyle/>
                    <a:p>
                      <a:r>
                        <a:rPr lang="en-US" sz="1400" dirty="0" smtClean="0"/>
                        <a:t>AUTO</a:t>
                      </a:r>
                      <a:endParaRPr lang="en-US" sz="1400" dirty="0"/>
                    </a:p>
                  </a:txBody>
                  <a:tcPr/>
                </a:tc>
                <a:tc>
                  <a:txBody>
                    <a:bodyPr/>
                    <a:lstStyle/>
                    <a:p>
                      <a:r>
                        <a:rPr lang="en-US" sz="1400" dirty="0" smtClean="0"/>
                        <a:t>1200</a:t>
                      </a:r>
                      <a:endParaRPr lang="en-US" sz="1400" dirty="0"/>
                    </a:p>
                  </a:txBody>
                  <a:tcPr/>
                </a:tc>
                <a:tc>
                  <a:txBody>
                    <a:bodyPr/>
                    <a:lstStyle/>
                    <a:p>
                      <a:r>
                        <a:rPr lang="en-US" sz="1400" dirty="0" smtClean="0"/>
                        <a:t>816</a:t>
                      </a:r>
                      <a:endParaRPr lang="en-US" sz="1400" dirty="0"/>
                    </a:p>
                  </a:txBody>
                  <a:tcPr/>
                </a:tc>
                <a:tc>
                  <a:txBody>
                    <a:bodyPr/>
                    <a:lstStyle/>
                    <a:p>
                      <a:r>
                        <a:rPr lang="en-US" sz="1400" dirty="0" smtClean="0"/>
                        <a:t>960</a:t>
                      </a:r>
                      <a:endParaRPr lang="en-US" sz="1400" dirty="0"/>
                    </a:p>
                  </a:txBody>
                  <a:tcPr/>
                </a:tc>
              </a:tr>
              <a:tr h="323499">
                <a:tc>
                  <a:txBody>
                    <a:bodyPr/>
                    <a:lstStyle/>
                    <a:p>
                      <a:r>
                        <a:rPr lang="en-US" sz="1400" dirty="0" smtClean="0"/>
                        <a:t>VAN</a:t>
                      </a:r>
                      <a:endParaRPr lang="en-US" sz="1400" dirty="0"/>
                    </a:p>
                  </a:txBody>
                  <a:tcPr/>
                </a:tc>
                <a:tc>
                  <a:txBody>
                    <a:bodyPr/>
                    <a:lstStyle/>
                    <a:p>
                      <a:r>
                        <a:rPr lang="en-US" sz="1400" dirty="0" smtClean="0"/>
                        <a:t>216</a:t>
                      </a:r>
                      <a:endParaRPr lang="en-US" sz="1400" dirty="0"/>
                    </a:p>
                  </a:txBody>
                  <a:tcPr/>
                </a:tc>
                <a:tc>
                  <a:txBody>
                    <a:bodyPr/>
                    <a:lstStyle/>
                    <a:p>
                      <a:r>
                        <a:rPr lang="en-US" sz="1400" dirty="0" smtClean="0"/>
                        <a:t>144</a:t>
                      </a:r>
                      <a:endParaRPr lang="en-US" sz="1400" dirty="0"/>
                    </a:p>
                  </a:txBody>
                  <a:tcPr/>
                </a:tc>
                <a:tc>
                  <a:txBody>
                    <a:bodyPr/>
                    <a:lstStyle/>
                    <a:p>
                      <a:r>
                        <a:rPr lang="en-US" sz="1400" dirty="0" smtClean="0"/>
                        <a:t>168</a:t>
                      </a:r>
                      <a:endParaRPr lang="en-US" sz="1400" dirty="0"/>
                    </a:p>
                  </a:txBody>
                  <a:tcPr/>
                </a:tc>
              </a:tr>
              <a:tr h="323499">
                <a:tc>
                  <a:txBody>
                    <a:bodyPr/>
                    <a:lstStyle/>
                    <a:p>
                      <a:r>
                        <a:rPr lang="en-US" sz="1400" dirty="0" smtClean="0"/>
                        <a:t>BIKE</a:t>
                      </a:r>
                      <a:endParaRPr lang="en-US" sz="1400" dirty="0"/>
                    </a:p>
                  </a:txBody>
                  <a:tcPr/>
                </a:tc>
                <a:tc>
                  <a:txBody>
                    <a:bodyPr/>
                    <a:lstStyle/>
                    <a:p>
                      <a:r>
                        <a:rPr lang="en-US" sz="1400" dirty="0" smtClean="0"/>
                        <a:t>720</a:t>
                      </a:r>
                      <a:endParaRPr lang="en-US" sz="1400" dirty="0"/>
                    </a:p>
                  </a:txBody>
                  <a:tcPr/>
                </a:tc>
                <a:tc>
                  <a:txBody>
                    <a:bodyPr/>
                    <a:lstStyle/>
                    <a:p>
                      <a:r>
                        <a:rPr lang="en-US" sz="1400" dirty="0" smtClean="0"/>
                        <a:t>360</a:t>
                      </a:r>
                      <a:endParaRPr lang="en-US" sz="1400" dirty="0"/>
                    </a:p>
                  </a:txBody>
                  <a:tcPr/>
                </a:tc>
                <a:tc>
                  <a:txBody>
                    <a:bodyPr/>
                    <a:lstStyle/>
                    <a:p>
                      <a:r>
                        <a:rPr lang="en-US" sz="1400" dirty="0" smtClean="0"/>
                        <a:t>480</a:t>
                      </a:r>
                      <a:endParaRPr lang="en-US" sz="1400" dirty="0"/>
                    </a:p>
                  </a:txBody>
                  <a:tcPr/>
                </a:tc>
              </a:tr>
              <a:tr h="323499">
                <a:tc>
                  <a:txBody>
                    <a:bodyPr/>
                    <a:lstStyle/>
                    <a:p>
                      <a:r>
                        <a:rPr lang="en-US" sz="1400" dirty="0" smtClean="0"/>
                        <a:t>PEOPLE</a:t>
                      </a:r>
                      <a:endParaRPr lang="en-US" sz="1400" dirty="0"/>
                    </a:p>
                  </a:txBody>
                  <a:tcPr/>
                </a:tc>
                <a:tc>
                  <a:txBody>
                    <a:bodyPr/>
                    <a:lstStyle/>
                    <a:p>
                      <a:r>
                        <a:rPr lang="en-US" sz="1400" dirty="0" smtClean="0"/>
                        <a:t>2160</a:t>
                      </a:r>
                      <a:endParaRPr lang="en-US" sz="1400" dirty="0"/>
                    </a:p>
                  </a:txBody>
                  <a:tcPr/>
                </a:tc>
                <a:tc>
                  <a:txBody>
                    <a:bodyPr/>
                    <a:lstStyle/>
                    <a:p>
                      <a:r>
                        <a:rPr lang="en-US" sz="1400" dirty="0" smtClean="0"/>
                        <a:t>960</a:t>
                      </a:r>
                      <a:endParaRPr lang="en-US" sz="1400" dirty="0"/>
                    </a:p>
                  </a:txBody>
                  <a:tcPr/>
                </a:tc>
                <a:tc>
                  <a:txBody>
                    <a:bodyPr/>
                    <a:lstStyle/>
                    <a:p>
                      <a:r>
                        <a:rPr lang="en-US" sz="1400" dirty="0" smtClean="0"/>
                        <a:t>1200</a:t>
                      </a:r>
                      <a:endParaRPr lang="en-US" sz="1400" dirty="0"/>
                    </a:p>
                  </a:txBody>
                  <a:tcPr/>
                </a:tc>
              </a:tr>
            </a:tbl>
          </a:graphicData>
        </a:graphic>
      </p:graphicFrame>
      <p:sp>
        <p:nvSpPr>
          <p:cNvPr id="7" name="TextBox 6"/>
          <p:cNvSpPr txBox="1"/>
          <p:nvPr/>
        </p:nvSpPr>
        <p:spPr>
          <a:xfrm>
            <a:off x="76200" y="3807023"/>
            <a:ext cx="1981200" cy="307777"/>
          </a:xfrm>
          <a:prstGeom prst="rect">
            <a:avLst/>
          </a:prstGeom>
          <a:noFill/>
        </p:spPr>
        <p:txBody>
          <a:bodyPr wrap="square" rtlCol="0">
            <a:spAutoFit/>
          </a:bodyPr>
          <a:lstStyle/>
          <a:p>
            <a:r>
              <a:rPr lang="en-US" sz="1400" dirty="0" smtClean="0"/>
              <a:t>TIME-11:00</a:t>
            </a:r>
            <a:endParaRPr lang="en-US" sz="1400" dirty="0"/>
          </a:p>
        </p:txBody>
      </p:sp>
      <p:sp>
        <p:nvSpPr>
          <p:cNvPr id="8" name="TextBox 7"/>
          <p:cNvSpPr txBox="1"/>
          <p:nvPr/>
        </p:nvSpPr>
        <p:spPr>
          <a:xfrm>
            <a:off x="4648200" y="3807023"/>
            <a:ext cx="1981200" cy="307777"/>
          </a:xfrm>
          <a:prstGeom prst="rect">
            <a:avLst/>
          </a:prstGeom>
          <a:noFill/>
        </p:spPr>
        <p:txBody>
          <a:bodyPr wrap="square" rtlCol="0">
            <a:spAutoFit/>
          </a:bodyPr>
          <a:lstStyle/>
          <a:p>
            <a:r>
              <a:rPr lang="en-US" sz="1400" dirty="0" smtClean="0"/>
              <a:t>TIME-02:30</a:t>
            </a:r>
            <a:endParaRPr lang="en-US" sz="1400" dirty="0"/>
          </a:p>
        </p:txBody>
      </p:sp>
      <p:sp>
        <p:nvSpPr>
          <p:cNvPr id="9" name="TextBox 8"/>
          <p:cNvSpPr txBox="1"/>
          <p:nvPr/>
        </p:nvSpPr>
        <p:spPr>
          <a:xfrm>
            <a:off x="2667000" y="3810000"/>
            <a:ext cx="1981200" cy="307777"/>
          </a:xfrm>
          <a:prstGeom prst="rect">
            <a:avLst/>
          </a:prstGeom>
          <a:noFill/>
        </p:spPr>
        <p:txBody>
          <a:bodyPr wrap="square" rtlCol="0">
            <a:spAutoFit/>
          </a:bodyPr>
          <a:lstStyle/>
          <a:p>
            <a:r>
              <a:rPr lang="en-US" sz="1400" dirty="0" smtClean="0"/>
              <a:t>DURATION:1HOUR</a:t>
            </a:r>
            <a:endParaRPr lang="en-US" sz="1400" dirty="0"/>
          </a:p>
        </p:txBody>
      </p:sp>
      <p:sp>
        <p:nvSpPr>
          <p:cNvPr id="10" name="TextBox 9"/>
          <p:cNvSpPr txBox="1"/>
          <p:nvPr/>
        </p:nvSpPr>
        <p:spPr>
          <a:xfrm>
            <a:off x="7162800" y="3810000"/>
            <a:ext cx="1981200" cy="307777"/>
          </a:xfrm>
          <a:prstGeom prst="rect">
            <a:avLst/>
          </a:prstGeom>
          <a:noFill/>
        </p:spPr>
        <p:txBody>
          <a:bodyPr wrap="square" rtlCol="0">
            <a:spAutoFit/>
          </a:bodyPr>
          <a:lstStyle/>
          <a:p>
            <a:r>
              <a:rPr lang="en-US" sz="1400" dirty="0" smtClean="0"/>
              <a:t>DURATION:1HOUR</a:t>
            </a:r>
            <a:endParaRPr lang="en-US" sz="1400" dirty="0"/>
          </a:p>
        </p:txBody>
      </p:sp>
      <p:sp>
        <p:nvSpPr>
          <p:cNvPr id="12" name="TextBox 11"/>
          <p:cNvSpPr txBox="1"/>
          <p:nvPr/>
        </p:nvSpPr>
        <p:spPr>
          <a:xfrm>
            <a:off x="76200" y="133290"/>
            <a:ext cx="4724400" cy="400110"/>
          </a:xfrm>
          <a:prstGeom prst="rect">
            <a:avLst/>
          </a:prstGeom>
          <a:noFill/>
          <a:effectLst>
            <a:glow rad="63500">
              <a:schemeClr val="accent5">
                <a:satMod val="175000"/>
                <a:alpha val="40000"/>
              </a:schemeClr>
            </a:glow>
          </a:effectLst>
        </p:spPr>
        <p:txBody>
          <a:bodyPr wrap="square" rtlCol="0">
            <a:spAutoFit/>
          </a:bodyPr>
          <a:lstStyle/>
          <a:p>
            <a:r>
              <a:rPr lang="en-US" sz="2000" b="1" dirty="0" smtClean="0"/>
              <a:t>1</a:t>
            </a:r>
            <a:r>
              <a:rPr lang="en-US" sz="2000" b="1" baseline="30000" dirty="0" smtClean="0"/>
              <a:t>ST</a:t>
            </a:r>
            <a:r>
              <a:rPr lang="en-US" sz="2000" b="1" dirty="0" smtClean="0"/>
              <a:t> NODE(TIN RASTER MOR)</a:t>
            </a:r>
            <a:endParaRPr lang="en-US" sz="2000" b="1" dirty="0"/>
          </a:p>
        </p:txBody>
      </p:sp>
      <p:pic>
        <p:nvPicPr>
          <p:cNvPr id="2051" name="Picture 3" descr="J:\node 1.PNG"/>
          <p:cNvPicPr>
            <a:picLocks noChangeAspect="1" noChangeArrowheads="1"/>
          </p:cNvPicPr>
          <p:nvPr/>
        </p:nvPicPr>
        <p:blipFill>
          <a:blip r:embed="rId2">
            <a:clrChange>
              <a:clrFrom>
                <a:srgbClr val="B9B2A9"/>
              </a:clrFrom>
              <a:clrTo>
                <a:srgbClr val="B9B2A9">
                  <a:alpha val="0"/>
                </a:srgbClr>
              </a:clrTo>
            </a:clrChange>
          </a:blip>
          <a:srcRect l="6608" r="10573"/>
          <a:stretch>
            <a:fillRect/>
          </a:stretch>
        </p:blipFill>
        <p:spPr bwMode="auto">
          <a:xfrm rot="16200000">
            <a:off x="4690150" y="-194349"/>
            <a:ext cx="3200400" cy="4655900"/>
          </a:xfrm>
          <a:prstGeom prst="rect">
            <a:avLst/>
          </a:prstGeom>
          <a:noFill/>
        </p:spPr>
      </p:pic>
      <p:pic>
        <p:nvPicPr>
          <p:cNvPr id="2052" name="Picture 4" descr="D:\survey of mymensingh\tin raster more\IMG_9567.JPG"/>
          <p:cNvPicPr>
            <a:picLocks noChangeAspect="1" noChangeArrowheads="1"/>
          </p:cNvPicPr>
          <p:nvPr/>
        </p:nvPicPr>
        <p:blipFill>
          <a:blip r:embed="rId3" cstate="print"/>
          <a:srcRect/>
          <a:stretch>
            <a:fillRect/>
          </a:stretch>
        </p:blipFill>
        <p:spPr bwMode="auto">
          <a:xfrm>
            <a:off x="152400" y="533400"/>
            <a:ext cx="2359152" cy="1572768"/>
          </a:xfrm>
          <a:prstGeom prst="rect">
            <a:avLst/>
          </a:prstGeom>
          <a:noFill/>
        </p:spPr>
      </p:pic>
      <p:pic>
        <p:nvPicPr>
          <p:cNvPr id="2054" name="Picture 6" descr="D:\survey of mymensingh\tin raster more\IMG_9569.JPG"/>
          <p:cNvPicPr>
            <a:picLocks noChangeAspect="1" noChangeArrowheads="1"/>
          </p:cNvPicPr>
          <p:nvPr/>
        </p:nvPicPr>
        <p:blipFill>
          <a:blip r:embed="rId4" cstate="print"/>
          <a:srcRect/>
          <a:stretch>
            <a:fillRect/>
          </a:stretch>
        </p:blipFill>
        <p:spPr bwMode="auto">
          <a:xfrm>
            <a:off x="152400" y="2235200"/>
            <a:ext cx="2362200" cy="1574800"/>
          </a:xfrm>
          <a:prstGeom prst="rect">
            <a:avLst/>
          </a:prstGeom>
          <a:noFill/>
        </p:spPr>
      </p:pic>
      <p:sp>
        <p:nvSpPr>
          <p:cNvPr id="13" name="TextBox 12"/>
          <p:cNvSpPr txBox="1"/>
          <p:nvPr/>
        </p:nvSpPr>
        <p:spPr>
          <a:xfrm>
            <a:off x="2583267" y="835223"/>
            <a:ext cx="1067921" cy="307777"/>
          </a:xfrm>
          <a:prstGeom prst="rect">
            <a:avLst/>
          </a:prstGeom>
          <a:noFill/>
        </p:spPr>
        <p:txBody>
          <a:bodyPr wrap="none" rtlCol="0">
            <a:spAutoFit/>
          </a:bodyPr>
          <a:lstStyle/>
          <a:p>
            <a:r>
              <a:rPr lang="en-US" sz="1400" b="1" dirty="0" smtClean="0"/>
              <a:t>LEGENDS</a:t>
            </a:r>
            <a:endParaRPr lang="en-US" sz="1400" b="1" dirty="0"/>
          </a:p>
        </p:txBody>
      </p:sp>
      <p:sp>
        <p:nvSpPr>
          <p:cNvPr id="14" name="Rectangle 13"/>
          <p:cNvSpPr/>
          <p:nvPr/>
        </p:nvSpPr>
        <p:spPr>
          <a:xfrm>
            <a:off x="2659467" y="1295400"/>
            <a:ext cx="228600" cy="152400"/>
          </a:xfrm>
          <a:prstGeom prst="rect">
            <a:avLst/>
          </a:prstGeom>
          <a:solidFill>
            <a:srgbClr val="BF3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659467" y="1657290"/>
            <a:ext cx="228600" cy="152400"/>
          </a:xfrm>
          <a:prstGeom prst="rect">
            <a:avLst/>
          </a:prstGeom>
          <a:solidFill>
            <a:srgbClr val="E071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669338" y="2151221"/>
            <a:ext cx="228600" cy="152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659467" y="2456021"/>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659467" y="2684621"/>
            <a:ext cx="228600" cy="152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811867" y="1183957"/>
            <a:ext cx="1074333" cy="400110"/>
          </a:xfrm>
          <a:prstGeom prst="rect">
            <a:avLst/>
          </a:prstGeom>
          <a:noFill/>
        </p:spPr>
        <p:txBody>
          <a:bodyPr wrap="none" rtlCol="0">
            <a:spAutoFit/>
          </a:bodyPr>
          <a:lstStyle/>
          <a:p>
            <a:r>
              <a:rPr lang="en-US" sz="1000" dirty="0" smtClean="0"/>
              <a:t>RESIDENTIAL </a:t>
            </a:r>
          </a:p>
          <a:p>
            <a:r>
              <a:rPr lang="en-US" sz="1000" dirty="0" smtClean="0"/>
              <a:t>AREA</a:t>
            </a:r>
            <a:endParaRPr lang="en-US" sz="1000" dirty="0"/>
          </a:p>
        </p:txBody>
      </p:sp>
      <p:sp>
        <p:nvSpPr>
          <p:cNvPr id="21" name="TextBox 20"/>
          <p:cNvSpPr txBox="1"/>
          <p:nvPr/>
        </p:nvSpPr>
        <p:spPr>
          <a:xfrm>
            <a:off x="2828756" y="1581090"/>
            <a:ext cx="1133644" cy="400110"/>
          </a:xfrm>
          <a:prstGeom prst="rect">
            <a:avLst/>
          </a:prstGeom>
          <a:noFill/>
        </p:spPr>
        <p:txBody>
          <a:bodyPr wrap="none" rtlCol="0">
            <a:spAutoFit/>
          </a:bodyPr>
          <a:lstStyle/>
          <a:p>
            <a:r>
              <a:rPr lang="en-US" sz="1000" b="1" dirty="0" smtClean="0"/>
              <a:t>COMMERCIAL</a:t>
            </a:r>
          </a:p>
          <a:p>
            <a:r>
              <a:rPr lang="en-US" sz="1000" b="1" dirty="0" smtClean="0"/>
              <a:t> AREA</a:t>
            </a:r>
            <a:endParaRPr lang="en-US" sz="1000" b="1" dirty="0"/>
          </a:p>
        </p:txBody>
      </p:sp>
      <p:sp>
        <p:nvSpPr>
          <p:cNvPr id="22" name="TextBox 21"/>
          <p:cNvSpPr txBox="1"/>
          <p:nvPr/>
        </p:nvSpPr>
        <p:spPr>
          <a:xfrm>
            <a:off x="2811867" y="2649379"/>
            <a:ext cx="654346" cy="246221"/>
          </a:xfrm>
          <a:prstGeom prst="rect">
            <a:avLst/>
          </a:prstGeom>
          <a:noFill/>
        </p:spPr>
        <p:txBody>
          <a:bodyPr wrap="none" rtlCol="0">
            <a:spAutoFit/>
          </a:bodyPr>
          <a:lstStyle/>
          <a:p>
            <a:r>
              <a:rPr lang="en-US" sz="1000" dirty="0" smtClean="0"/>
              <a:t>WATER</a:t>
            </a:r>
            <a:endParaRPr lang="en-US" sz="1000" dirty="0"/>
          </a:p>
        </p:txBody>
      </p:sp>
      <p:sp>
        <p:nvSpPr>
          <p:cNvPr id="23" name="TextBox 22"/>
          <p:cNvSpPr txBox="1"/>
          <p:nvPr/>
        </p:nvSpPr>
        <p:spPr>
          <a:xfrm>
            <a:off x="2821738" y="2133600"/>
            <a:ext cx="752129" cy="246221"/>
          </a:xfrm>
          <a:prstGeom prst="rect">
            <a:avLst/>
          </a:prstGeom>
          <a:noFill/>
        </p:spPr>
        <p:txBody>
          <a:bodyPr wrap="none" rtlCol="0">
            <a:spAutoFit/>
          </a:bodyPr>
          <a:lstStyle/>
          <a:p>
            <a:r>
              <a:rPr lang="en-US" sz="1000" dirty="0" smtClean="0"/>
              <a:t>VACANT</a:t>
            </a:r>
            <a:endParaRPr lang="en-US" sz="1000" dirty="0"/>
          </a:p>
        </p:txBody>
      </p:sp>
      <p:sp>
        <p:nvSpPr>
          <p:cNvPr id="24" name="TextBox 23"/>
          <p:cNvSpPr txBox="1"/>
          <p:nvPr/>
        </p:nvSpPr>
        <p:spPr>
          <a:xfrm>
            <a:off x="2811867" y="2438400"/>
            <a:ext cx="569387" cy="246221"/>
          </a:xfrm>
          <a:prstGeom prst="rect">
            <a:avLst/>
          </a:prstGeom>
          <a:noFill/>
        </p:spPr>
        <p:txBody>
          <a:bodyPr wrap="none" rtlCol="0">
            <a:spAutoFit/>
          </a:bodyPr>
          <a:lstStyle/>
          <a:p>
            <a:r>
              <a:rPr lang="en-US" sz="1000" dirty="0" smtClean="0"/>
              <a:t>ROAD</a:t>
            </a:r>
            <a:endParaRPr lang="en-US" sz="1000" dirty="0"/>
          </a:p>
        </p:txBody>
      </p:sp>
    </p:spTree>
    <p:extLst>
      <p:ext uri="{BB962C8B-B14F-4D97-AF65-F5344CB8AC3E}">
        <p14:creationId xmlns:p14="http://schemas.microsoft.com/office/powerpoint/2010/main" val="12751190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 y="4261686"/>
          <a:ext cx="4343400" cy="2520114"/>
        </p:xfrm>
        <a:graphic>
          <a:graphicData uri="http://schemas.openxmlformats.org/drawingml/2006/table">
            <a:tbl>
              <a:tblPr firstRow="1" bandRow="1">
                <a:tableStyleId>{616DA210-FB5B-4158-B5E0-FEB733F419BA}</a:tableStyleId>
              </a:tblPr>
              <a:tblGrid>
                <a:gridCol w="1143000"/>
                <a:gridCol w="1066800"/>
                <a:gridCol w="1066800"/>
                <a:gridCol w="1066800"/>
              </a:tblGrid>
              <a:tr h="497403">
                <a:tc>
                  <a:txBody>
                    <a:bodyPr/>
                    <a:lstStyle/>
                    <a:p>
                      <a:r>
                        <a:rPr lang="en-US" sz="1600" dirty="0" smtClean="0"/>
                        <a:t>VEHICLE</a:t>
                      </a:r>
                      <a:endParaRPr lang="en-US" sz="1600" dirty="0"/>
                    </a:p>
                  </a:txBody>
                  <a:tcPr/>
                </a:tc>
                <a:tc>
                  <a:txBody>
                    <a:bodyPr/>
                    <a:lstStyle/>
                    <a:p>
                      <a:r>
                        <a:rPr lang="en-US" sz="1600" dirty="0" smtClean="0"/>
                        <a:t>ROAD-1</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ROAD-2</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ROAD-3</a:t>
                      </a:r>
                    </a:p>
                    <a:p>
                      <a:endParaRPr lang="en-US" sz="1600" dirty="0"/>
                    </a:p>
                  </a:txBody>
                  <a:tcPr/>
                </a:tc>
              </a:tr>
              <a:tr h="323499">
                <a:tc>
                  <a:txBody>
                    <a:bodyPr/>
                    <a:lstStyle/>
                    <a:p>
                      <a:r>
                        <a:rPr lang="en-US" sz="1400" dirty="0" smtClean="0"/>
                        <a:t>BUS</a:t>
                      </a:r>
                      <a:endParaRPr lang="en-US" sz="1400" dirty="0"/>
                    </a:p>
                  </a:txBody>
                  <a:tcPr/>
                </a:tc>
                <a:tc>
                  <a:txBody>
                    <a:bodyPr/>
                    <a:lstStyle/>
                    <a:p>
                      <a:r>
                        <a:rPr lang="en-US" sz="1400" dirty="0" smtClean="0"/>
                        <a:t>144</a:t>
                      </a:r>
                      <a:endParaRPr lang="en-US" sz="1400" dirty="0"/>
                    </a:p>
                  </a:txBody>
                  <a:tcPr/>
                </a:tc>
                <a:tc>
                  <a:txBody>
                    <a:bodyPr/>
                    <a:lstStyle/>
                    <a:p>
                      <a:r>
                        <a:rPr lang="en-US" sz="1400" dirty="0" smtClean="0"/>
                        <a:t>24</a:t>
                      </a:r>
                      <a:endParaRPr lang="en-US" sz="1400" dirty="0"/>
                    </a:p>
                  </a:txBody>
                  <a:tcPr/>
                </a:tc>
                <a:tc>
                  <a:txBody>
                    <a:bodyPr/>
                    <a:lstStyle/>
                    <a:p>
                      <a:r>
                        <a:rPr lang="en-US" sz="1400" dirty="0" smtClean="0"/>
                        <a:t>24</a:t>
                      </a:r>
                      <a:endParaRPr lang="en-US" sz="1400" dirty="0"/>
                    </a:p>
                  </a:txBody>
                  <a:tcPr/>
                </a:tc>
              </a:tr>
              <a:tr h="323499">
                <a:tc>
                  <a:txBody>
                    <a:bodyPr/>
                    <a:lstStyle/>
                    <a:p>
                      <a:r>
                        <a:rPr lang="en-US" sz="1400" dirty="0" smtClean="0"/>
                        <a:t>TRUCK</a:t>
                      </a:r>
                      <a:endParaRPr lang="en-US" sz="1400" dirty="0"/>
                    </a:p>
                  </a:txBody>
                  <a:tcPr/>
                </a:tc>
                <a:tc>
                  <a:txBody>
                    <a:bodyPr/>
                    <a:lstStyle/>
                    <a:p>
                      <a:r>
                        <a:rPr lang="en-US" sz="1400" dirty="0" smtClean="0"/>
                        <a:t>48</a:t>
                      </a:r>
                      <a:endParaRPr lang="en-US" sz="1400" dirty="0"/>
                    </a:p>
                  </a:txBody>
                  <a:tcPr/>
                </a:tc>
                <a:tc>
                  <a:txBody>
                    <a:bodyPr/>
                    <a:lstStyle/>
                    <a:p>
                      <a:r>
                        <a:rPr lang="en-US" sz="1400" dirty="0" smtClean="0"/>
                        <a:t>24</a:t>
                      </a:r>
                      <a:endParaRPr lang="en-US" sz="1400" dirty="0"/>
                    </a:p>
                  </a:txBody>
                  <a:tcPr/>
                </a:tc>
                <a:tc>
                  <a:txBody>
                    <a:bodyPr/>
                    <a:lstStyle/>
                    <a:p>
                      <a:r>
                        <a:rPr lang="en-US" sz="1400" dirty="0" smtClean="0"/>
                        <a:t>96</a:t>
                      </a:r>
                      <a:endParaRPr lang="en-US" sz="1400" dirty="0"/>
                    </a:p>
                  </a:txBody>
                  <a:tcPr/>
                </a:tc>
              </a:tr>
              <a:tr h="323499">
                <a:tc>
                  <a:txBody>
                    <a:bodyPr/>
                    <a:lstStyle/>
                    <a:p>
                      <a:r>
                        <a:rPr lang="en-US" sz="1400" dirty="0" smtClean="0"/>
                        <a:t>AUTO</a:t>
                      </a:r>
                      <a:endParaRPr lang="en-US" sz="1400" dirty="0"/>
                    </a:p>
                  </a:txBody>
                  <a:tcPr/>
                </a:tc>
                <a:tc>
                  <a:txBody>
                    <a:bodyPr/>
                    <a:lstStyle/>
                    <a:p>
                      <a:r>
                        <a:rPr lang="en-US" sz="1400" dirty="0" smtClean="0"/>
                        <a:t>504</a:t>
                      </a:r>
                      <a:endParaRPr lang="en-US" sz="1400" dirty="0"/>
                    </a:p>
                  </a:txBody>
                  <a:tcPr/>
                </a:tc>
                <a:tc>
                  <a:txBody>
                    <a:bodyPr/>
                    <a:lstStyle/>
                    <a:p>
                      <a:r>
                        <a:rPr lang="en-US" sz="1400" dirty="0" smtClean="0"/>
                        <a:t>192</a:t>
                      </a:r>
                      <a:endParaRPr lang="en-US" sz="1400" dirty="0"/>
                    </a:p>
                  </a:txBody>
                  <a:tcPr/>
                </a:tc>
                <a:tc>
                  <a:txBody>
                    <a:bodyPr/>
                    <a:lstStyle/>
                    <a:p>
                      <a:r>
                        <a:rPr lang="en-US" sz="1400" dirty="0" smtClean="0"/>
                        <a:t>120</a:t>
                      </a:r>
                      <a:endParaRPr lang="en-US" sz="1400" dirty="0"/>
                    </a:p>
                  </a:txBody>
                  <a:tcPr/>
                </a:tc>
              </a:tr>
              <a:tr h="323499">
                <a:tc>
                  <a:txBody>
                    <a:bodyPr/>
                    <a:lstStyle/>
                    <a:p>
                      <a:r>
                        <a:rPr lang="en-US" sz="1400" dirty="0" smtClean="0"/>
                        <a:t>VAN</a:t>
                      </a:r>
                      <a:endParaRPr lang="en-US" sz="1400" dirty="0"/>
                    </a:p>
                  </a:txBody>
                  <a:tcPr/>
                </a:tc>
                <a:tc>
                  <a:txBody>
                    <a:bodyPr/>
                    <a:lstStyle/>
                    <a:p>
                      <a:r>
                        <a:rPr lang="en-US" sz="1400" dirty="0" smtClean="0"/>
                        <a:t>168</a:t>
                      </a:r>
                      <a:endParaRPr lang="en-US" sz="1400" dirty="0"/>
                    </a:p>
                  </a:txBody>
                  <a:tcPr/>
                </a:tc>
                <a:tc>
                  <a:txBody>
                    <a:bodyPr/>
                    <a:lstStyle/>
                    <a:p>
                      <a:r>
                        <a:rPr lang="en-US" sz="1400" dirty="0" smtClean="0"/>
                        <a:t>264</a:t>
                      </a:r>
                      <a:endParaRPr lang="en-US" sz="1400" dirty="0"/>
                    </a:p>
                  </a:txBody>
                  <a:tcPr/>
                </a:tc>
                <a:tc>
                  <a:txBody>
                    <a:bodyPr/>
                    <a:lstStyle/>
                    <a:p>
                      <a:r>
                        <a:rPr lang="en-US" sz="1400" dirty="0" smtClean="0"/>
                        <a:t>48</a:t>
                      </a:r>
                      <a:endParaRPr lang="en-US" sz="1400" dirty="0"/>
                    </a:p>
                  </a:txBody>
                  <a:tcPr/>
                </a:tc>
              </a:tr>
              <a:tr h="323499">
                <a:tc>
                  <a:txBody>
                    <a:bodyPr/>
                    <a:lstStyle/>
                    <a:p>
                      <a:r>
                        <a:rPr lang="en-US" sz="1400" dirty="0" smtClean="0"/>
                        <a:t>BIKE</a:t>
                      </a:r>
                      <a:endParaRPr lang="en-US" sz="1400" dirty="0"/>
                    </a:p>
                  </a:txBody>
                  <a:tcPr/>
                </a:tc>
                <a:tc>
                  <a:txBody>
                    <a:bodyPr/>
                    <a:lstStyle/>
                    <a:p>
                      <a:r>
                        <a:rPr lang="en-US" sz="1400" dirty="0" smtClean="0"/>
                        <a:t>168</a:t>
                      </a:r>
                      <a:endParaRPr lang="en-US" sz="1400" dirty="0"/>
                    </a:p>
                  </a:txBody>
                  <a:tcPr/>
                </a:tc>
                <a:tc>
                  <a:txBody>
                    <a:bodyPr/>
                    <a:lstStyle/>
                    <a:p>
                      <a:r>
                        <a:rPr lang="en-US" sz="1400" dirty="0" smtClean="0"/>
                        <a:t>144</a:t>
                      </a:r>
                      <a:endParaRPr lang="en-US" sz="1400" dirty="0"/>
                    </a:p>
                  </a:txBody>
                  <a:tcPr/>
                </a:tc>
                <a:tc>
                  <a:txBody>
                    <a:bodyPr/>
                    <a:lstStyle/>
                    <a:p>
                      <a:r>
                        <a:rPr lang="en-US" sz="1400" dirty="0" smtClean="0"/>
                        <a:t>168</a:t>
                      </a:r>
                      <a:endParaRPr lang="en-US" sz="1400" dirty="0"/>
                    </a:p>
                  </a:txBody>
                  <a:tcPr/>
                </a:tc>
              </a:tr>
              <a:tr h="323499">
                <a:tc>
                  <a:txBody>
                    <a:bodyPr/>
                    <a:lstStyle/>
                    <a:p>
                      <a:r>
                        <a:rPr lang="en-US" sz="1400" dirty="0" smtClean="0"/>
                        <a:t>PEOPLE</a:t>
                      </a:r>
                      <a:endParaRPr lang="en-US" sz="1400" dirty="0"/>
                    </a:p>
                  </a:txBody>
                  <a:tcPr/>
                </a:tc>
                <a:tc>
                  <a:txBody>
                    <a:bodyPr/>
                    <a:lstStyle/>
                    <a:p>
                      <a:r>
                        <a:rPr lang="en-US" sz="1400" dirty="0" smtClean="0"/>
                        <a:t>504</a:t>
                      </a:r>
                      <a:endParaRPr lang="en-US" sz="1400" dirty="0"/>
                    </a:p>
                  </a:txBody>
                  <a:tcPr/>
                </a:tc>
                <a:tc>
                  <a:txBody>
                    <a:bodyPr/>
                    <a:lstStyle/>
                    <a:p>
                      <a:r>
                        <a:rPr lang="en-US" sz="1400" dirty="0" smtClean="0"/>
                        <a:t>384</a:t>
                      </a:r>
                      <a:endParaRPr lang="en-US" sz="1400" dirty="0"/>
                    </a:p>
                  </a:txBody>
                  <a:tcPr/>
                </a:tc>
                <a:tc>
                  <a:txBody>
                    <a:bodyPr/>
                    <a:lstStyle/>
                    <a:p>
                      <a:r>
                        <a:rPr lang="en-US" sz="1400" dirty="0" smtClean="0"/>
                        <a:t>360</a:t>
                      </a:r>
                      <a:endParaRPr lang="en-US" sz="1400" dirty="0"/>
                    </a:p>
                  </a:txBody>
                  <a:tcPr/>
                </a:tc>
              </a:tr>
            </a:tbl>
          </a:graphicData>
        </a:graphic>
      </p:graphicFrame>
      <p:graphicFrame>
        <p:nvGraphicFramePr>
          <p:cNvPr id="3" name="Table 2"/>
          <p:cNvGraphicFramePr>
            <a:graphicFrameLocks noGrp="1"/>
          </p:cNvGraphicFramePr>
          <p:nvPr/>
        </p:nvGraphicFramePr>
        <p:xfrm>
          <a:off x="4648200" y="4261686"/>
          <a:ext cx="4343400" cy="2520114"/>
        </p:xfrm>
        <a:graphic>
          <a:graphicData uri="http://schemas.openxmlformats.org/drawingml/2006/table">
            <a:tbl>
              <a:tblPr firstRow="1" bandRow="1">
                <a:tableStyleId>{616DA210-FB5B-4158-B5E0-FEB733F419BA}</a:tableStyleId>
              </a:tblPr>
              <a:tblGrid>
                <a:gridCol w="1143000"/>
                <a:gridCol w="1066800"/>
                <a:gridCol w="1066800"/>
                <a:gridCol w="1066800"/>
              </a:tblGrid>
              <a:tr h="497403">
                <a:tc>
                  <a:txBody>
                    <a:bodyPr/>
                    <a:lstStyle/>
                    <a:p>
                      <a:r>
                        <a:rPr lang="en-US" sz="1600" dirty="0" smtClean="0"/>
                        <a:t>VEHICLE</a:t>
                      </a:r>
                      <a:endParaRPr lang="en-US" sz="1600" dirty="0"/>
                    </a:p>
                  </a:txBody>
                  <a:tcPr/>
                </a:tc>
                <a:tc>
                  <a:txBody>
                    <a:bodyPr/>
                    <a:lstStyle/>
                    <a:p>
                      <a:r>
                        <a:rPr lang="en-US" sz="1600" dirty="0" smtClean="0"/>
                        <a:t>ROAD-1</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ROAD-2</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ROAD-3</a:t>
                      </a:r>
                    </a:p>
                    <a:p>
                      <a:endParaRPr lang="en-US" sz="1600" dirty="0"/>
                    </a:p>
                  </a:txBody>
                  <a:tcPr/>
                </a:tc>
              </a:tr>
              <a:tr h="323499">
                <a:tc>
                  <a:txBody>
                    <a:bodyPr/>
                    <a:lstStyle/>
                    <a:p>
                      <a:r>
                        <a:rPr lang="en-US" sz="1400" dirty="0" smtClean="0"/>
                        <a:t>BUS</a:t>
                      </a:r>
                      <a:endParaRPr lang="en-US" sz="1400" dirty="0"/>
                    </a:p>
                  </a:txBody>
                  <a:tcPr/>
                </a:tc>
                <a:tc>
                  <a:txBody>
                    <a:bodyPr/>
                    <a:lstStyle/>
                    <a:p>
                      <a:r>
                        <a:rPr lang="en-US" sz="1400" dirty="0" smtClean="0"/>
                        <a:t>312</a:t>
                      </a:r>
                      <a:endParaRPr lang="en-US" sz="1400" dirty="0"/>
                    </a:p>
                  </a:txBody>
                  <a:tcPr/>
                </a:tc>
                <a:tc>
                  <a:txBody>
                    <a:bodyPr/>
                    <a:lstStyle/>
                    <a:p>
                      <a:r>
                        <a:rPr lang="en-US" sz="1400" dirty="0" smtClean="0"/>
                        <a:t>504</a:t>
                      </a:r>
                      <a:endParaRPr lang="en-US" sz="1400" dirty="0"/>
                    </a:p>
                  </a:txBody>
                  <a:tcPr/>
                </a:tc>
                <a:tc>
                  <a:txBody>
                    <a:bodyPr/>
                    <a:lstStyle/>
                    <a:p>
                      <a:r>
                        <a:rPr lang="en-US" sz="1400" dirty="0" smtClean="0"/>
                        <a:t>408</a:t>
                      </a:r>
                      <a:endParaRPr lang="en-US" sz="1400" dirty="0"/>
                    </a:p>
                  </a:txBody>
                  <a:tcPr/>
                </a:tc>
              </a:tr>
              <a:tr h="323499">
                <a:tc>
                  <a:txBody>
                    <a:bodyPr/>
                    <a:lstStyle/>
                    <a:p>
                      <a:r>
                        <a:rPr lang="en-US" sz="1400" dirty="0" smtClean="0"/>
                        <a:t>TRUCK</a:t>
                      </a:r>
                      <a:endParaRPr lang="en-US" sz="1400" dirty="0"/>
                    </a:p>
                  </a:txBody>
                  <a:tcPr/>
                </a:tc>
                <a:tc>
                  <a:txBody>
                    <a:bodyPr/>
                    <a:lstStyle/>
                    <a:p>
                      <a:r>
                        <a:rPr lang="en-US" sz="1400" dirty="0" smtClean="0"/>
                        <a:t>240</a:t>
                      </a:r>
                      <a:endParaRPr lang="en-US" sz="1400" dirty="0"/>
                    </a:p>
                  </a:txBody>
                  <a:tcPr/>
                </a:tc>
                <a:tc>
                  <a:txBody>
                    <a:bodyPr/>
                    <a:lstStyle/>
                    <a:p>
                      <a:r>
                        <a:rPr lang="en-US" sz="1400" dirty="0" smtClean="0"/>
                        <a:t>168</a:t>
                      </a:r>
                      <a:endParaRPr lang="en-US" sz="1400" dirty="0"/>
                    </a:p>
                  </a:txBody>
                  <a:tcPr/>
                </a:tc>
                <a:tc>
                  <a:txBody>
                    <a:bodyPr/>
                    <a:lstStyle/>
                    <a:p>
                      <a:r>
                        <a:rPr lang="en-US" sz="1400" dirty="0" smtClean="0"/>
                        <a:t>120</a:t>
                      </a:r>
                      <a:endParaRPr lang="en-US" sz="1400" dirty="0"/>
                    </a:p>
                  </a:txBody>
                  <a:tcPr/>
                </a:tc>
              </a:tr>
              <a:tr h="323499">
                <a:tc>
                  <a:txBody>
                    <a:bodyPr/>
                    <a:lstStyle/>
                    <a:p>
                      <a:r>
                        <a:rPr lang="en-US" sz="1400" dirty="0" smtClean="0"/>
                        <a:t>AUTO</a:t>
                      </a:r>
                      <a:endParaRPr lang="en-US" sz="1400" dirty="0"/>
                    </a:p>
                  </a:txBody>
                  <a:tcPr/>
                </a:tc>
                <a:tc>
                  <a:txBody>
                    <a:bodyPr/>
                    <a:lstStyle/>
                    <a:p>
                      <a:r>
                        <a:rPr lang="en-US" sz="1400" dirty="0" smtClean="0"/>
                        <a:t>720</a:t>
                      </a:r>
                      <a:endParaRPr lang="en-US" sz="1400" dirty="0"/>
                    </a:p>
                  </a:txBody>
                  <a:tcPr/>
                </a:tc>
                <a:tc>
                  <a:txBody>
                    <a:bodyPr/>
                    <a:lstStyle/>
                    <a:p>
                      <a:r>
                        <a:rPr lang="en-US" sz="1400" dirty="0" smtClean="0"/>
                        <a:t>480</a:t>
                      </a:r>
                      <a:endParaRPr lang="en-US" sz="1400" dirty="0"/>
                    </a:p>
                  </a:txBody>
                  <a:tcPr/>
                </a:tc>
                <a:tc>
                  <a:txBody>
                    <a:bodyPr/>
                    <a:lstStyle/>
                    <a:p>
                      <a:r>
                        <a:rPr lang="en-US" sz="1400" dirty="0" smtClean="0"/>
                        <a:t>552</a:t>
                      </a:r>
                      <a:endParaRPr lang="en-US" sz="1400" dirty="0"/>
                    </a:p>
                  </a:txBody>
                  <a:tcPr/>
                </a:tc>
              </a:tr>
              <a:tr h="323499">
                <a:tc>
                  <a:txBody>
                    <a:bodyPr/>
                    <a:lstStyle/>
                    <a:p>
                      <a:r>
                        <a:rPr lang="en-US" sz="1400" dirty="0" smtClean="0"/>
                        <a:t>VAN</a:t>
                      </a:r>
                      <a:endParaRPr lang="en-US" sz="1400" dirty="0"/>
                    </a:p>
                  </a:txBody>
                  <a:tcPr/>
                </a:tc>
                <a:tc>
                  <a:txBody>
                    <a:bodyPr/>
                    <a:lstStyle/>
                    <a:p>
                      <a:r>
                        <a:rPr lang="en-US" sz="1400" dirty="0" smtClean="0"/>
                        <a:t>336</a:t>
                      </a:r>
                      <a:endParaRPr lang="en-US" sz="1400" dirty="0"/>
                    </a:p>
                  </a:txBody>
                  <a:tcPr/>
                </a:tc>
                <a:tc>
                  <a:txBody>
                    <a:bodyPr/>
                    <a:lstStyle/>
                    <a:p>
                      <a:r>
                        <a:rPr lang="en-US" sz="1400" dirty="0" smtClean="0"/>
                        <a:t>264</a:t>
                      </a:r>
                      <a:endParaRPr lang="en-US" sz="1400" dirty="0"/>
                    </a:p>
                  </a:txBody>
                  <a:tcPr/>
                </a:tc>
                <a:tc>
                  <a:txBody>
                    <a:bodyPr/>
                    <a:lstStyle/>
                    <a:p>
                      <a:r>
                        <a:rPr lang="en-US" sz="1400" dirty="0" smtClean="0"/>
                        <a:t>321</a:t>
                      </a:r>
                      <a:endParaRPr lang="en-US" sz="1400" dirty="0"/>
                    </a:p>
                  </a:txBody>
                  <a:tcPr/>
                </a:tc>
              </a:tr>
              <a:tr h="323499">
                <a:tc>
                  <a:txBody>
                    <a:bodyPr/>
                    <a:lstStyle/>
                    <a:p>
                      <a:r>
                        <a:rPr lang="en-US" sz="1400" dirty="0" smtClean="0"/>
                        <a:t>BIKE</a:t>
                      </a:r>
                      <a:endParaRPr lang="en-US" sz="1400" dirty="0"/>
                    </a:p>
                  </a:txBody>
                  <a:tcPr/>
                </a:tc>
                <a:tc>
                  <a:txBody>
                    <a:bodyPr/>
                    <a:lstStyle/>
                    <a:p>
                      <a:r>
                        <a:rPr lang="en-US" sz="1400" dirty="0" smtClean="0"/>
                        <a:t>360</a:t>
                      </a:r>
                      <a:endParaRPr lang="en-US" sz="1400" dirty="0"/>
                    </a:p>
                  </a:txBody>
                  <a:tcPr/>
                </a:tc>
                <a:tc>
                  <a:txBody>
                    <a:bodyPr/>
                    <a:lstStyle/>
                    <a:p>
                      <a:r>
                        <a:rPr lang="en-US" sz="1400" dirty="0" smtClean="0"/>
                        <a:t>384</a:t>
                      </a:r>
                      <a:endParaRPr lang="en-US" sz="1400" dirty="0"/>
                    </a:p>
                  </a:txBody>
                  <a:tcPr/>
                </a:tc>
                <a:tc>
                  <a:txBody>
                    <a:bodyPr/>
                    <a:lstStyle/>
                    <a:p>
                      <a:r>
                        <a:rPr lang="en-US" sz="1400" dirty="0" smtClean="0"/>
                        <a:t>264</a:t>
                      </a:r>
                      <a:endParaRPr lang="en-US" sz="1400" dirty="0"/>
                    </a:p>
                  </a:txBody>
                  <a:tcPr/>
                </a:tc>
              </a:tr>
              <a:tr h="323499">
                <a:tc>
                  <a:txBody>
                    <a:bodyPr/>
                    <a:lstStyle/>
                    <a:p>
                      <a:r>
                        <a:rPr lang="en-US" sz="1400" dirty="0" smtClean="0"/>
                        <a:t>PEOPLE</a:t>
                      </a:r>
                      <a:endParaRPr lang="en-US" sz="1400" dirty="0"/>
                    </a:p>
                  </a:txBody>
                  <a:tcPr/>
                </a:tc>
                <a:tc>
                  <a:txBody>
                    <a:bodyPr/>
                    <a:lstStyle/>
                    <a:p>
                      <a:r>
                        <a:rPr lang="en-US" sz="1400" dirty="0" smtClean="0"/>
                        <a:t>1200</a:t>
                      </a:r>
                      <a:endParaRPr lang="en-US" sz="1400" dirty="0"/>
                    </a:p>
                  </a:txBody>
                  <a:tcPr/>
                </a:tc>
                <a:tc>
                  <a:txBody>
                    <a:bodyPr/>
                    <a:lstStyle/>
                    <a:p>
                      <a:r>
                        <a:rPr lang="en-US" sz="1400" dirty="0" smtClean="0"/>
                        <a:t>1104</a:t>
                      </a:r>
                      <a:endParaRPr lang="en-US" sz="1400" dirty="0"/>
                    </a:p>
                  </a:txBody>
                  <a:tcPr/>
                </a:tc>
                <a:tc>
                  <a:txBody>
                    <a:bodyPr/>
                    <a:lstStyle/>
                    <a:p>
                      <a:r>
                        <a:rPr lang="en-US" sz="1400" dirty="0" smtClean="0"/>
                        <a:t>744</a:t>
                      </a:r>
                      <a:endParaRPr lang="en-US" sz="1400" dirty="0"/>
                    </a:p>
                  </a:txBody>
                  <a:tcPr/>
                </a:tc>
              </a:tr>
            </a:tbl>
          </a:graphicData>
        </a:graphic>
      </p:graphicFrame>
      <p:sp>
        <p:nvSpPr>
          <p:cNvPr id="4" name="TextBox 3"/>
          <p:cNvSpPr txBox="1"/>
          <p:nvPr/>
        </p:nvSpPr>
        <p:spPr>
          <a:xfrm>
            <a:off x="76200" y="3959423"/>
            <a:ext cx="1981200" cy="307777"/>
          </a:xfrm>
          <a:prstGeom prst="rect">
            <a:avLst/>
          </a:prstGeom>
          <a:noFill/>
        </p:spPr>
        <p:txBody>
          <a:bodyPr wrap="square" rtlCol="0">
            <a:spAutoFit/>
          </a:bodyPr>
          <a:lstStyle/>
          <a:p>
            <a:r>
              <a:rPr lang="en-US" sz="1400" dirty="0" smtClean="0"/>
              <a:t>TIME-11:45</a:t>
            </a:r>
            <a:endParaRPr lang="en-US" sz="1400" dirty="0"/>
          </a:p>
        </p:txBody>
      </p:sp>
      <p:sp>
        <p:nvSpPr>
          <p:cNvPr id="5" name="TextBox 4"/>
          <p:cNvSpPr txBox="1"/>
          <p:nvPr/>
        </p:nvSpPr>
        <p:spPr>
          <a:xfrm>
            <a:off x="4648200" y="3959423"/>
            <a:ext cx="1981200" cy="307777"/>
          </a:xfrm>
          <a:prstGeom prst="rect">
            <a:avLst/>
          </a:prstGeom>
          <a:noFill/>
        </p:spPr>
        <p:txBody>
          <a:bodyPr wrap="square" rtlCol="0">
            <a:spAutoFit/>
          </a:bodyPr>
          <a:lstStyle/>
          <a:p>
            <a:r>
              <a:rPr lang="en-US" sz="1400" dirty="0" smtClean="0"/>
              <a:t>TIME-03:00</a:t>
            </a:r>
            <a:endParaRPr lang="en-US" sz="1400" dirty="0"/>
          </a:p>
        </p:txBody>
      </p:sp>
      <p:sp>
        <p:nvSpPr>
          <p:cNvPr id="6" name="TextBox 5"/>
          <p:cNvSpPr txBox="1"/>
          <p:nvPr/>
        </p:nvSpPr>
        <p:spPr>
          <a:xfrm>
            <a:off x="2667000" y="3962400"/>
            <a:ext cx="1981200" cy="307777"/>
          </a:xfrm>
          <a:prstGeom prst="rect">
            <a:avLst/>
          </a:prstGeom>
          <a:noFill/>
        </p:spPr>
        <p:txBody>
          <a:bodyPr wrap="square" rtlCol="0">
            <a:spAutoFit/>
          </a:bodyPr>
          <a:lstStyle/>
          <a:p>
            <a:r>
              <a:rPr lang="en-US" sz="1400" dirty="0" smtClean="0"/>
              <a:t>DURATION:1HOUR</a:t>
            </a:r>
            <a:endParaRPr lang="en-US" sz="1400" dirty="0"/>
          </a:p>
        </p:txBody>
      </p:sp>
      <p:sp>
        <p:nvSpPr>
          <p:cNvPr id="7" name="TextBox 6"/>
          <p:cNvSpPr txBox="1"/>
          <p:nvPr/>
        </p:nvSpPr>
        <p:spPr>
          <a:xfrm>
            <a:off x="7162800" y="3962400"/>
            <a:ext cx="1981200" cy="307777"/>
          </a:xfrm>
          <a:prstGeom prst="rect">
            <a:avLst/>
          </a:prstGeom>
          <a:noFill/>
        </p:spPr>
        <p:txBody>
          <a:bodyPr wrap="square" rtlCol="0">
            <a:spAutoFit/>
          </a:bodyPr>
          <a:lstStyle/>
          <a:p>
            <a:r>
              <a:rPr lang="en-US" sz="1400" dirty="0" smtClean="0"/>
              <a:t>DURATION:1HOUR</a:t>
            </a:r>
            <a:endParaRPr lang="en-US" sz="1400" dirty="0"/>
          </a:p>
        </p:txBody>
      </p:sp>
      <p:pic>
        <p:nvPicPr>
          <p:cNvPr id="3074" name="Picture 2" descr="J:\node 2.PNG"/>
          <p:cNvPicPr>
            <a:picLocks noChangeAspect="1" noChangeArrowheads="1"/>
          </p:cNvPicPr>
          <p:nvPr/>
        </p:nvPicPr>
        <p:blipFill>
          <a:blip r:embed="rId2">
            <a:clrChange>
              <a:clrFrom>
                <a:srgbClr val="FFFFFF"/>
              </a:clrFrom>
              <a:clrTo>
                <a:srgbClr val="FFFFFF">
                  <a:alpha val="0"/>
                </a:srgbClr>
              </a:clrTo>
            </a:clrChange>
          </a:blip>
          <a:srcRect b="1449"/>
          <a:stretch>
            <a:fillRect/>
          </a:stretch>
        </p:blipFill>
        <p:spPr bwMode="auto">
          <a:xfrm rot="5400000">
            <a:off x="3397460" y="-412540"/>
            <a:ext cx="4177880" cy="5181600"/>
          </a:xfrm>
          <a:prstGeom prst="rect">
            <a:avLst/>
          </a:prstGeom>
          <a:noFill/>
        </p:spPr>
      </p:pic>
      <p:pic>
        <p:nvPicPr>
          <p:cNvPr id="3075" name="Picture 3" descr="D:\survey of mymensingh\sopnar more\IMG_9600.JPG"/>
          <p:cNvPicPr>
            <a:picLocks noChangeAspect="1" noChangeArrowheads="1"/>
          </p:cNvPicPr>
          <p:nvPr/>
        </p:nvPicPr>
        <p:blipFill>
          <a:blip r:embed="rId3" cstate="print"/>
          <a:srcRect/>
          <a:stretch>
            <a:fillRect/>
          </a:stretch>
        </p:blipFill>
        <p:spPr bwMode="auto">
          <a:xfrm>
            <a:off x="152400" y="2286000"/>
            <a:ext cx="2514600" cy="1676400"/>
          </a:xfrm>
          <a:prstGeom prst="rect">
            <a:avLst/>
          </a:prstGeom>
          <a:noFill/>
        </p:spPr>
      </p:pic>
      <p:sp>
        <p:nvSpPr>
          <p:cNvPr id="11" name="TextBox 10"/>
          <p:cNvSpPr txBox="1"/>
          <p:nvPr/>
        </p:nvSpPr>
        <p:spPr>
          <a:xfrm>
            <a:off x="76200" y="133290"/>
            <a:ext cx="4724400" cy="400110"/>
          </a:xfrm>
          <a:prstGeom prst="rect">
            <a:avLst/>
          </a:prstGeom>
          <a:noFill/>
          <a:effectLst>
            <a:glow rad="63500">
              <a:schemeClr val="accent5">
                <a:satMod val="175000"/>
                <a:alpha val="40000"/>
              </a:schemeClr>
            </a:glow>
          </a:effectLst>
        </p:spPr>
        <p:txBody>
          <a:bodyPr wrap="square" rtlCol="0">
            <a:spAutoFit/>
          </a:bodyPr>
          <a:lstStyle/>
          <a:p>
            <a:r>
              <a:rPr lang="en-US" sz="2000" b="1" dirty="0" smtClean="0"/>
              <a:t>2ND NODE(SHOPNOER MOR)</a:t>
            </a:r>
            <a:endParaRPr lang="en-US" sz="2000" b="1" dirty="0"/>
          </a:p>
        </p:txBody>
      </p:sp>
      <p:pic>
        <p:nvPicPr>
          <p:cNvPr id="12" name="Picture 5" descr="D:\survey of mymensingh\tin raster more\IMG_9942.JPG"/>
          <p:cNvPicPr>
            <a:picLocks noChangeAspect="1" noChangeArrowheads="1"/>
          </p:cNvPicPr>
          <p:nvPr/>
        </p:nvPicPr>
        <p:blipFill>
          <a:blip r:embed="rId4" cstate="print"/>
          <a:srcRect/>
          <a:stretch>
            <a:fillRect/>
          </a:stretch>
        </p:blipFill>
        <p:spPr bwMode="auto">
          <a:xfrm>
            <a:off x="152400" y="558800"/>
            <a:ext cx="2514600" cy="1676400"/>
          </a:xfrm>
          <a:prstGeom prst="rect">
            <a:avLst/>
          </a:prstGeom>
          <a:noFill/>
        </p:spPr>
      </p:pic>
      <p:sp>
        <p:nvSpPr>
          <p:cNvPr id="14" name="TextBox 13"/>
          <p:cNvSpPr txBox="1"/>
          <p:nvPr/>
        </p:nvSpPr>
        <p:spPr>
          <a:xfrm>
            <a:off x="7543800" y="533400"/>
            <a:ext cx="1067921" cy="307777"/>
          </a:xfrm>
          <a:prstGeom prst="rect">
            <a:avLst/>
          </a:prstGeom>
          <a:noFill/>
        </p:spPr>
        <p:txBody>
          <a:bodyPr wrap="none" rtlCol="0">
            <a:spAutoFit/>
          </a:bodyPr>
          <a:lstStyle/>
          <a:p>
            <a:r>
              <a:rPr lang="en-US" sz="1400" b="1" dirty="0" smtClean="0"/>
              <a:t>LEGENDS</a:t>
            </a:r>
            <a:endParaRPr lang="en-US" sz="1400" b="1" dirty="0"/>
          </a:p>
        </p:txBody>
      </p:sp>
      <p:sp>
        <p:nvSpPr>
          <p:cNvPr id="15" name="Rectangle 14"/>
          <p:cNvSpPr/>
          <p:nvPr/>
        </p:nvSpPr>
        <p:spPr>
          <a:xfrm>
            <a:off x="7620000" y="949643"/>
            <a:ext cx="228600" cy="152400"/>
          </a:xfrm>
          <a:prstGeom prst="rect">
            <a:avLst/>
          </a:prstGeom>
          <a:solidFill>
            <a:srgbClr val="F36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696200" y="1295400"/>
            <a:ext cx="228600" cy="152400"/>
          </a:xfrm>
          <a:prstGeom prst="rect">
            <a:avLst/>
          </a:prstGeom>
          <a:solidFill>
            <a:srgbClr val="C56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001000" y="2151221"/>
            <a:ext cx="228600" cy="152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991129" y="2456021"/>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991129" y="2684621"/>
            <a:ext cx="228600" cy="152400"/>
          </a:xfrm>
          <a:prstGeom prst="rect">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772400" y="838200"/>
            <a:ext cx="1074333" cy="400110"/>
          </a:xfrm>
          <a:prstGeom prst="rect">
            <a:avLst/>
          </a:prstGeom>
          <a:noFill/>
        </p:spPr>
        <p:txBody>
          <a:bodyPr wrap="none" rtlCol="0">
            <a:spAutoFit/>
          </a:bodyPr>
          <a:lstStyle/>
          <a:p>
            <a:r>
              <a:rPr lang="en-US" sz="1000" dirty="0" smtClean="0"/>
              <a:t>RESIDENTIAL </a:t>
            </a:r>
          </a:p>
          <a:p>
            <a:r>
              <a:rPr lang="en-US" sz="1000" dirty="0" smtClean="0"/>
              <a:t>AREA</a:t>
            </a:r>
            <a:endParaRPr lang="en-US" sz="1000" dirty="0"/>
          </a:p>
        </p:txBody>
      </p:sp>
      <p:sp>
        <p:nvSpPr>
          <p:cNvPr id="21" name="TextBox 20"/>
          <p:cNvSpPr txBox="1"/>
          <p:nvPr/>
        </p:nvSpPr>
        <p:spPr>
          <a:xfrm>
            <a:off x="7865489" y="1219200"/>
            <a:ext cx="1133644" cy="400110"/>
          </a:xfrm>
          <a:prstGeom prst="rect">
            <a:avLst/>
          </a:prstGeom>
          <a:noFill/>
        </p:spPr>
        <p:txBody>
          <a:bodyPr wrap="none" rtlCol="0">
            <a:spAutoFit/>
          </a:bodyPr>
          <a:lstStyle/>
          <a:p>
            <a:r>
              <a:rPr lang="en-US" sz="1000" b="1" dirty="0" smtClean="0"/>
              <a:t>COMMERCIAL</a:t>
            </a:r>
          </a:p>
          <a:p>
            <a:r>
              <a:rPr lang="en-US" sz="1000" b="1" dirty="0" smtClean="0"/>
              <a:t> AREA</a:t>
            </a:r>
            <a:endParaRPr lang="en-US" sz="1000" b="1" dirty="0"/>
          </a:p>
        </p:txBody>
      </p:sp>
      <p:sp>
        <p:nvSpPr>
          <p:cNvPr id="22" name="TextBox 21"/>
          <p:cNvSpPr txBox="1"/>
          <p:nvPr/>
        </p:nvSpPr>
        <p:spPr>
          <a:xfrm>
            <a:off x="8143529" y="2649379"/>
            <a:ext cx="654346" cy="246221"/>
          </a:xfrm>
          <a:prstGeom prst="rect">
            <a:avLst/>
          </a:prstGeom>
          <a:noFill/>
        </p:spPr>
        <p:txBody>
          <a:bodyPr wrap="none" rtlCol="0">
            <a:spAutoFit/>
          </a:bodyPr>
          <a:lstStyle/>
          <a:p>
            <a:r>
              <a:rPr lang="en-US" sz="1000" dirty="0" smtClean="0"/>
              <a:t>WATER</a:t>
            </a:r>
            <a:endParaRPr lang="en-US" sz="1000" dirty="0"/>
          </a:p>
        </p:txBody>
      </p:sp>
      <p:sp>
        <p:nvSpPr>
          <p:cNvPr id="23" name="TextBox 22"/>
          <p:cNvSpPr txBox="1"/>
          <p:nvPr/>
        </p:nvSpPr>
        <p:spPr>
          <a:xfrm>
            <a:off x="8153400" y="2133600"/>
            <a:ext cx="752129" cy="246221"/>
          </a:xfrm>
          <a:prstGeom prst="rect">
            <a:avLst/>
          </a:prstGeom>
          <a:noFill/>
        </p:spPr>
        <p:txBody>
          <a:bodyPr wrap="none" rtlCol="0">
            <a:spAutoFit/>
          </a:bodyPr>
          <a:lstStyle/>
          <a:p>
            <a:r>
              <a:rPr lang="en-US" sz="1000" dirty="0" smtClean="0"/>
              <a:t>VACANT</a:t>
            </a:r>
            <a:endParaRPr lang="en-US" sz="1000" dirty="0"/>
          </a:p>
        </p:txBody>
      </p:sp>
      <p:sp>
        <p:nvSpPr>
          <p:cNvPr id="24" name="TextBox 23"/>
          <p:cNvSpPr txBox="1"/>
          <p:nvPr/>
        </p:nvSpPr>
        <p:spPr>
          <a:xfrm>
            <a:off x="8143529" y="2438400"/>
            <a:ext cx="569387" cy="246221"/>
          </a:xfrm>
          <a:prstGeom prst="rect">
            <a:avLst/>
          </a:prstGeom>
          <a:noFill/>
        </p:spPr>
        <p:txBody>
          <a:bodyPr wrap="none" rtlCol="0">
            <a:spAutoFit/>
          </a:bodyPr>
          <a:lstStyle/>
          <a:p>
            <a:r>
              <a:rPr lang="en-US" sz="1000" dirty="0" smtClean="0"/>
              <a:t>ROAD</a:t>
            </a:r>
            <a:endParaRPr lang="en-US" sz="1000" dirty="0"/>
          </a:p>
        </p:txBody>
      </p:sp>
      <p:sp>
        <p:nvSpPr>
          <p:cNvPr id="25" name="Rectangle 24"/>
          <p:cNvSpPr/>
          <p:nvPr/>
        </p:nvSpPr>
        <p:spPr>
          <a:xfrm>
            <a:off x="8001000" y="3007042"/>
            <a:ext cx="228600" cy="152400"/>
          </a:xfrm>
          <a:prstGeom prst="rect">
            <a:avLst/>
          </a:prstGeom>
          <a:solidFill>
            <a:srgbClr val="5F9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153400" y="2971800"/>
            <a:ext cx="630301" cy="246221"/>
          </a:xfrm>
          <a:prstGeom prst="rect">
            <a:avLst/>
          </a:prstGeom>
          <a:noFill/>
        </p:spPr>
        <p:txBody>
          <a:bodyPr wrap="none" rtlCol="0">
            <a:spAutoFit/>
          </a:bodyPr>
          <a:lstStyle/>
          <a:p>
            <a:r>
              <a:rPr lang="en-US" sz="1000" dirty="0" smtClean="0"/>
              <a:t>GREEN</a:t>
            </a:r>
            <a:endParaRPr lang="en-US" sz="1000" dirty="0"/>
          </a:p>
        </p:txBody>
      </p:sp>
      <p:sp>
        <p:nvSpPr>
          <p:cNvPr id="32" name="Rectangle 31"/>
          <p:cNvSpPr/>
          <p:nvPr/>
        </p:nvSpPr>
        <p:spPr>
          <a:xfrm>
            <a:off x="8001000" y="1711642"/>
            <a:ext cx="228600" cy="152400"/>
          </a:xfrm>
          <a:prstGeom prst="rect">
            <a:avLst/>
          </a:prstGeom>
          <a:solidFill>
            <a:srgbClr val="8A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8153400" y="1600200"/>
            <a:ext cx="633507" cy="400110"/>
          </a:xfrm>
          <a:prstGeom prst="rect">
            <a:avLst/>
          </a:prstGeom>
          <a:noFill/>
        </p:spPr>
        <p:txBody>
          <a:bodyPr wrap="none" rtlCol="0">
            <a:spAutoFit/>
          </a:bodyPr>
          <a:lstStyle/>
          <a:p>
            <a:r>
              <a:rPr lang="en-US" sz="1000" dirty="0" smtClean="0"/>
              <a:t>GRASS </a:t>
            </a:r>
          </a:p>
          <a:p>
            <a:r>
              <a:rPr lang="en-US" sz="1000" dirty="0" smtClean="0"/>
              <a:t>LAND</a:t>
            </a:r>
            <a:endParaRPr lang="en-US" sz="1000" dirty="0"/>
          </a:p>
        </p:txBody>
      </p:sp>
    </p:spTree>
    <p:extLst>
      <p:ext uri="{BB962C8B-B14F-4D97-AF65-F5344CB8AC3E}">
        <p14:creationId xmlns:p14="http://schemas.microsoft.com/office/powerpoint/2010/main" val="32538974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5612.JPG"/>
          <p:cNvPicPr>
            <a:picLocks noChangeAspect="1"/>
          </p:cNvPicPr>
          <p:nvPr/>
        </p:nvPicPr>
        <p:blipFill>
          <a:blip r:embed="rId2" cstate="print"/>
          <a:srcRect t="4000"/>
          <a:stretch>
            <a:fillRect/>
          </a:stretch>
        </p:blipFill>
        <p:spPr>
          <a:xfrm>
            <a:off x="1143000" y="1121664"/>
            <a:ext cx="6934200" cy="4992624"/>
          </a:xfrm>
          <a:prstGeom prst="rect">
            <a:avLst/>
          </a:prstGeom>
        </p:spPr>
      </p:pic>
      <p:sp>
        <p:nvSpPr>
          <p:cNvPr id="3" name="TextBox 2"/>
          <p:cNvSpPr txBox="1"/>
          <p:nvPr/>
        </p:nvSpPr>
        <p:spPr>
          <a:xfrm>
            <a:off x="1295400" y="685800"/>
            <a:ext cx="2106667" cy="369332"/>
          </a:xfrm>
          <a:prstGeom prst="rect">
            <a:avLst/>
          </a:prstGeom>
          <a:noFill/>
        </p:spPr>
        <p:txBody>
          <a:bodyPr wrap="none" rtlCol="0">
            <a:spAutoFit/>
          </a:bodyPr>
          <a:lstStyle/>
          <a:p>
            <a:r>
              <a:rPr lang="en-US" dirty="0" smtClean="0"/>
              <a:t>Existing study model</a:t>
            </a:r>
            <a:endParaRPr lang="en-US" dirty="0"/>
          </a:p>
        </p:txBody>
      </p:sp>
    </p:spTree>
    <p:extLst>
      <p:ext uri="{BB962C8B-B14F-4D97-AF65-F5344CB8AC3E}">
        <p14:creationId xmlns:p14="http://schemas.microsoft.com/office/powerpoint/2010/main" val="29753948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6" name="TextBox 8"/>
          <p:cNvSpPr txBox="1">
            <a:spLocks noChangeArrowheads="1"/>
          </p:cNvSpPr>
          <p:nvPr/>
        </p:nvSpPr>
        <p:spPr bwMode="auto">
          <a:xfrm>
            <a:off x="2895600" y="2614830"/>
            <a:ext cx="4724399" cy="524759"/>
          </a:xfrm>
          <a:prstGeom prst="rect">
            <a:avLst/>
          </a:prstGeom>
          <a:noFill/>
          <a:ln w="9525">
            <a:noFill/>
            <a:miter lim="800000"/>
            <a:headEnd/>
            <a:tailEnd/>
          </a:ln>
        </p:spPr>
        <p:txBody>
          <a:bodyPr wrap="square" lIns="32004" tIns="16002" rIns="32004" bIns="16002">
            <a:spAutoFit/>
          </a:bodyPr>
          <a:lstStyle/>
          <a:p>
            <a:pPr algn="r"/>
            <a:r>
              <a:rPr lang="en-US" altLang="en-US" sz="3200" dirty="0">
                <a:solidFill>
                  <a:schemeClr val="bg1"/>
                </a:solidFill>
                <a:latin typeface="Calibri" pitchFamily="34" charset="0"/>
                <a:cs typeface="Calibri" pitchFamily="34" charset="0"/>
              </a:rPr>
              <a:t>Project </a:t>
            </a:r>
            <a:r>
              <a:rPr lang="en-US" altLang="en-US" sz="3200" dirty="0" smtClean="0">
                <a:solidFill>
                  <a:schemeClr val="bg1"/>
                </a:solidFill>
                <a:latin typeface="Calibri" pitchFamily="34" charset="0"/>
                <a:cs typeface="Calibri" pitchFamily="34" charset="0"/>
              </a:rPr>
              <a:t>04</a:t>
            </a:r>
            <a:endParaRPr lang="en-US" altLang="en-US" sz="3200" dirty="0">
              <a:solidFill>
                <a:schemeClr val="bg1"/>
              </a:solidFill>
              <a:latin typeface="Calibri" pitchFamily="34" charset="0"/>
              <a:cs typeface="Calibri" pitchFamily="34" charset="0"/>
            </a:endParaRPr>
          </a:p>
        </p:txBody>
      </p:sp>
      <p:sp>
        <p:nvSpPr>
          <p:cNvPr id="7" name="TextBox 3"/>
          <p:cNvSpPr txBox="1">
            <a:spLocks noChangeArrowheads="1"/>
          </p:cNvSpPr>
          <p:nvPr/>
        </p:nvSpPr>
        <p:spPr bwMode="auto">
          <a:xfrm>
            <a:off x="152400" y="3276600"/>
            <a:ext cx="7543800" cy="2400657"/>
          </a:xfrm>
          <a:prstGeom prst="rect">
            <a:avLst/>
          </a:prstGeom>
          <a:noFill/>
          <a:ln w="9525">
            <a:noFill/>
            <a:miter lim="800000"/>
            <a:headEnd/>
            <a:tailEnd/>
          </a:ln>
        </p:spPr>
        <p:txBody>
          <a:bodyPr wrap="square">
            <a:spAutoFit/>
          </a:bodyPr>
          <a:lstStyle/>
          <a:p>
            <a:pPr algn="r"/>
            <a:r>
              <a:rPr lang="en-US" sz="3000" dirty="0">
                <a:latin typeface="Calibri" pitchFamily="34" charset="0"/>
                <a:cs typeface="Calibri" pitchFamily="34" charset="0"/>
              </a:rPr>
              <a:t>Preservation of historic structure of </a:t>
            </a:r>
            <a:r>
              <a:rPr lang="en-US" sz="3000" dirty="0" err="1" smtClean="0">
                <a:latin typeface="Calibri" pitchFamily="34" charset="0"/>
                <a:cs typeface="Calibri" pitchFamily="34" charset="0"/>
              </a:rPr>
              <a:t>Mymensingh</a:t>
            </a:r>
            <a:r>
              <a:rPr lang="en-US" sz="3000" dirty="0" smtClean="0">
                <a:latin typeface="Calibri" pitchFamily="34" charset="0"/>
                <a:cs typeface="Calibri" pitchFamily="34" charset="0"/>
              </a:rPr>
              <a:t> city </a:t>
            </a:r>
            <a:r>
              <a:rPr lang="en-US" sz="3000" dirty="0">
                <a:latin typeface="Calibri" pitchFamily="34" charset="0"/>
                <a:cs typeface="Calibri" pitchFamily="34" charset="0"/>
              </a:rPr>
              <a:t>&amp; design a heritage walk route to historic old  core &amp; sustainable tourism based on existing heritage &amp; religious structure</a:t>
            </a:r>
          </a:p>
        </p:txBody>
      </p:sp>
    </p:spTree>
    <p:extLst>
      <p:ext uri="{BB962C8B-B14F-4D97-AF65-F5344CB8AC3E}">
        <p14:creationId xmlns:p14="http://schemas.microsoft.com/office/powerpoint/2010/main" val="17141723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800" dirty="0"/>
              <a:t>PROJECT 04</a:t>
            </a:r>
            <a:br>
              <a:rPr lang="en-US" sz="1800" dirty="0"/>
            </a:br>
            <a:r>
              <a:rPr lang="en-US" sz="1800" b="1" dirty="0"/>
              <a:t>Preservation (Revitalization </a:t>
            </a:r>
            <a:r>
              <a:rPr lang="en-US" sz="1800" b="1" i="1" dirty="0"/>
              <a:t>I </a:t>
            </a:r>
            <a:r>
              <a:rPr lang="en-US" sz="1800" b="1" dirty="0"/>
              <a:t>Conservation) of Historic Structures of Mymensingh City and Design a Heritage Walk Route to the Historic Old Core. Integrated and Sustainable Tourism Based on Existing Heritage and Religious Structures</a:t>
            </a:r>
            <a:endParaRPr lang="en-US" sz="1800" dirty="0"/>
          </a:p>
        </p:txBody>
      </p:sp>
      <p:sp>
        <p:nvSpPr>
          <p:cNvPr id="3" name="Content Placeholder 2"/>
          <p:cNvSpPr>
            <a:spLocks noGrp="1"/>
          </p:cNvSpPr>
          <p:nvPr>
            <p:ph idx="1"/>
          </p:nvPr>
        </p:nvSpPr>
        <p:spPr/>
        <p:txBody>
          <a:bodyPr>
            <a:normAutofit fontScale="55000" lnSpcReduction="20000"/>
          </a:bodyPr>
          <a:lstStyle/>
          <a:p>
            <a:pPr marL="0" indent="0" algn="just">
              <a:lnSpc>
                <a:spcPct val="120000"/>
              </a:lnSpc>
              <a:buNone/>
            </a:pPr>
            <a:r>
              <a:rPr lang="en-US" sz="2200" dirty="0">
                <a:latin typeface="+mj-lt"/>
              </a:rPr>
              <a:t>Mymensingh is one of the 16 old districts of Bangladesh which was constituted by the British East India Company. Being more than 400 years old, Mymensingh has a rich cultural and political history and has a very significant position in History of Bangladesh. It was known as the city of </a:t>
            </a:r>
            <a:r>
              <a:rPr lang="en-US" sz="2200" dirty="0" err="1">
                <a:latin typeface="+mj-lt"/>
              </a:rPr>
              <a:t>Zamindar</a:t>
            </a:r>
            <a:r>
              <a:rPr lang="en-US" sz="2200" dirty="0">
                <a:latin typeface="+mj-lt"/>
              </a:rPr>
              <a:t> [land-lord]. The city was </a:t>
            </a:r>
            <a:r>
              <a:rPr lang="en-US" sz="2200" dirty="0" err="1">
                <a:latin typeface="+mj-lt"/>
              </a:rPr>
              <a:t>moulded</a:t>
            </a:r>
            <a:r>
              <a:rPr lang="en-US" sz="2200" dirty="0">
                <a:latin typeface="+mj-lt"/>
              </a:rPr>
              <a:t> by twelve renowned </a:t>
            </a:r>
            <a:r>
              <a:rPr lang="en-US" sz="2200" dirty="0" err="1">
                <a:latin typeface="+mj-lt"/>
              </a:rPr>
              <a:t>Zamindars</a:t>
            </a:r>
            <a:r>
              <a:rPr lang="en-US" sz="2200" dirty="0">
                <a:latin typeface="+mj-lt"/>
              </a:rPr>
              <a:t> around 1887. The twelve of them allied and formed their territory by constructing </a:t>
            </a:r>
            <a:r>
              <a:rPr lang="en-US" sz="2200" dirty="0" err="1">
                <a:latin typeface="+mj-lt"/>
              </a:rPr>
              <a:t>Zamindar</a:t>
            </a:r>
            <a:r>
              <a:rPr lang="en-US" sz="2200" dirty="0">
                <a:latin typeface="+mj-lt"/>
              </a:rPr>
              <a:t> Houses and a planned 'road network'. The original road-network was designed to maintain their communication as well as establish and  exercise power. The roads connect all the </a:t>
            </a:r>
            <a:r>
              <a:rPr lang="en-US" sz="2200" dirty="0" err="1">
                <a:latin typeface="+mj-lt"/>
              </a:rPr>
              <a:t>Zamindar</a:t>
            </a:r>
            <a:r>
              <a:rPr lang="en-US" sz="2200" dirty="0">
                <a:latin typeface="+mj-lt"/>
              </a:rPr>
              <a:t> Houses and displays a bond among them. The morphological pattern of the city has developed form this correlation between these two factors. Beside this </a:t>
            </a:r>
            <a:r>
              <a:rPr lang="en-US" sz="2200" dirty="0" err="1">
                <a:latin typeface="+mj-lt"/>
              </a:rPr>
              <a:t>Zamindar</a:t>
            </a:r>
            <a:r>
              <a:rPr lang="en-US" sz="2200" dirty="0">
                <a:latin typeface="+mj-lt"/>
              </a:rPr>
              <a:t> Houses, there are many temples with rich details and ornamentation in the city. These buildings have historic value and tell us about the life and culture of our past. Urban revitalization of this city core area can improve the quality of life of the population greatly and enhance the image and economic strength of the city as well through tourism.</a:t>
            </a:r>
          </a:p>
          <a:p>
            <a:pPr marL="0" indent="0" algn="just">
              <a:lnSpc>
                <a:spcPct val="120000"/>
              </a:lnSpc>
              <a:buNone/>
            </a:pPr>
            <a:r>
              <a:rPr lang="en-US" sz="2200" dirty="0" smtClean="0">
                <a:latin typeface="+mj-lt"/>
              </a:rPr>
              <a:t>This </a:t>
            </a:r>
            <a:r>
              <a:rPr lang="en-US" sz="2200" dirty="0">
                <a:latin typeface="+mj-lt"/>
              </a:rPr>
              <a:t>project considers revitalizing the historic part of the Mymensingh city with emphasis on tourism based development. Students are required to propose a revitalization scheme and chalk out a tourism plan. A well  planned tourism  plan can make the city core area as a  base station and the historic structures as points of attraction in the city and includes the nearby spots, such as </a:t>
            </a:r>
            <a:r>
              <a:rPr lang="en-US" sz="2200" dirty="0" err="1">
                <a:latin typeface="+mj-lt"/>
              </a:rPr>
              <a:t>Garo</a:t>
            </a:r>
            <a:r>
              <a:rPr lang="en-US" sz="2200" dirty="0">
                <a:latin typeface="+mj-lt"/>
              </a:rPr>
              <a:t> hill, </a:t>
            </a:r>
            <a:r>
              <a:rPr lang="en-US" sz="2200" dirty="0" err="1">
                <a:latin typeface="+mj-lt"/>
              </a:rPr>
              <a:t>Brishiri</a:t>
            </a:r>
            <a:r>
              <a:rPr lang="en-US" sz="2200" dirty="0">
                <a:latin typeface="+mj-lt"/>
              </a:rPr>
              <a:t> area etc. within reach. Such a tourism plan can easily attract people and make them stay in Mymensingh for a few days exclusively for tourism and this has a great potential to contribute to the economic strength of Mymensingh and boost the city image.</a:t>
            </a:r>
          </a:p>
          <a:p>
            <a:pPr marL="0" indent="0">
              <a:lnSpc>
                <a:spcPct val="120000"/>
              </a:lnSpc>
              <a:buNone/>
            </a:pPr>
            <a:endParaRPr lang="en-US" dirty="0"/>
          </a:p>
        </p:txBody>
      </p:sp>
    </p:spTree>
    <p:extLst>
      <p:ext uri="{BB962C8B-B14F-4D97-AF65-F5344CB8AC3E}">
        <p14:creationId xmlns:p14="http://schemas.microsoft.com/office/powerpoint/2010/main" val="3653322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Site survey and interactive sessions, </a:t>
            </a:r>
            <a:br>
              <a:rPr lang="en-US" sz="2400" dirty="0" smtClean="0"/>
            </a:br>
            <a:r>
              <a:rPr lang="en-US" sz="2400" dirty="0" smtClean="0"/>
              <a:t>Date 20.10.2014 to 24.10.2014</a:t>
            </a:r>
            <a:endParaRPr lang="en-US" sz="2400" dirty="0"/>
          </a:p>
        </p:txBody>
      </p:sp>
      <p:pic>
        <p:nvPicPr>
          <p:cNvPr id="8" name="Picture 7" descr="IMGL1483.JPG"/>
          <p:cNvPicPr>
            <a:picLocks noChangeAspect="1"/>
          </p:cNvPicPr>
          <p:nvPr/>
        </p:nvPicPr>
        <p:blipFill>
          <a:blip r:embed="rId2" cstate="print"/>
          <a:stretch>
            <a:fillRect/>
          </a:stretch>
        </p:blipFill>
        <p:spPr>
          <a:xfrm>
            <a:off x="609600" y="1371600"/>
            <a:ext cx="3124200" cy="2082279"/>
          </a:xfrm>
          <a:prstGeom prst="rect">
            <a:avLst/>
          </a:prstGeom>
        </p:spPr>
      </p:pic>
      <p:pic>
        <p:nvPicPr>
          <p:cNvPr id="9" name="Picture 8" descr="IMGL1501.JPG"/>
          <p:cNvPicPr>
            <a:picLocks noChangeAspect="1"/>
          </p:cNvPicPr>
          <p:nvPr/>
        </p:nvPicPr>
        <p:blipFill>
          <a:blip r:embed="rId3" cstate="print"/>
          <a:stretch>
            <a:fillRect/>
          </a:stretch>
        </p:blipFill>
        <p:spPr>
          <a:xfrm>
            <a:off x="3962400" y="2971801"/>
            <a:ext cx="4573143" cy="3048000"/>
          </a:xfrm>
          <a:prstGeom prst="rect">
            <a:avLst/>
          </a:prstGeom>
        </p:spPr>
      </p:pic>
      <p:pic>
        <p:nvPicPr>
          <p:cNvPr id="11" name="Picture 10" descr="IMGL9640.JPG"/>
          <p:cNvPicPr>
            <a:picLocks noChangeAspect="1"/>
          </p:cNvPicPr>
          <p:nvPr/>
        </p:nvPicPr>
        <p:blipFill>
          <a:blip r:embed="rId4" cstate="print"/>
          <a:srcRect t="2299" b="14943"/>
          <a:stretch>
            <a:fillRect/>
          </a:stretch>
        </p:blipFill>
        <p:spPr>
          <a:xfrm>
            <a:off x="2667000" y="4600904"/>
            <a:ext cx="1143000" cy="1418896"/>
          </a:xfrm>
          <a:prstGeom prst="rect">
            <a:avLst/>
          </a:prstGeom>
        </p:spPr>
      </p:pic>
      <p:pic>
        <p:nvPicPr>
          <p:cNvPr id="12" name="Picture 11" descr="IMGL8840.JPG"/>
          <p:cNvPicPr>
            <a:picLocks noChangeAspect="1"/>
          </p:cNvPicPr>
          <p:nvPr/>
        </p:nvPicPr>
        <p:blipFill>
          <a:blip r:embed="rId5" cstate="print"/>
          <a:stretch>
            <a:fillRect/>
          </a:stretch>
        </p:blipFill>
        <p:spPr>
          <a:xfrm>
            <a:off x="6477000" y="1371600"/>
            <a:ext cx="2057400" cy="1371257"/>
          </a:xfrm>
          <a:prstGeom prst="rect">
            <a:avLst/>
          </a:prstGeom>
        </p:spPr>
      </p:pic>
      <p:pic>
        <p:nvPicPr>
          <p:cNvPr id="13" name="Picture 12" descr="WP_20141021_004.jpg"/>
          <p:cNvPicPr>
            <a:picLocks noChangeAspect="1"/>
          </p:cNvPicPr>
          <p:nvPr/>
        </p:nvPicPr>
        <p:blipFill>
          <a:blip r:embed="rId6" cstate="print"/>
          <a:stretch>
            <a:fillRect/>
          </a:stretch>
        </p:blipFill>
        <p:spPr>
          <a:xfrm>
            <a:off x="609600" y="3657600"/>
            <a:ext cx="1752600" cy="986824"/>
          </a:xfrm>
          <a:prstGeom prst="rect">
            <a:avLst/>
          </a:prstGeom>
        </p:spPr>
      </p:pic>
      <p:pic>
        <p:nvPicPr>
          <p:cNvPr id="15" name="Picture 14" descr="WP_20141021_022.jpg"/>
          <p:cNvPicPr>
            <a:picLocks noChangeAspect="1"/>
          </p:cNvPicPr>
          <p:nvPr/>
        </p:nvPicPr>
        <p:blipFill>
          <a:blip r:embed="rId7" cstate="print"/>
          <a:stretch>
            <a:fillRect/>
          </a:stretch>
        </p:blipFill>
        <p:spPr>
          <a:xfrm>
            <a:off x="3962400" y="1371600"/>
            <a:ext cx="772297" cy="1371600"/>
          </a:xfrm>
          <a:prstGeom prst="rect">
            <a:avLst/>
          </a:prstGeom>
        </p:spPr>
      </p:pic>
    </p:spTree>
    <p:extLst>
      <p:ext uri="{BB962C8B-B14F-4D97-AF65-F5344CB8AC3E}">
        <p14:creationId xmlns:p14="http://schemas.microsoft.com/office/powerpoint/2010/main" val="34528877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8165"/>
            <a:ext cx="7886700" cy="994172"/>
          </a:xfrm>
        </p:spPr>
        <p:txBody>
          <a:bodyPr>
            <a:noAutofit/>
          </a:bodyPr>
          <a:lstStyle/>
          <a:p>
            <a:r>
              <a:rPr lang="en-CA" sz="1800" b="1" dirty="0"/>
              <a:t>Project 4: Preservation (Revitalization / Conservation) of Historic Structures of Mymensingh City and Design a Heritage Walk Route to the Historic Old Core. Integrated and Sustainable Tourism Based on Existing Heritage and Religious Structures</a:t>
            </a:r>
            <a:endParaRPr lang="en-US" sz="1800" dirty="0"/>
          </a:p>
        </p:txBody>
      </p:sp>
      <p:graphicFrame>
        <p:nvGraphicFramePr>
          <p:cNvPr id="3" name="Diagram 2"/>
          <p:cNvGraphicFramePr/>
          <p:nvPr>
            <p:extLst>
              <p:ext uri="{D42A27DB-BD31-4B8C-83A1-F6EECF244321}">
                <p14:modId xmlns:p14="http://schemas.microsoft.com/office/powerpoint/2010/main" val="3246268050"/>
              </p:ext>
            </p:extLst>
          </p:nvPr>
        </p:nvGraphicFramePr>
        <p:xfrm>
          <a:off x="285636" y="2162337"/>
          <a:ext cx="8761862" cy="3751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50488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sz="2800" dirty="0" smtClean="0">
                <a:latin typeface="Calibri" pitchFamily="34" charset="0"/>
                <a:cs typeface="Calibri" pitchFamily="34" charset="0"/>
              </a:rPr>
              <a:t>Project 04: </a:t>
            </a:r>
            <a:r>
              <a:rPr lang="en-US" sz="2400" dirty="0" smtClean="0">
                <a:latin typeface="Calibri" pitchFamily="34" charset="0"/>
                <a:cs typeface="Calibri" pitchFamily="34" charset="0"/>
              </a:rPr>
              <a:t>Preservation of historic structure of </a:t>
            </a:r>
            <a:r>
              <a:rPr lang="en-US" sz="2400" dirty="0" err="1" smtClean="0">
                <a:latin typeface="Calibri" pitchFamily="34" charset="0"/>
                <a:cs typeface="Calibri" pitchFamily="34" charset="0"/>
              </a:rPr>
              <a:t>Mymensingh</a:t>
            </a:r>
            <a:r>
              <a:rPr lang="en-US" sz="2400" dirty="0" smtClean="0">
                <a:latin typeface="Calibri" pitchFamily="34" charset="0"/>
                <a:cs typeface="Calibri" pitchFamily="34" charset="0"/>
              </a:rPr>
              <a:t> city &amp; design a heritage walk route to historic old  core &amp; sustainable tourism based on existing heritage &amp; religious structure</a:t>
            </a:r>
            <a:endParaRPr lang="en-US" sz="2200" dirty="0"/>
          </a:p>
        </p:txBody>
      </p:sp>
      <p:sp>
        <p:nvSpPr>
          <p:cNvPr id="3" name="Content Placeholder 2"/>
          <p:cNvSpPr>
            <a:spLocks noGrp="1"/>
          </p:cNvSpPr>
          <p:nvPr>
            <p:ph sz="quarter" idx="1"/>
          </p:nvPr>
        </p:nvSpPr>
        <p:spPr>
          <a:xfrm>
            <a:off x="457200" y="1143000"/>
            <a:ext cx="8686800" cy="5029200"/>
          </a:xfrm>
        </p:spPr>
        <p:txBody>
          <a:bodyPr/>
          <a:lstStyle/>
          <a:p>
            <a:pPr>
              <a:buNone/>
            </a:pPr>
            <a:r>
              <a:rPr lang="en-US" sz="2400" b="1" dirty="0" smtClean="0">
                <a:latin typeface="Calibri" pitchFamily="34" charset="0"/>
                <a:cs typeface="Calibri" pitchFamily="34" charset="0"/>
              </a:rPr>
              <a:t>Survey</a:t>
            </a:r>
            <a:r>
              <a:rPr lang="en-US" dirty="0" smtClean="0"/>
              <a:t> </a:t>
            </a:r>
          </a:p>
          <a:p>
            <a:pPr>
              <a:buNone/>
            </a:pPr>
            <a:endParaRPr lang="en-US" dirty="0"/>
          </a:p>
        </p:txBody>
      </p:sp>
      <p:sp>
        <p:nvSpPr>
          <p:cNvPr id="17" name="Rectangle 16"/>
          <p:cNvSpPr/>
          <p:nvPr/>
        </p:nvSpPr>
        <p:spPr>
          <a:xfrm>
            <a:off x="3657600" y="5574268"/>
            <a:ext cx="1828800" cy="369332"/>
          </a:xfrm>
          <a:prstGeom prst="rect">
            <a:avLst/>
          </a:prstGeom>
        </p:spPr>
        <p:txBody>
          <a:bodyPr wrap="square">
            <a:spAutoFit/>
          </a:bodyPr>
          <a:lstStyle/>
          <a:p>
            <a:r>
              <a:rPr lang="en-US" dirty="0" smtClean="0">
                <a:latin typeface="Calibri" pitchFamily="34" charset="0"/>
                <a:cs typeface="Calibri" pitchFamily="34" charset="0"/>
              </a:rPr>
              <a:t>Telegraph Office</a:t>
            </a:r>
            <a:endParaRPr lang="en-US" dirty="0">
              <a:latin typeface="Calibri" pitchFamily="34" charset="0"/>
              <a:cs typeface="Calibri" pitchFamily="34" charset="0"/>
            </a:endParaRPr>
          </a:p>
        </p:txBody>
      </p:sp>
      <p:pic>
        <p:nvPicPr>
          <p:cNvPr id="10" name="Picture 9" descr="IMG_3028.JPG"/>
          <p:cNvPicPr>
            <a:picLocks noChangeAspect="1"/>
          </p:cNvPicPr>
          <p:nvPr/>
        </p:nvPicPr>
        <p:blipFill>
          <a:blip r:embed="rId2" cstate="print"/>
          <a:stretch>
            <a:fillRect/>
          </a:stretch>
        </p:blipFill>
        <p:spPr>
          <a:xfrm>
            <a:off x="533400" y="3962400"/>
            <a:ext cx="3048000" cy="2032000"/>
          </a:xfrm>
          <a:prstGeom prst="rect">
            <a:avLst/>
          </a:prstGeom>
        </p:spPr>
      </p:pic>
      <p:pic>
        <p:nvPicPr>
          <p:cNvPr id="12" name="Picture 11" descr="IMG_2786.JPG"/>
          <p:cNvPicPr>
            <a:picLocks noChangeAspect="1"/>
          </p:cNvPicPr>
          <p:nvPr/>
        </p:nvPicPr>
        <p:blipFill>
          <a:blip r:embed="rId3" cstate="print"/>
          <a:stretch>
            <a:fillRect/>
          </a:stretch>
        </p:blipFill>
        <p:spPr>
          <a:xfrm>
            <a:off x="533400" y="1701800"/>
            <a:ext cx="3048000" cy="2032000"/>
          </a:xfrm>
          <a:prstGeom prst="rect">
            <a:avLst/>
          </a:prstGeom>
        </p:spPr>
      </p:pic>
      <p:pic>
        <p:nvPicPr>
          <p:cNvPr id="18" name="Picture 17" descr="IMG_2774.JPG"/>
          <p:cNvPicPr>
            <a:picLocks noChangeAspect="1"/>
          </p:cNvPicPr>
          <p:nvPr/>
        </p:nvPicPr>
        <p:blipFill>
          <a:blip r:embed="rId4" cstate="print"/>
          <a:stretch>
            <a:fillRect/>
          </a:stretch>
        </p:blipFill>
        <p:spPr>
          <a:xfrm>
            <a:off x="3695700" y="1676400"/>
            <a:ext cx="3086100" cy="2057400"/>
          </a:xfrm>
          <a:prstGeom prst="rect">
            <a:avLst/>
          </a:prstGeom>
        </p:spPr>
      </p:pic>
      <p:pic>
        <p:nvPicPr>
          <p:cNvPr id="19" name="Picture 18" descr="IMG_2888.JPG"/>
          <p:cNvPicPr>
            <a:picLocks noChangeAspect="1"/>
          </p:cNvPicPr>
          <p:nvPr/>
        </p:nvPicPr>
        <p:blipFill>
          <a:blip r:embed="rId5" cstate="print"/>
          <a:stretch>
            <a:fillRect/>
          </a:stretch>
        </p:blipFill>
        <p:spPr>
          <a:xfrm>
            <a:off x="5638800" y="3962400"/>
            <a:ext cx="3048000" cy="2032000"/>
          </a:xfrm>
          <a:prstGeom prst="rect">
            <a:avLst/>
          </a:prstGeom>
        </p:spPr>
      </p:pic>
      <p:sp>
        <p:nvSpPr>
          <p:cNvPr id="20" name="Rectangle 19"/>
          <p:cNvSpPr/>
          <p:nvPr/>
        </p:nvSpPr>
        <p:spPr>
          <a:xfrm>
            <a:off x="6858000" y="1676400"/>
            <a:ext cx="1828800" cy="369332"/>
          </a:xfrm>
          <a:prstGeom prst="rect">
            <a:avLst/>
          </a:prstGeom>
        </p:spPr>
        <p:txBody>
          <a:bodyPr wrap="square">
            <a:spAutoFit/>
          </a:bodyPr>
          <a:lstStyle/>
          <a:p>
            <a:r>
              <a:rPr lang="en-US" dirty="0" smtClean="0">
                <a:latin typeface="Calibri" pitchFamily="34" charset="0"/>
                <a:cs typeface="Calibri" pitchFamily="34" charset="0"/>
              </a:rPr>
              <a:t>S K Hospital</a:t>
            </a:r>
            <a:endParaRPr lang="en-US" dirty="0">
              <a:latin typeface="Calibri" pitchFamily="34" charset="0"/>
              <a:cs typeface="Calibri" pitchFamily="34" charset="0"/>
            </a:endParaRPr>
          </a:p>
        </p:txBody>
      </p:sp>
    </p:spTree>
    <p:extLst>
      <p:ext uri="{BB962C8B-B14F-4D97-AF65-F5344CB8AC3E}">
        <p14:creationId xmlns:p14="http://schemas.microsoft.com/office/powerpoint/2010/main" val="24376420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latin typeface="Calibri" pitchFamily="34" charset="0"/>
                <a:cs typeface="Calibri" pitchFamily="34" charset="0"/>
              </a:rPr>
              <a:t>Survey</a:t>
            </a:r>
            <a:endParaRPr lang="en-US" sz="2400" dirty="0">
              <a:latin typeface="Calibri" pitchFamily="34" charset="0"/>
              <a:cs typeface="Calibri" pitchFamily="34" charset="0"/>
            </a:endParaRPr>
          </a:p>
        </p:txBody>
      </p:sp>
      <p:sp>
        <p:nvSpPr>
          <p:cNvPr id="21" name="Rectangle 20"/>
          <p:cNvSpPr/>
          <p:nvPr/>
        </p:nvSpPr>
        <p:spPr>
          <a:xfrm>
            <a:off x="4267200" y="3429000"/>
            <a:ext cx="2057400" cy="369332"/>
          </a:xfrm>
          <a:prstGeom prst="rect">
            <a:avLst/>
          </a:prstGeom>
        </p:spPr>
        <p:txBody>
          <a:bodyPr wrap="square">
            <a:spAutoFit/>
          </a:bodyPr>
          <a:lstStyle/>
          <a:p>
            <a:r>
              <a:rPr lang="en-US" dirty="0" err="1" smtClean="0">
                <a:latin typeface="Calibri" pitchFamily="34" charset="0"/>
                <a:cs typeface="Calibri" pitchFamily="34" charset="0"/>
              </a:rPr>
              <a:t>Shoshi</a:t>
            </a:r>
            <a:r>
              <a:rPr lang="en-US" dirty="0" smtClean="0">
                <a:latin typeface="Calibri" pitchFamily="34" charset="0"/>
                <a:cs typeface="Calibri" pitchFamily="34" charset="0"/>
              </a:rPr>
              <a:t> Lodge</a:t>
            </a:r>
            <a:endParaRPr lang="en-US" dirty="0"/>
          </a:p>
        </p:txBody>
      </p:sp>
      <p:pic>
        <p:nvPicPr>
          <p:cNvPr id="18" name="Picture 17" descr="IMG_2902.JPG"/>
          <p:cNvPicPr>
            <a:picLocks noChangeAspect="1"/>
          </p:cNvPicPr>
          <p:nvPr/>
        </p:nvPicPr>
        <p:blipFill>
          <a:blip r:embed="rId2" cstate="print"/>
          <a:stretch>
            <a:fillRect/>
          </a:stretch>
        </p:blipFill>
        <p:spPr>
          <a:xfrm>
            <a:off x="457200" y="1295400"/>
            <a:ext cx="3657600" cy="2438400"/>
          </a:xfrm>
          <a:prstGeom prst="rect">
            <a:avLst/>
          </a:prstGeom>
        </p:spPr>
      </p:pic>
      <p:pic>
        <p:nvPicPr>
          <p:cNvPr id="22" name="Picture 21" descr="IMG_2897.JPG"/>
          <p:cNvPicPr>
            <a:picLocks noChangeAspect="1"/>
          </p:cNvPicPr>
          <p:nvPr/>
        </p:nvPicPr>
        <p:blipFill>
          <a:blip r:embed="rId3" cstate="print"/>
          <a:stretch>
            <a:fillRect/>
          </a:stretch>
        </p:blipFill>
        <p:spPr>
          <a:xfrm>
            <a:off x="457200" y="3810000"/>
            <a:ext cx="3657600" cy="2438400"/>
          </a:xfrm>
          <a:prstGeom prst="rect">
            <a:avLst/>
          </a:prstGeom>
        </p:spPr>
      </p:pic>
      <p:pic>
        <p:nvPicPr>
          <p:cNvPr id="23" name="Picture 22" descr="IMG_3079.JPG"/>
          <p:cNvPicPr>
            <a:picLocks noChangeAspect="1"/>
          </p:cNvPicPr>
          <p:nvPr/>
        </p:nvPicPr>
        <p:blipFill>
          <a:blip r:embed="rId4" cstate="print"/>
          <a:stretch>
            <a:fillRect/>
          </a:stretch>
        </p:blipFill>
        <p:spPr>
          <a:xfrm>
            <a:off x="6400800" y="1371600"/>
            <a:ext cx="2286000" cy="1524000"/>
          </a:xfrm>
          <a:prstGeom prst="rect">
            <a:avLst/>
          </a:prstGeom>
        </p:spPr>
      </p:pic>
      <p:pic>
        <p:nvPicPr>
          <p:cNvPr id="24" name="Picture 23" descr="IMG_3061.JPG"/>
          <p:cNvPicPr>
            <a:picLocks noChangeAspect="1"/>
          </p:cNvPicPr>
          <p:nvPr/>
        </p:nvPicPr>
        <p:blipFill>
          <a:blip r:embed="rId5" cstate="print"/>
          <a:stretch>
            <a:fillRect/>
          </a:stretch>
        </p:blipFill>
        <p:spPr>
          <a:xfrm>
            <a:off x="6405282" y="2971800"/>
            <a:ext cx="2281518" cy="1521012"/>
          </a:xfrm>
          <a:prstGeom prst="rect">
            <a:avLst/>
          </a:prstGeom>
        </p:spPr>
      </p:pic>
      <p:pic>
        <p:nvPicPr>
          <p:cNvPr id="25" name="Picture 24" descr="IMG_2895.JPG"/>
          <p:cNvPicPr>
            <a:picLocks noChangeAspect="1"/>
          </p:cNvPicPr>
          <p:nvPr/>
        </p:nvPicPr>
        <p:blipFill>
          <a:blip r:embed="rId6" cstate="print"/>
          <a:stretch>
            <a:fillRect/>
          </a:stretch>
        </p:blipFill>
        <p:spPr>
          <a:xfrm rot="16200000">
            <a:off x="3889375" y="1063625"/>
            <a:ext cx="2724150" cy="1816100"/>
          </a:xfrm>
          <a:prstGeom prst="rect">
            <a:avLst/>
          </a:prstGeom>
        </p:spPr>
      </p:pic>
      <p:pic>
        <p:nvPicPr>
          <p:cNvPr id="26" name="Picture 25" descr="IMG_2851.JPG"/>
          <p:cNvPicPr>
            <a:picLocks noChangeAspect="1"/>
          </p:cNvPicPr>
          <p:nvPr/>
        </p:nvPicPr>
        <p:blipFill>
          <a:blip r:embed="rId7" cstate="print"/>
          <a:stretch>
            <a:fillRect/>
          </a:stretch>
        </p:blipFill>
        <p:spPr>
          <a:xfrm>
            <a:off x="4419600" y="4572000"/>
            <a:ext cx="2514600" cy="1676400"/>
          </a:xfrm>
          <a:prstGeom prst="rect">
            <a:avLst/>
          </a:prstGeom>
        </p:spPr>
      </p:pic>
      <p:sp>
        <p:nvSpPr>
          <p:cNvPr id="27" name="Rectangle 26"/>
          <p:cNvSpPr/>
          <p:nvPr/>
        </p:nvSpPr>
        <p:spPr>
          <a:xfrm>
            <a:off x="7010400" y="5867400"/>
            <a:ext cx="1752600" cy="369332"/>
          </a:xfrm>
          <a:prstGeom prst="rect">
            <a:avLst/>
          </a:prstGeom>
        </p:spPr>
        <p:txBody>
          <a:bodyPr wrap="square">
            <a:spAutoFit/>
          </a:bodyPr>
          <a:lstStyle/>
          <a:p>
            <a:r>
              <a:rPr lang="en-US" dirty="0" smtClean="0">
                <a:latin typeface="Calibri" pitchFamily="34" charset="0"/>
                <a:cs typeface="Calibri" pitchFamily="34" charset="0"/>
              </a:rPr>
              <a:t>Diabetic Society</a:t>
            </a:r>
            <a:endParaRPr lang="en-US" dirty="0"/>
          </a:p>
        </p:txBody>
      </p:sp>
      <p:sp>
        <p:nvSpPr>
          <p:cNvPr id="28" name="Rectangle 27"/>
          <p:cNvSpPr/>
          <p:nvPr/>
        </p:nvSpPr>
        <p:spPr>
          <a:xfrm>
            <a:off x="7010400" y="4572000"/>
            <a:ext cx="1981200" cy="369332"/>
          </a:xfrm>
          <a:prstGeom prst="rect">
            <a:avLst/>
          </a:prstGeom>
        </p:spPr>
        <p:txBody>
          <a:bodyPr wrap="square">
            <a:spAutoFit/>
          </a:bodyPr>
          <a:lstStyle/>
          <a:p>
            <a:r>
              <a:rPr lang="en-US" dirty="0" err="1" smtClean="0">
                <a:latin typeface="Calibri" pitchFamily="34" charset="0"/>
                <a:cs typeface="Calibri" pitchFamily="34" charset="0"/>
              </a:rPr>
              <a:t>Biddamoye</a:t>
            </a:r>
            <a:r>
              <a:rPr lang="en-US" dirty="0" smtClean="0">
                <a:latin typeface="Calibri" pitchFamily="34" charset="0"/>
                <a:cs typeface="Calibri" pitchFamily="34" charset="0"/>
              </a:rPr>
              <a:t>  School</a:t>
            </a:r>
            <a:endParaRPr lang="en-US" dirty="0"/>
          </a:p>
        </p:txBody>
      </p:sp>
    </p:spTree>
    <p:extLst>
      <p:ext uri="{BB962C8B-B14F-4D97-AF65-F5344CB8AC3E}">
        <p14:creationId xmlns:p14="http://schemas.microsoft.com/office/powerpoint/2010/main" val="17899839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IMG_2818.JPG"/>
          <p:cNvPicPr>
            <a:picLocks noGrp="1" noChangeAspect="1"/>
          </p:cNvPicPr>
          <p:nvPr>
            <p:ph sz="quarter" idx="1"/>
          </p:nvPr>
        </p:nvPicPr>
        <p:blipFill>
          <a:blip r:embed="rId2" cstate="print"/>
          <a:srcRect l="13133"/>
          <a:stretch>
            <a:fillRect/>
          </a:stretch>
        </p:blipFill>
        <p:spPr>
          <a:xfrm>
            <a:off x="457200" y="1295400"/>
            <a:ext cx="3177254" cy="2438400"/>
          </a:xfrm>
        </p:spPr>
      </p:pic>
      <p:pic>
        <p:nvPicPr>
          <p:cNvPr id="5" name="Picture 4" descr="IMG_2824.JPG"/>
          <p:cNvPicPr>
            <a:picLocks noChangeAspect="1"/>
          </p:cNvPicPr>
          <p:nvPr/>
        </p:nvPicPr>
        <p:blipFill>
          <a:blip r:embed="rId3" cstate="print"/>
          <a:stretch>
            <a:fillRect/>
          </a:stretch>
        </p:blipFill>
        <p:spPr>
          <a:xfrm>
            <a:off x="457200" y="3962400"/>
            <a:ext cx="3200400" cy="2133600"/>
          </a:xfrm>
          <a:prstGeom prst="rect">
            <a:avLst/>
          </a:prstGeom>
        </p:spPr>
      </p:pic>
      <p:pic>
        <p:nvPicPr>
          <p:cNvPr id="6" name="Picture 5" descr="IMG_2828.JPG"/>
          <p:cNvPicPr>
            <a:picLocks noChangeAspect="1"/>
          </p:cNvPicPr>
          <p:nvPr/>
        </p:nvPicPr>
        <p:blipFill>
          <a:blip r:embed="rId4" cstate="print"/>
          <a:stretch>
            <a:fillRect/>
          </a:stretch>
        </p:blipFill>
        <p:spPr>
          <a:xfrm rot="16200000">
            <a:off x="3238500" y="2476500"/>
            <a:ext cx="3429000" cy="2286000"/>
          </a:xfrm>
          <a:prstGeom prst="rect">
            <a:avLst/>
          </a:prstGeom>
        </p:spPr>
      </p:pic>
      <p:pic>
        <p:nvPicPr>
          <p:cNvPr id="7" name="Picture 6" descr="IMG_2875.JPG"/>
          <p:cNvPicPr>
            <a:picLocks noChangeAspect="1"/>
          </p:cNvPicPr>
          <p:nvPr/>
        </p:nvPicPr>
        <p:blipFill>
          <a:blip r:embed="rId5" cstate="print"/>
          <a:stretch>
            <a:fillRect/>
          </a:stretch>
        </p:blipFill>
        <p:spPr>
          <a:xfrm>
            <a:off x="6629400" y="228600"/>
            <a:ext cx="1981200" cy="1320800"/>
          </a:xfrm>
          <a:prstGeom prst="rect">
            <a:avLst/>
          </a:prstGeom>
        </p:spPr>
      </p:pic>
      <p:pic>
        <p:nvPicPr>
          <p:cNvPr id="8" name="Picture 7" descr="IMG_3934.JPG"/>
          <p:cNvPicPr>
            <a:picLocks noChangeAspect="1"/>
          </p:cNvPicPr>
          <p:nvPr/>
        </p:nvPicPr>
        <p:blipFill>
          <a:blip r:embed="rId6" cstate="print"/>
          <a:stretch>
            <a:fillRect/>
          </a:stretch>
        </p:blipFill>
        <p:spPr>
          <a:xfrm>
            <a:off x="6629400" y="1676400"/>
            <a:ext cx="1981200" cy="1320800"/>
          </a:xfrm>
          <a:prstGeom prst="rect">
            <a:avLst/>
          </a:prstGeom>
        </p:spPr>
      </p:pic>
      <p:pic>
        <p:nvPicPr>
          <p:cNvPr id="10" name="Picture 9" descr="IMG_2940.JPG"/>
          <p:cNvPicPr>
            <a:picLocks noChangeAspect="1"/>
          </p:cNvPicPr>
          <p:nvPr/>
        </p:nvPicPr>
        <p:blipFill>
          <a:blip r:embed="rId7" cstate="print"/>
          <a:stretch>
            <a:fillRect/>
          </a:stretch>
        </p:blipFill>
        <p:spPr>
          <a:xfrm>
            <a:off x="6248400" y="4267200"/>
            <a:ext cx="2743200" cy="1953158"/>
          </a:xfrm>
          <a:prstGeom prst="rect">
            <a:avLst/>
          </a:prstGeom>
        </p:spPr>
      </p:pic>
      <p:sp>
        <p:nvSpPr>
          <p:cNvPr id="11" name="Rectangle 10"/>
          <p:cNvSpPr/>
          <p:nvPr/>
        </p:nvSpPr>
        <p:spPr>
          <a:xfrm>
            <a:off x="3733800" y="5410200"/>
            <a:ext cx="2057400" cy="369332"/>
          </a:xfrm>
          <a:prstGeom prst="rect">
            <a:avLst/>
          </a:prstGeom>
        </p:spPr>
        <p:txBody>
          <a:bodyPr wrap="square">
            <a:spAutoFit/>
          </a:bodyPr>
          <a:lstStyle/>
          <a:p>
            <a:r>
              <a:rPr lang="en-US" dirty="0" err="1" smtClean="0">
                <a:latin typeface="Calibri" pitchFamily="34" charset="0"/>
                <a:cs typeface="Calibri" pitchFamily="34" charset="0"/>
              </a:rPr>
              <a:t>Gouripur</a:t>
            </a:r>
            <a:r>
              <a:rPr lang="en-US" dirty="0" smtClean="0">
                <a:latin typeface="Calibri" pitchFamily="34" charset="0"/>
                <a:cs typeface="Calibri" pitchFamily="34" charset="0"/>
              </a:rPr>
              <a:t> Lodge</a:t>
            </a:r>
            <a:endParaRPr lang="en-US" dirty="0"/>
          </a:p>
        </p:txBody>
      </p:sp>
      <p:sp>
        <p:nvSpPr>
          <p:cNvPr id="12" name="Rectangle 11"/>
          <p:cNvSpPr/>
          <p:nvPr/>
        </p:nvSpPr>
        <p:spPr>
          <a:xfrm>
            <a:off x="4114800" y="5943600"/>
            <a:ext cx="2057400" cy="369332"/>
          </a:xfrm>
          <a:prstGeom prst="rect">
            <a:avLst/>
          </a:prstGeom>
        </p:spPr>
        <p:txBody>
          <a:bodyPr wrap="square">
            <a:spAutoFit/>
          </a:bodyPr>
          <a:lstStyle/>
          <a:p>
            <a:pPr algn="r"/>
            <a:r>
              <a:rPr lang="en-US" dirty="0" err="1" smtClean="0">
                <a:latin typeface="Calibri" pitchFamily="34" charset="0"/>
                <a:cs typeface="Calibri" pitchFamily="34" charset="0"/>
              </a:rPr>
              <a:t>Alexender</a:t>
            </a:r>
            <a:r>
              <a:rPr lang="en-US" dirty="0" smtClean="0">
                <a:latin typeface="Calibri" pitchFamily="34" charset="0"/>
                <a:cs typeface="Calibri" pitchFamily="34" charset="0"/>
              </a:rPr>
              <a:t> Castle</a:t>
            </a:r>
            <a:endParaRPr lang="en-US" dirty="0"/>
          </a:p>
        </p:txBody>
      </p:sp>
      <p:sp>
        <p:nvSpPr>
          <p:cNvPr id="14" name="Rectangle 13"/>
          <p:cNvSpPr/>
          <p:nvPr/>
        </p:nvSpPr>
        <p:spPr>
          <a:xfrm>
            <a:off x="4495800" y="1143000"/>
            <a:ext cx="2057400" cy="369332"/>
          </a:xfrm>
          <a:prstGeom prst="rect">
            <a:avLst/>
          </a:prstGeom>
        </p:spPr>
        <p:txBody>
          <a:bodyPr wrap="square">
            <a:spAutoFit/>
          </a:bodyPr>
          <a:lstStyle/>
          <a:p>
            <a:pPr algn="r"/>
            <a:r>
              <a:rPr lang="en-US" dirty="0" smtClean="0">
                <a:latin typeface="Calibri" pitchFamily="34" charset="0"/>
                <a:cs typeface="Calibri" pitchFamily="34" charset="0"/>
              </a:rPr>
              <a:t>Museum</a:t>
            </a:r>
            <a:endParaRPr lang="en-US" dirty="0"/>
          </a:p>
        </p:txBody>
      </p:sp>
      <p:sp>
        <p:nvSpPr>
          <p:cNvPr id="15" name="Rectangle 14"/>
          <p:cNvSpPr/>
          <p:nvPr/>
        </p:nvSpPr>
        <p:spPr>
          <a:xfrm>
            <a:off x="6629400" y="3059668"/>
            <a:ext cx="2057400" cy="646331"/>
          </a:xfrm>
          <a:prstGeom prst="rect">
            <a:avLst/>
          </a:prstGeom>
        </p:spPr>
        <p:txBody>
          <a:bodyPr wrap="square">
            <a:spAutoFit/>
          </a:bodyPr>
          <a:lstStyle/>
          <a:p>
            <a:r>
              <a:rPr lang="en-US" dirty="0" smtClean="0">
                <a:latin typeface="Calibri" pitchFamily="34" charset="0"/>
                <a:cs typeface="Calibri" pitchFamily="34" charset="0"/>
              </a:rPr>
              <a:t>Raj </a:t>
            </a:r>
            <a:r>
              <a:rPr lang="en-US" dirty="0" err="1" smtClean="0">
                <a:latin typeface="Calibri" pitchFamily="34" charset="0"/>
                <a:cs typeface="Calibri" pitchFamily="34" charset="0"/>
              </a:rPr>
              <a:t>Rajeshewari</a:t>
            </a:r>
            <a:r>
              <a:rPr lang="en-US" dirty="0" smtClean="0">
                <a:latin typeface="Calibri" pitchFamily="34" charset="0"/>
                <a:cs typeface="Calibri" pitchFamily="34" charset="0"/>
              </a:rPr>
              <a:t> Water Works</a:t>
            </a:r>
            <a:endParaRPr lang="en-US" dirty="0"/>
          </a:p>
        </p:txBody>
      </p:sp>
    </p:spTree>
    <p:extLst>
      <p:ext uri="{BB962C8B-B14F-4D97-AF65-F5344CB8AC3E}">
        <p14:creationId xmlns:p14="http://schemas.microsoft.com/office/powerpoint/2010/main" val="25476930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p:cNvPicPr>
          <p:nvPr/>
        </p:nvPicPr>
        <p:blipFill>
          <a:blip r:embed="rId2"/>
          <a:srcRect t="2395"/>
          <a:stretch>
            <a:fillRect/>
          </a:stretch>
        </p:blipFill>
        <p:spPr bwMode="auto">
          <a:xfrm>
            <a:off x="1339454" y="0"/>
            <a:ext cx="6616303" cy="6858000"/>
          </a:xfrm>
          <a:prstGeom prst="rect">
            <a:avLst/>
          </a:prstGeom>
          <a:noFill/>
          <a:ln w="9525">
            <a:noFill/>
            <a:miter lim="800000"/>
            <a:headEnd/>
            <a:tailEnd/>
          </a:ln>
        </p:spPr>
      </p:pic>
    </p:spTree>
    <p:extLst>
      <p:ext uri="{BB962C8B-B14F-4D97-AF65-F5344CB8AC3E}">
        <p14:creationId xmlns:p14="http://schemas.microsoft.com/office/powerpoint/2010/main" val="598585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p:cNvPicPr>
          <p:nvPr/>
        </p:nvPicPr>
        <p:blipFill>
          <a:blip r:embed="rId3" cstate="print"/>
          <a:srcRect/>
          <a:stretch>
            <a:fillRect/>
          </a:stretch>
        </p:blipFill>
        <p:spPr bwMode="auto">
          <a:xfrm>
            <a:off x="0" y="-617538"/>
            <a:ext cx="9217819" cy="7688263"/>
          </a:xfrm>
          <a:prstGeom prst="rect">
            <a:avLst/>
          </a:prstGeom>
          <a:noFill/>
          <a:ln w="9525">
            <a:noFill/>
            <a:miter lim="800000"/>
            <a:headEnd/>
            <a:tailEnd/>
          </a:ln>
        </p:spPr>
      </p:pic>
      <p:graphicFrame>
        <p:nvGraphicFramePr>
          <p:cNvPr id="4099" name="Chart 2"/>
          <p:cNvGraphicFramePr>
            <a:graphicFrameLocks/>
          </p:cNvGraphicFramePr>
          <p:nvPr/>
        </p:nvGraphicFramePr>
        <p:xfrm>
          <a:off x="589360" y="541338"/>
          <a:ext cx="1757363" cy="3668712"/>
        </p:xfrm>
        <a:graphic>
          <a:graphicData uri="http://schemas.openxmlformats.org/presentationml/2006/ole">
            <mc:AlternateContent xmlns:mc="http://schemas.openxmlformats.org/markup-compatibility/2006">
              <mc:Choice xmlns:v="urn:schemas-microsoft-com:vml" Requires="v">
                <p:oleObj spid="_x0000_s1086" name="Chart" r:id="rId5" imgW="2353260" imgH="3676207" progId="Excel.Sheet.8">
                  <p:embed/>
                </p:oleObj>
              </mc:Choice>
              <mc:Fallback>
                <p:oleObj name="Chart" r:id="rId5" imgW="2353260" imgH="3676207"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360" y="541338"/>
                        <a:ext cx="1757363" cy="3668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0" name="TextBox 3"/>
          <p:cNvSpPr txBox="1">
            <a:spLocks noChangeArrowheads="1"/>
          </p:cNvSpPr>
          <p:nvPr/>
        </p:nvSpPr>
        <p:spPr bwMode="auto">
          <a:xfrm>
            <a:off x="670323" y="0"/>
            <a:ext cx="1877615" cy="369888"/>
          </a:xfrm>
          <a:prstGeom prst="rect">
            <a:avLst/>
          </a:prstGeom>
          <a:noFill/>
          <a:ln w="9525">
            <a:noFill/>
            <a:miter lim="800000"/>
            <a:headEnd/>
            <a:tailEnd/>
          </a:ln>
        </p:spPr>
        <p:txBody>
          <a:bodyPr>
            <a:spAutoFit/>
          </a:bodyPr>
          <a:lstStyle/>
          <a:p>
            <a:pPr eaLnBrk="1" hangingPunct="1"/>
            <a:r>
              <a:rPr lang="en-US" b="1">
                <a:solidFill>
                  <a:srgbClr val="FF0000"/>
                </a:solidFill>
              </a:rPr>
              <a:t>SK HOSPITAL:</a:t>
            </a:r>
          </a:p>
        </p:txBody>
      </p:sp>
      <p:graphicFrame>
        <p:nvGraphicFramePr>
          <p:cNvPr id="4101" name="Chart 4"/>
          <p:cNvGraphicFramePr>
            <a:graphicFrameLocks/>
          </p:cNvGraphicFramePr>
          <p:nvPr/>
        </p:nvGraphicFramePr>
        <p:xfrm>
          <a:off x="632222" y="203200"/>
          <a:ext cx="1762125" cy="1792288"/>
        </p:xfrm>
        <a:graphic>
          <a:graphicData uri="http://schemas.openxmlformats.org/presentationml/2006/ole">
            <mc:AlternateContent xmlns:mc="http://schemas.openxmlformats.org/markup-compatibility/2006">
              <mc:Choice xmlns:v="urn:schemas-microsoft-com:vml" Requires="v">
                <p:oleObj spid="_x0000_s1087" name="Chart" r:id="rId8" imgW="2353260" imgH="1798476" progId="Excel.Sheet.8">
                  <p:embed/>
                </p:oleObj>
              </mc:Choice>
              <mc:Fallback>
                <p:oleObj name="Chart" r:id="rId8" imgW="2353260" imgH="1798476" progId="Excel.Sheet.8">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222" y="203200"/>
                        <a:ext cx="1762125" cy="1792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2" name="Chart 5"/>
          <p:cNvGraphicFramePr>
            <a:graphicFrameLocks/>
          </p:cNvGraphicFramePr>
          <p:nvPr/>
        </p:nvGraphicFramePr>
        <p:xfrm>
          <a:off x="1991916" y="3522664"/>
          <a:ext cx="2699147" cy="2720975"/>
        </p:xfrm>
        <a:graphic>
          <a:graphicData uri="http://schemas.openxmlformats.org/presentationml/2006/ole">
            <mc:AlternateContent xmlns:mc="http://schemas.openxmlformats.org/markup-compatibility/2006">
              <mc:Choice xmlns:v="urn:schemas-microsoft-com:vml" Requires="v">
                <p:oleObj spid="_x0000_s1088" name="Chart" r:id="rId11" imgW="3609145" imgH="2731245" progId="Excel.Sheet.8">
                  <p:embed/>
                </p:oleObj>
              </mc:Choice>
              <mc:Fallback>
                <p:oleObj name="Chart" r:id="rId11" imgW="3609145" imgH="2731245" progId="Excel.Sheet.8">
                  <p:embed/>
                  <p:pic>
                    <p:nvPicPr>
                      <p:cNvPr id="0" name=""/>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91916" y="3522664"/>
                        <a:ext cx="2699147" cy="272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3" name="TextBox 6"/>
          <p:cNvSpPr txBox="1">
            <a:spLocks noChangeArrowheads="1"/>
          </p:cNvSpPr>
          <p:nvPr/>
        </p:nvSpPr>
        <p:spPr bwMode="auto">
          <a:xfrm>
            <a:off x="2057401" y="3535364"/>
            <a:ext cx="1678781" cy="646331"/>
          </a:xfrm>
          <a:prstGeom prst="rect">
            <a:avLst/>
          </a:prstGeom>
          <a:noFill/>
          <a:ln w="9525">
            <a:noFill/>
            <a:miter lim="800000"/>
            <a:headEnd/>
            <a:tailEnd/>
          </a:ln>
        </p:spPr>
        <p:txBody>
          <a:bodyPr>
            <a:spAutoFit/>
          </a:bodyPr>
          <a:lstStyle/>
          <a:p>
            <a:pPr eaLnBrk="1" hangingPunct="1"/>
            <a:r>
              <a:rPr lang="en-US" b="1" dirty="0">
                <a:solidFill>
                  <a:srgbClr val="FF0000"/>
                </a:solidFill>
              </a:rPr>
              <a:t>SHIEV TEMPLE:</a:t>
            </a:r>
          </a:p>
        </p:txBody>
      </p:sp>
      <p:sp>
        <p:nvSpPr>
          <p:cNvPr id="4104" name="TextBox 7"/>
          <p:cNvSpPr txBox="1">
            <a:spLocks noChangeArrowheads="1"/>
          </p:cNvSpPr>
          <p:nvPr/>
        </p:nvSpPr>
        <p:spPr bwMode="auto">
          <a:xfrm>
            <a:off x="7128272" y="0"/>
            <a:ext cx="2089547" cy="369888"/>
          </a:xfrm>
          <a:prstGeom prst="rect">
            <a:avLst/>
          </a:prstGeom>
          <a:noFill/>
          <a:ln w="9525">
            <a:noFill/>
            <a:miter lim="800000"/>
            <a:headEnd/>
            <a:tailEnd/>
          </a:ln>
        </p:spPr>
        <p:txBody>
          <a:bodyPr>
            <a:spAutoFit/>
          </a:bodyPr>
          <a:lstStyle/>
          <a:p>
            <a:pPr eaLnBrk="1" hangingPunct="1"/>
            <a:r>
              <a:rPr lang="en-US" b="1">
                <a:solidFill>
                  <a:srgbClr val="FF0000"/>
                </a:solidFill>
              </a:rPr>
              <a:t>HASAN MANJIL:</a:t>
            </a:r>
          </a:p>
        </p:txBody>
      </p:sp>
      <p:graphicFrame>
        <p:nvGraphicFramePr>
          <p:cNvPr id="4105" name="Chart 8"/>
          <p:cNvGraphicFramePr>
            <a:graphicFrameLocks/>
          </p:cNvGraphicFramePr>
          <p:nvPr/>
        </p:nvGraphicFramePr>
        <p:xfrm>
          <a:off x="7000876" y="225425"/>
          <a:ext cx="1878806" cy="3360738"/>
        </p:xfrm>
        <a:graphic>
          <a:graphicData uri="http://schemas.openxmlformats.org/presentationml/2006/ole">
            <mc:AlternateContent xmlns:mc="http://schemas.openxmlformats.org/markup-compatibility/2006">
              <mc:Choice xmlns:v="urn:schemas-microsoft-com:vml" Requires="v">
                <p:oleObj spid="_x0000_s1089" name="Chart" r:id="rId14" imgW="2511770" imgH="3365284" progId="Excel.Sheet.8">
                  <p:embed/>
                </p:oleObj>
              </mc:Choice>
              <mc:Fallback>
                <p:oleObj name="Chart" r:id="rId14" imgW="2511770" imgH="3365284" progId="Excel.Sheet.8">
                  <p:embed/>
                  <p:pic>
                    <p:nvPicPr>
                      <p:cNvPr id="0" name=""/>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00876" y="225425"/>
                        <a:ext cx="1878806" cy="3360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6" name="TextBox 9"/>
          <p:cNvSpPr txBox="1">
            <a:spLocks noChangeArrowheads="1"/>
          </p:cNvSpPr>
          <p:nvPr/>
        </p:nvSpPr>
        <p:spPr bwMode="auto">
          <a:xfrm>
            <a:off x="4555332" y="3535364"/>
            <a:ext cx="2088356" cy="646331"/>
          </a:xfrm>
          <a:prstGeom prst="rect">
            <a:avLst/>
          </a:prstGeom>
          <a:noFill/>
          <a:ln w="9525">
            <a:noFill/>
            <a:miter lim="800000"/>
            <a:headEnd/>
            <a:tailEnd/>
          </a:ln>
        </p:spPr>
        <p:txBody>
          <a:bodyPr>
            <a:spAutoFit/>
          </a:bodyPr>
          <a:lstStyle/>
          <a:p>
            <a:pPr eaLnBrk="1" hangingPunct="1"/>
            <a:r>
              <a:rPr lang="en-US" b="1">
                <a:solidFill>
                  <a:srgbClr val="FF0000"/>
                </a:solidFill>
              </a:rPr>
              <a:t>MYMENSING MUSEUM:</a:t>
            </a:r>
          </a:p>
        </p:txBody>
      </p:sp>
      <p:graphicFrame>
        <p:nvGraphicFramePr>
          <p:cNvPr id="4107" name="Chart 10"/>
          <p:cNvGraphicFramePr>
            <a:graphicFrameLocks/>
          </p:cNvGraphicFramePr>
          <p:nvPr/>
        </p:nvGraphicFramePr>
        <p:xfrm>
          <a:off x="4517231" y="3595689"/>
          <a:ext cx="1443038" cy="2363787"/>
        </p:xfrm>
        <a:graphic>
          <a:graphicData uri="http://schemas.openxmlformats.org/presentationml/2006/ole">
            <mc:AlternateContent xmlns:mc="http://schemas.openxmlformats.org/markup-compatibility/2006">
              <mc:Choice xmlns:v="urn:schemas-microsoft-com:vml" Requires="v">
                <p:oleObj spid="_x0000_s1090" name="Chart" r:id="rId17" imgW="1932599" imgH="2371550" progId="Excel.Sheet.8">
                  <p:embed/>
                </p:oleObj>
              </mc:Choice>
              <mc:Fallback>
                <p:oleObj name="Chart" r:id="rId17" imgW="1932599" imgH="2371550" progId="Excel.Sheet.8">
                  <p:embed/>
                  <p:pic>
                    <p:nvPicPr>
                      <p:cNvPr id="0" name=""/>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17231" y="3595689"/>
                        <a:ext cx="1443038" cy="2363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322393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3"/>
          <a:srcRect/>
          <a:stretch>
            <a:fillRect/>
          </a:stretch>
        </p:blipFill>
        <p:spPr bwMode="auto">
          <a:xfrm>
            <a:off x="0" y="-182563"/>
            <a:ext cx="9144000" cy="7202488"/>
          </a:xfrm>
          <a:prstGeom prst="rect">
            <a:avLst/>
          </a:prstGeom>
          <a:noFill/>
          <a:ln w="9525">
            <a:noFill/>
            <a:miter lim="800000"/>
            <a:headEnd/>
            <a:tailEnd/>
          </a:ln>
        </p:spPr>
      </p:pic>
      <p:sp>
        <p:nvSpPr>
          <p:cNvPr id="5123" name="TextBox 2"/>
          <p:cNvSpPr txBox="1">
            <a:spLocks noChangeArrowheads="1"/>
          </p:cNvSpPr>
          <p:nvPr/>
        </p:nvSpPr>
        <p:spPr bwMode="auto">
          <a:xfrm>
            <a:off x="1951435" y="0"/>
            <a:ext cx="2089547" cy="646331"/>
          </a:xfrm>
          <a:prstGeom prst="rect">
            <a:avLst/>
          </a:prstGeom>
          <a:noFill/>
          <a:ln w="9525">
            <a:noFill/>
            <a:miter lim="800000"/>
            <a:headEnd/>
            <a:tailEnd/>
          </a:ln>
        </p:spPr>
        <p:txBody>
          <a:bodyPr>
            <a:spAutoFit/>
          </a:bodyPr>
          <a:lstStyle/>
          <a:p>
            <a:pPr eaLnBrk="1" hangingPunct="1"/>
            <a:r>
              <a:rPr lang="en-US" b="1">
                <a:solidFill>
                  <a:srgbClr val="FF0000"/>
                </a:solidFill>
              </a:rPr>
              <a:t>GEORGE COURT:</a:t>
            </a:r>
          </a:p>
        </p:txBody>
      </p:sp>
      <p:graphicFrame>
        <p:nvGraphicFramePr>
          <p:cNvPr id="5124" name="Chart 3"/>
          <p:cNvGraphicFramePr>
            <a:graphicFrameLocks/>
          </p:cNvGraphicFramePr>
          <p:nvPr/>
        </p:nvGraphicFramePr>
        <p:xfrm>
          <a:off x="1813323" y="-233363"/>
          <a:ext cx="1716881" cy="2014538"/>
        </p:xfrm>
        <a:graphic>
          <a:graphicData uri="http://schemas.openxmlformats.org/presentationml/2006/ole">
            <mc:AlternateContent xmlns:mc="http://schemas.openxmlformats.org/markup-compatibility/2006">
              <mc:Choice xmlns:v="urn:schemas-microsoft-com:vml" Requires="v">
                <p:oleObj spid="_x0000_s2098" name="Chart" r:id="rId5" imgW="2298391" imgH="2024047" progId="Excel.Sheet.8">
                  <p:embed/>
                </p:oleObj>
              </mc:Choice>
              <mc:Fallback>
                <p:oleObj name="Chart" r:id="rId5" imgW="2298391" imgH="2024047"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3323" y="-233363"/>
                        <a:ext cx="1716881" cy="2014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5" name="TextBox 4"/>
          <p:cNvSpPr txBox="1">
            <a:spLocks noChangeArrowheads="1"/>
          </p:cNvSpPr>
          <p:nvPr/>
        </p:nvSpPr>
        <p:spPr bwMode="auto">
          <a:xfrm>
            <a:off x="5279232" y="3741738"/>
            <a:ext cx="2088356" cy="923330"/>
          </a:xfrm>
          <a:prstGeom prst="rect">
            <a:avLst/>
          </a:prstGeom>
          <a:noFill/>
          <a:ln w="9525">
            <a:noFill/>
            <a:miter lim="800000"/>
            <a:headEnd/>
            <a:tailEnd/>
          </a:ln>
        </p:spPr>
        <p:txBody>
          <a:bodyPr>
            <a:spAutoFit/>
          </a:bodyPr>
          <a:lstStyle/>
          <a:p>
            <a:pPr eaLnBrk="1" hangingPunct="1"/>
            <a:r>
              <a:rPr lang="en-US" b="1">
                <a:solidFill>
                  <a:srgbClr val="FF0000"/>
                </a:solidFill>
              </a:rPr>
              <a:t>BIDYAMOYI GOVT GIRL’S HIGH SCHOOL:</a:t>
            </a:r>
          </a:p>
        </p:txBody>
      </p:sp>
      <p:graphicFrame>
        <p:nvGraphicFramePr>
          <p:cNvPr id="5126" name="Chart 5"/>
          <p:cNvGraphicFramePr>
            <a:graphicFrameLocks/>
          </p:cNvGraphicFramePr>
          <p:nvPr/>
        </p:nvGraphicFramePr>
        <p:xfrm>
          <a:off x="5043488" y="4141788"/>
          <a:ext cx="1656160" cy="2767012"/>
        </p:xfrm>
        <a:graphic>
          <a:graphicData uri="http://schemas.openxmlformats.org/presentationml/2006/ole">
            <mc:AlternateContent xmlns:mc="http://schemas.openxmlformats.org/markup-compatibility/2006">
              <mc:Choice xmlns:v="urn:schemas-microsoft-com:vml" Requires="v">
                <p:oleObj spid="_x0000_s2099" name="Chart" r:id="rId8" imgW="2213040" imgH="2773920" progId="Excel.Sheet.8">
                  <p:embed/>
                </p:oleObj>
              </mc:Choice>
              <mc:Fallback>
                <p:oleObj name="Chart" r:id="rId8" imgW="2213040" imgH="2773920" progId="Excel.Sheet.8">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3488" y="4141788"/>
                        <a:ext cx="1656160" cy="2767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7" name="TextBox 6"/>
          <p:cNvSpPr txBox="1">
            <a:spLocks noChangeArrowheads="1"/>
          </p:cNvSpPr>
          <p:nvPr/>
        </p:nvSpPr>
        <p:spPr bwMode="auto">
          <a:xfrm>
            <a:off x="653654" y="3741739"/>
            <a:ext cx="1297781" cy="1200329"/>
          </a:xfrm>
          <a:prstGeom prst="rect">
            <a:avLst/>
          </a:prstGeom>
          <a:noFill/>
          <a:ln w="9525">
            <a:noFill/>
            <a:miter lim="800000"/>
            <a:headEnd/>
            <a:tailEnd/>
          </a:ln>
        </p:spPr>
        <p:txBody>
          <a:bodyPr>
            <a:spAutoFit/>
          </a:bodyPr>
          <a:lstStyle/>
          <a:p>
            <a:pPr eaLnBrk="1" hangingPunct="1"/>
            <a:r>
              <a:rPr lang="en-US" b="1">
                <a:solidFill>
                  <a:srgbClr val="FF0000"/>
                </a:solidFill>
              </a:rPr>
              <a:t>ANANDA MOHAN COLLEGE:</a:t>
            </a:r>
          </a:p>
        </p:txBody>
      </p:sp>
      <p:graphicFrame>
        <p:nvGraphicFramePr>
          <p:cNvPr id="5128" name="Chart 7"/>
          <p:cNvGraphicFramePr>
            <a:graphicFrameLocks/>
          </p:cNvGraphicFramePr>
          <p:nvPr/>
        </p:nvGraphicFramePr>
        <p:xfrm>
          <a:off x="615554" y="4435476"/>
          <a:ext cx="1627584" cy="2251075"/>
        </p:xfrm>
        <a:graphic>
          <a:graphicData uri="http://schemas.openxmlformats.org/presentationml/2006/ole">
            <mc:AlternateContent xmlns:mc="http://schemas.openxmlformats.org/markup-compatibility/2006">
              <mc:Choice xmlns:v="urn:schemas-microsoft-com:vml" Requires="v">
                <p:oleObj spid="_x0000_s2100" name="Chart" r:id="rId11" imgW="2176461" imgH="2255715" progId="Excel.Sheet.8">
                  <p:embed/>
                </p:oleObj>
              </mc:Choice>
              <mc:Fallback>
                <p:oleObj name="Chart" r:id="rId11" imgW="2176461" imgH="2255715" progId="Excel.Sheet.8">
                  <p:embed/>
                  <p:pic>
                    <p:nvPicPr>
                      <p:cNvPr id="0" name=""/>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5554" y="4435476"/>
                        <a:ext cx="1627584" cy="2251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9" name="TextBox 8"/>
          <p:cNvSpPr txBox="1">
            <a:spLocks noChangeArrowheads="1"/>
          </p:cNvSpPr>
          <p:nvPr/>
        </p:nvSpPr>
        <p:spPr bwMode="auto">
          <a:xfrm>
            <a:off x="4572001" y="0"/>
            <a:ext cx="2089547" cy="923330"/>
          </a:xfrm>
          <a:prstGeom prst="rect">
            <a:avLst/>
          </a:prstGeom>
          <a:noFill/>
          <a:ln w="9525">
            <a:noFill/>
            <a:miter lim="800000"/>
            <a:headEnd/>
            <a:tailEnd/>
          </a:ln>
        </p:spPr>
        <p:txBody>
          <a:bodyPr>
            <a:spAutoFit/>
          </a:bodyPr>
          <a:lstStyle/>
          <a:p>
            <a:pPr eaLnBrk="1" hangingPunct="1"/>
            <a:r>
              <a:rPr lang="en-US" b="1">
                <a:solidFill>
                  <a:srgbClr val="FF0000"/>
                </a:solidFill>
              </a:rPr>
              <a:t>CITY COLLEGIATE SCHOOL:</a:t>
            </a:r>
          </a:p>
        </p:txBody>
      </p:sp>
      <p:graphicFrame>
        <p:nvGraphicFramePr>
          <p:cNvPr id="5130" name="Chart 9"/>
          <p:cNvGraphicFramePr>
            <a:graphicFrameLocks/>
          </p:cNvGraphicFramePr>
          <p:nvPr/>
        </p:nvGraphicFramePr>
        <p:xfrm>
          <a:off x="4533900" y="77788"/>
          <a:ext cx="2871788" cy="2673350"/>
        </p:xfrm>
        <a:graphic>
          <a:graphicData uri="http://schemas.openxmlformats.org/presentationml/2006/ole">
            <mc:AlternateContent xmlns:mc="http://schemas.openxmlformats.org/markup-compatibility/2006">
              <mc:Choice xmlns:v="urn:schemas-microsoft-com:vml" Requires="v">
                <p:oleObj spid="_x0000_s2101" name="Chart" r:id="rId14" imgW="3834716" imgH="2682472" progId="Excel.Sheet.8">
                  <p:embed/>
                </p:oleObj>
              </mc:Choice>
              <mc:Fallback>
                <p:oleObj name="Chart" r:id="rId14" imgW="3834716" imgH="2682472" progId="Excel.Sheet.8">
                  <p:embed/>
                  <p:pic>
                    <p:nvPicPr>
                      <p:cNvPr id="0" name=""/>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33900" y="77788"/>
                        <a:ext cx="2871788" cy="267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131761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3"/>
          <a:srcRect/>
          <a:stretch>
            <a:fillRect/>
          </a:stretch>
        </p:blipFill>
        <p:spPr bwMode="auto">
          <a:xfrm>
            <a:off x="0" y="-127000"/>
            <a:ext cx="9221391" cy="7146925"/>
          </a:xfrm>
          <a:prstGeom prst="rect">
            <a:avLst/>
          </a:prstGeom>
          <a:noFill/>
          <a:ln w="9525">
            <a:noFill/>
            <a:miter lim="800000"/>
            <a:headEnd/>
            <a:tailEnd/>
          </a:ln>
        </p:spPr>
      </p:pic>
      <p:sp>
        <p:nvSpPr>
          <p:cNvPr id="6147" name="TextBox 4"/>
          <p:cNvSpPr txBox="1">
            <a:spLocks noChangeArrowheads="1"/>
          </p:cNvSpPr>
          <p:nvPr/>
        </p:nvSpPr>
        <p:spPr bwMode="auto">
          <a:xfrm>
            <a:off x="727472" y="0"/>
            <a:ext cx="2089547" cy="646331"/>
          </a:xfrm>
          <a:prstGeom prst="rect">
            <a:avLst/>
          </a:prstGeom>
          <a:noFill/>
          <a:ln w="9525">
            <a:noFill/>
            <a:miter lim="800000"/>
            <a:headEnd/>
            <a:tailEnd/>
          </a:ln>
        </p:spPr>
        <p:txBody>
          <a:bodyPr>
            <a:spAutoFit/>
          </a:bodyPr>
          <a:lstStyle/>
          <a:p>
            <a:pPr eaLnBrk="1" hangingPunct="1"/>
            <a:r>
              <a:rPr lang="en-US" b="1">
                <a:solidFill>
                  <a:srgbClr val="FF0000"/>
                </a:solidFill>
              </a:rPr>
              <a:t>GOURIPUR LODGE:</a:t>
            </a:r>
          </a:p>
        </p:txBody>
      </p:sp>
      <p:graphicFrame>
        <p:nvGraphicFramePr>
          <p:cNvPr id="6148" name="Chart 5"/>
          <p:cNvGraphicFramePr>
            <a:graphicFrameLocks/>
          </p:cNvGraphicFramePr>
          <p:nvPr/>
        </p:nvGraphicFramePr>
        <p:xfrm>
          <a:off x="573881" y="160339"/>
          <a:ext cx="2281238" cy="3209925"/>
        </p:xfrm>
        <a:graphic>
          <a:graphicData uri="http://schemas.openxmlformats.org/presentationml/2006/ole">
            <mc:AlternateContent xmlns:mc="http://schemas.openxmlformats.org/markup-compatibility/2006">
              <mc:Choice xmlns:v="urn:schemas-microsoft-com:vml" Requires="v">
                <p:oleObj spid="_x0000_s3122" name="Chart" r:id="rId5" imgW="3048264" imgH="3212870" progId="Excel.Sheet.8">
                  <p:embed/>
                </p:oleObj>
              </mc:Choice>
              <mc:Fallback>
                <p:oleObj name="Chart" r:id="rId5" imgW="3048264" imgH="3212870"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881" y="160339"/>
                        <a:ext cx="2281238" cy="3209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9" name="TextBox 6"/>
          <p:cNvSpPr txBox="1">
            <a:spLocks noChangeArrowheads="1"/>
          </p:cNvSpPr>
          <p:nvPr/>
        </p:nvSpPr>
        <p:spPr bwMode="auto">
          <a:xfrm>
            <a:off x="6773466" y="0"/>
            <a:ext cx="2089547" cy="646331"/>
          </a:xfrm>
          <a:prstGeom prst="rect">
            <a:avLst/>
          </a:prstGeom>
          <a:noFill/>
          <a:ln w="9525">
            <a:noFill/>
            <a:miter lim="800000"/>
            <a:headEnd/>
            <a:tailEnd/>
          </a:ln>
        </p:spPr>
        <p:txBody>
          <a:bodyPr>
            <a:spAutoFit/>
          </a:bodyPr>
          <a:lstStyle/>
          <a:p>
            <a:pPr eaLnBrk="1" hangingPunct="1"/>
            <a:r>
              <a:rPr lang="en-US" b="1">
                <a:solidFill>
                  <a:srgbClr val="FF0000"/>
                </a:solidFill>
              </a:rPr>
              <a:t>ALEXANDER CASTLE:</a:t>
            </a:r>
          </a:p>
        </p:txBody>
      </p:sp>
      <p:graphicFrame>
        <p:nvGraphicFramePr>
          <p:cNvPr id="6150" name="Chart 7"/>
          <p:cNvGraphicFramePr>
            <a:graphicFrameLocks/>
          </p:cNvGraphicFramePr>
          <p:nvPr/>
        </p:nvGraphicFramePr>
        <p:xfrm>
          <a:off x="6571060" y="319088"/>
          <a:ext cx="2002631" cy="2195512"/>
        </p:xfrm>
        <a:graphic>
          <a:graphicData uri="http://schemas.openxmlformats.org/presentationml/2006/ole">
            <mc:AlternateContent xmlns:mc="http://schemas.openxmlformats.org/markup-compatibility/2006">
              <mc:Choice xmlns:v="urn:schemas-microsoft-com:vml" Requires="v">
                <p:oleObj spid="_x0000_s3123" name="Chart" r:id="rId8" imgW="2676376" imgH="2200847" progId="Excel.Sheet.8">
                  <p:embed/>
                </p:oleObj>
              </mc:Choice>
              <mc:Fallback>
                <p:oleObj name="Chart" r:id="rId8" imgW="2676376" imgH="2200847" progId="Excel.Sheet.8">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71060" y="319088"/>
                        <a:ext cx="2002631" cy="2195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1" name="TextBox 8"/>
          <p:cNvSpPr txBox="1">
            <a:spLocks noChangeArrowheads="1"/>
          </p:cNvSpPr>
          <p:nvPr/>
        </p:nvSpPr>
        <p:spPr bwMode="auto">
          <a:xfrm>
            <a:off x="727472" y="3509964"/>
            <a:ext cx="2089547" cy="646331"/>
          </a:xfrm>
          <a:prstGeom prst="rect">
            <a:avLst/>
          </a:prstGeom>
          <a:noFill/>
          <a:ln w="9525">
            <a:noFill/>
            <a:miter lim="800000"/>
            <a:headEnd/>
            <a:tailEnd/>
          </a:ln>
        </p:spPr>
        <p:txBody>
          <a:bodyPr>
            <a:spAutoFit/>
          </a:bodyPr>
          <a:lstStyle/>
          <a:p>
            <a:pPr eaLnBrk="1" hangingPunct="1"/>
            <a:r>
              <a:rPr lang="en-US" b="1">
                <a:solidFill>
                  <a:srgbClr val="FF0000"/>
                </a:solidFill>
              </a:rPr>
              <a:t>SHOSHI LODGE:</a:t>
            </a:r>
          </a:p>
        </p:txBody>
      </p:sp>
      <p:graphicFrame>
        <p:nvGraphicFramePr>
          <p:cNvPr id="6152" name="Chart 9"/>
          <p:cNvGraphicFramePr>
            <a:graphicFrameLocks/>
          </p:cNvGraphicFramePr>
          <p:nvPr/>
        </p:nvGraphicFramePr>
        <p:xfrm>
          <a:off x="409575" y="2819400"/>
          <a:ext cx="2562225" cy="5010150"/>
        </p:xfrm>
        <a:graphic>
          <a:graphicData uri="http://schemas.openxmlformats.org/presentationml/2006/ole">
            <mc:AlternateContent xmlns:mc="http://schemas.openxmlformats.org/markup-compatibility/2006">
              <mc:Choice xmlns:v="urn:schemas-microsoft-com:vml" Requires="v">
                <p:oleObj spid="_x0000_s3124" name="Chart" r:id="rId11" imgW="3420152" imgH="5017443" progId="Excel.Sheet.8">
                  <p:embed/>
                </p:oleObj>
              </mc:Choice>
              <mc:Fallback>
                <p:oleObj name="Chart" r:id="rId11" imgW="3420152" imgH="5017443" progId="Excel.Sheet.8">
                  <p:embed/>
                  <p:pic>
                    <p:nvPicPr>
                      <p:cNvPr id="0" name=""/>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9575" y="2819400"/>
                        <a:ext cx="2562225" cy="5010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3" name="TextBox 10"/>
          <p:cNvSpPr txBox="1">
            <a:spLocks noChangeArrowheads="1"/>
          </p:cNvSpPr>
          <p:nvPr/>
        </p:nvSpPr>
        <p:spPr bwMode="auto">
          <a:xfrm>
            <a:off x="7353301" y="3530601"/>
            <a:ext cx="1308497" cy="1200329"/>
          </a:xfrm>
          <a:prstGeom prst="rect">
            <a:avLst/>
          </a:prstGeom>
          <a:noFill/>
          <a:ln w="9525">
            <a:noFill/>
            <a:miter lim="800000"/>
            <a:headEnd/>
            <a:tailEnd/>
          </a:ln>
        </p:spPr>
        <p:txBody>
          <a:bodyPr>
            <a:spAutoFit/>
          </a:bodyPr>
          <a:lstStyle/>
          <a:p>
            <a:pPr eaLnBrk="1" hangingPunct="1"/>
            <a:r>
              <a:rPr lang="en-US" b="1">
                <a:solidFill>
                  <a:srgbClr val="FF0000"/>
                </a:solidFill>
              </a:rPr>
              <a:t>MYMENSINGHA ZILLA SCHOOL:</a:t>
            </a:r>
          </a:p>
        </p:txBody>
      </p:sp>
      <p:graphicFrame>
        <p:nvGraphicFramePr>
          <p:cNvPr id="6154" name="Chart 11"/>
          <p:cNvGraphicFramePr>
            <a:graphicFrameLocks/>
          </p:cNvGraphicFramePr>
          <p:nvPr/>
        </p:nvGraphicFramePr>
        <p:xfrm>
          <a:off x="7315200" y="3829051"/>
          <a:ext cx="3073004" cy="3241675"/>
        </p:xfrm>
        <a:graphic>
          <a:graphicData uri="http://schemas.openxmlformats.org/presentationml/2006/ole">
            <mc:AlternateContent xmlns:mc="http://schemas.openxmlformats.org/markup-compatibility/2006">
              <mc:Choice xmlns:v="urn:schemas-microsoft-com:vml" Requires="v">
                <p:oleObj spid="_x0000_s3125" name="Chart" r:id="rId14" imgW="4102964" imgH="3243353" progId="Excel.Sheet.8">
                  <p:embed/>
                </p:oleObj>
              </mc:Choice>
              <mc:Fallback>
                <p:oleObj name="Chart" r:id="rId14" imgW="4102964" imgH="3243353" progId="Excel.Sheet.8">
                  <p:embed/>
                  <p:pic>
                    <p:nvPicPr>
                      <p:cNvPr id="0" name=""/>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15200" y="3829051"/>
                        <a:ext cx="3073004" cy="3241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779430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pitchFamily="34" charset="0"/>
                <a:cs typeface="Calibri" pitchFamily="34" charset="0"/>
              </a:rPr>
              <a:t>Survey findings</a:t>
            </a:r>
            <a:endParaRPr lang="en-US" dirty="0"/>
          </a:p>
        </p:txBody>
      </p:sp>
      <p:pic>
        <p:nvPicPr>
          <p:cNvPr id="7" name="Picture 6" descr="DSC05508.JPG"/>
          <p:cNvPicPr>
            <a:picLocks noChangeAspect="1"/>
          </p:cNvPicPr>
          <p:nvPr/>
        </p:nvPicPr>
        <p:blipFill>
          <a:blip r:embed="rId2" cstate="print"/>
          <a:srcRect r="8519"/>
          <a:stretch>
            <a:fillRect/>
          </a:stretch>
        </p:blipFill>
        <p:spPr>
          <a:xfrm>
            <a:off x="609600" y="1295400"/>
            <a:ext cx="3276600" cy="4775611"/>
          </a:xfrm>
          <a:prstGeom prst="rect">
            <a:avLst/>
          </a:prstGeom>
        </p:spPr>
      </p:pic>
      <p:pic>
        <p:nvPicPr>
          <p:cNvPr id="9" name="Picture 8" descr="first presentation in class.JPG"/>
          <p:cNvPicPr>
            <a:picLocks noChangeAspect="1"/>
          </p:cNvPicPr>
          <p:nvPr/>
        </p:nvPicPr>
        <p:blipFill>
          <a:blip r:embed="rId3"/>
          <a:stretch>
            <a:fillRect/>
          </a:stretch>
        </p:blipFill>
        <p:spPr>
          <a:xfrm>
            <a:off x="5638800" y="1295399"/>
            <a:ext cx="2895600" cy="4806251"/>
          </a:xfrm>
          <a:prstGeom prst="rect">
            <a:avLst/>
          </a:prstGeom>
        </p:spPr>
      </p:pic>
      <p:pic>
        <p:nvPicPr>
          <p:cNvPr id="13" name="Picture 12" descr="DSC05504.JPG"/>
          <p:cNvPicPr>
            <a:picLocks noChangeAspect="1"/>
          </p:cNvPicPr>
          <p:nvPr/>
        </p:nvPicPr>
        <p:blipFill>
          <a:blip r:embed="rId4" cstate="print"/>
          <a:srcRect l="11481" r="4074" b="2222"/>
          <a:stretch>
            <a:fillRect/>
          </a:stretch>
        </p:blipFill>
        <p:spPr>
          <a:xfrm flipV="1">
            <a:off x="4038600" y="1447800"/>
            <a:ext cx="1332634" cy="2057400"/>
          </a:xfrm>
          <a:prstGeom prst="rect">
            <a:avLst/>
          </a:prstGeom>
        </p:spPr>
      </p:pic>
      <p:pic>
        <p:nvPicPr>
          <p:cNvPr id="14" name="Picture 13" descr="DSC05502.JPG"/>
          <p:cNvPicPr>
            <a:picLocks noChangeAspect="1"/>
          </p:cNvPicPr>
          <p:nvPr/>
        </p:nvPicPr>
        <p:blipFill>
          <a:blip r:embed="rId5" cstate="print"/>
          <a:srcRect l="7407" t="4444" r="3704" b="3333"/>
          <a:stretch>
            <a:fillRect/>
          </a:stretch>
        </p:blipFill>
        <p:spPr>
          <a:xfrm>
            <a:off x="4038600" y="3741420"/>
            <a:ext cx="1371600" cy="2049780"/>
          </a:xfrm>
          <a:prstGeom prst="rect">
            <a:avLst/>
          </a:prstGeom>
        </p:spPr>
      </p:pic>
    </p:spTree>
    <p:extLst>
      <p:ext uri="{BB962C8B-B14F-4D97-AF65-F5344CB8AC3E}">
        <p14:creationId xmlns:p14="http://schemas.microsoft.com/office/powerpoint/2010/main" val="4105245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805149_364798520311914_1256437995_n.jpg"/>
          <p:cNvPicPr>
            <a:picLocks noChangeAspect="1"/>
          </p:cNvPicPr>
          <p:nvPr/>
        </p:nvPicPr>
        <p:blipFill>
          <a:blip r:embed="rId2"/>
          <a:srcRect t="13333" b="22222"/>
          <a:stretch>
            <a:fillRect/>
          </a:stretch>
        </p:blipFill>
        <p:spPr>
          <a:xfrm>
            <a:off x="381000" y="1524000"/>
            <a:ext cx="8382000" cy="4051300"/>
          </a:xfrm>
          <a:prstGeom prst="rect">
            <a:avLst/>
          </a:prstGeom>
        </p:spPr>
      </p:pic>
      <p:sp>
        <p:nvSpPr>
          <p:cNvPr id="3" name="TextBox 2"/>
          <p:cNvSpPr txBox="1"/>
          <p:nvPr/>
        </p:nvSpPr>
        <p:spPr>
          <a:xfrm>
            <a:off x="1143000" y="990600"/>
            <a:ext cx="2125903" cy="369332"/>
          </a:xfrm>
          <a:prstGeom prst="rect">
            <a:avLst/>
          </a:prstGeom>
          <a:noFill/>
        </p:spPr>
        <p:txBody>
          <a:bodyPr wrap="none" rtlCol="0">
            <a:spAutoFit/>
          </a:bodyPr>
          <a:lstStyle/>
          <a:p>
            <a:r>
              <a:rPr lang="en-US" dirty="0" smtClean="0"/>
              <a:t>Existing Study Model</a:t>
            </a:r>
            <a:endParaRPr lang="en-US" dirty="0"/>
          </a:p>
        </p:txBody>
      </p:sp>
    </p:spTree>
    <p:extLst>
      <p:ext uri="{BB962C8B-B14F-4D97-AF65-F5344CB8AC3E}">
        <p14:creationId xmlns:p14="http://schemas.microsoft.com/office/powerpoint/2010/main" val="38661425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Site survey and interactive sessions, Date 20.10.2014 to 24.10.2014</a:t>
            </a:r>
            <a:endParaRPr lang="en-US" sz="2800" dirty="0"/>
          </a:p>
        </p:txBody>
      </p:sp>
      <p:pic>
        <p:nvPicPr>
          <p:cNvPr id="14" name="Picture 13" descr="DSC03819.JPG"/>
          <p:cNvPicPr>
            <a:picLocks noChangeAspect="1"/>
          </p:cNvPicPr>
          <p:nvPr/>
        </p:nvPicPr>
        <p:blipFill>
          <a:blip r:embed="rId2" cstate="print"/>
          <a:stretch>
            <a:fillRect/>
          </a:stretch>
        </p:blipFill>
        <p:spPr>
          <a:xfrm>
            <a:off x="3200400" y="3810000"/>
            <a:ext cx="2743200" cy="2057400"/>
          </a:xfrm>
          <a:prstGeom prst="rect">
            <a:avLst/>
          </a:prstGeom>
        </p:spPr>
      </p:pic>
      <p:pic>
        <p:nvPicPr>
          <p:cNvPr id="16" name="Picture 15" descr="DSC03873.JPG"/>
          <p:cNvPicPr>
            <a:picLocks noChangeAspect="1"/>
          </p:cNvPicPr>
          <p:nvPr/>
        </p:nvPicPr>
        <p:blipFill>
          <a:blip r:embed="rId3" cstate="print"/>
          <a:stretch>
            <a:fillRect/>
          </a:stretch>
        </p:blipFill>
        <p:spPr>
          <a:xfrm>
            <a:off x="304800" y="1371600"/>
            <a:ext cx="2743200" cy="2057400"/>
          </a:xfrm>
          <a:prstGeom prst="rect">
            <a:avLst/>
          </a:prstGeom>
        </p:spPr>
      </p:pic>
      <p:pic>
        <p:nvPicPr>
          <p:cNvPr id="18" name="Picture 17" descr="DSC03830.JPG"/>
          <p:cNvPicPr>
            <a:picLocks noChangeAspect="1"/>
          </p:cNvPicPr>
          <p:nvPr/>
        </p:nvPicPr>
        <p:blipFill>
          <a:blip r:embed="rId4" cstate="print"/>
          <a:stretch>
            <a:fillRect/>
          </a:stretch>
        </p:blipFill>
        <p:spPr>
          <a:xfrm>
            <a:off x="3200400" y="1371600"/>
            <a:ext cx="2743200" cy="2057400"/>
          </a:xfrm>
          <a:prstGeom prst="rect">
            <a:avLst/>
          </a:prstGeom>
        </p:spPr>
      </p:pic>
      <p:pic>
        <p:nvPicPr>
          <p:cNvPr id="20" name="Picture 19" descr="DSC03888.JPG"/>
          <p:cNvPicPr>
            <a:picLocks noChangeAspect="1"/>
          </p:cNvPicPr>
          <p:nvPr/>
        </p:nvPicPr>
        <p:blipFill>
          <a:blip r:embed="rId5" cstate="print"/>
          <a:stretch>
            <a:fillRect/>
          </a:stretch>
        </p:blipFill>
        <p:spPr>
          <a:xfrm>
            <a:off x="177800" y="3810000"/>
            <a:ext cx="2844800" cy="2133600"/>
          </a:xfrm>
          <a:prstGeom prst="rect">
            <a:avLst/>
          </a:prstGeom>
        </p:spPr>
      </p:pic>
      <p:pic>
        <p:nvPicPr>
          <p:cNvPr id="22" name="Picture 21" descr="WP_20141020_009.jpg"/>
          <p:cNvPicPr>
            <a:picLocks noChangeAspect="1"/>
          </p:cNvPicPr>
          <p:nvPr/>
        </p:nvPicPr>
        <p:blipFill>
          <a:blip r:embed="rId6" cstate="print"/>
          <a:srcRect/>
          <a:stretch>
            <a:fillRect/>
          </a:stretch>
        </p:blipFill>
        <p:spPr>
          <a:xfrm>
            <a:off x="6258012" y="2743200"/>
            <a:ext cx="2276388" cy="3124200"/>
          </a:xfrm>
          <a:prstGeom prst="rect">
            <a:avLst/>
          </a:prstGeom>
        </p:spPr>
      </p:pic>
    </p:spTree>
    <p:extLst>
      <p:ext uri="{BB962C8B-B14F-4D97-AF65-F5344CB8AC3E}">
        <p14:creationId xmlns:p14="http://schemas.microsoft.com/office/powerpoint/2010/main" val="5722155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119" y="0"/>
            <a:ext cx="9144000" cy="6858000"/>
          </a:xfrm>
          <a:prstGeom prst="rect">
            <a:avLst/>
          </a:prstGeom>
          <a:solidFill>
            <a:srgbClr val="FFC000"/>
          </a:solidFill>
          <a:ln/>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4" name="Rectangle 3"/>
          <p:cNvSpPr/>
          <p:nvPr/>
        </p:nvSpPr>
        <p:spPr>
          <a:xfrm>
            <a:off x="1600200" y="3124200"/>
            <a:ext cx="6705600" cy="1754326"/>
          </a:xfrm>
          <a:prstGeom prst="rect">
            <a:avLst/>
          </a:prstGeom>
        </p:spPr>
        <p:txBody>
          <a:bodyPr wrap="square">
            <a:spAutoFit/>
          </a:bodyPr>
          <a:lstStyle/>
          <a:p>
            <a:pPr algn="r"/>
            <a:r>
              <a:rPr lang="en-US" sz="3600" b="1" dirty="0">
                <a:ln w="0"/>
                <a:solidFill>
                  <a:schemeClr val="bg1"/>
                </a:solidFill>
                <a:effectLst>
                  <a:outerShdw blurRad="38100" dist="19050" dir="2700000" algn="tl" rotWithShape="0">
                    <a:schemeClr val="dk1">
                      <a:alpha val="40000"/>
                    </a:schemeClr>
                  </a:outerShdw>
                </a:effectLst>
                <a:cs typeface="Arial" panose="020B0604020202020204" pitchFamily="34" charset="0"/>
              </a:rPr>
              <a:t>REDESIGN OF 9 IMPORTANT NODAL POINTS</a:t>
            </a:r>
          </a:p>
          <a:p>
            <a:pPr algn="r"/>
            <a:r>
              <a:rPr lang="en-US" sz="3600" b="1" dirty="0">
                <a:ln w="0"/>
                <a:solidFill>
                  <a:schemeClr val="bg1"/>
                </a:solidFill>
                <a:effectLst>
                  <a:outerShdw blurRad="38100" dist="19050" dir="2700000" algn="tl" rotWithShape="0">
                    <a:schemeClr val="dk1">
                      <a:alpha val="40000"/>
                    </a:schemeClr>
                  </a:outerShdw>
                </a:effectLst>
                <a:cs typeface="Arial" panose="020B0604020202020204" pitchFamily="34" charset="0"/>
              </a:rPr>
              <a:t> IN MYMENSINGH CITY</a:t>
            </a:r>
          </a:p>
        </p:txBody>
      </p:sp>
      <p:sp>
        <p:nvSpPr>
          <p:cNvPr id="6" name="TextBox 8"/>
          <p:cNvSpPr txBox="1">
            <a:spLocks noChangeArrowheads="1"/>
          </p:cNvSpPr>
          <p:nvPr/>
        </p:nvSpPr>
        <p:spPr bwMode="auto">
          <a:xfrm>
            <a:off x="2895600" y="2614830"/>
            <a:ext cx="5257800" cy="509370"/>
          </a:xfrm>
          <a:prstGeom prst="rect">
            <a:avLst/>
          </a:prstGeom>
          <a:noFill/>
          <a:ln w="9525">
            <a:noFill/>
            <a:miter lim="800000"/>
            <a:headEnd/>
            <a:tailEnd/>
          </a:ln>
        </p:spPr>
        <p:txBody>
          <a:bodyPr wrap="square" lIns="32004" tIns="16002" rIns="32004" bIns="16002">
            <a:spAutoFit/>
          </a:bodyPr>
          <a:lstStyle/>
          <a:p>
            <a:pPr algn="r"/>
            <a:r>
              <a:rPr lang="en-US" altLang="en-US" sz="3100" dirty="0">
                <a:solidFill>
                  <a:schemeClr val="bg1"/>
                </a:solidFill>
                <a:latin typeface="Impact" pitchFamily="34" charset="0"/>
                <a:cs typeface="Aharoni" pitchFamily="2" charset="-79"/>
              </a:rPr>
              <a:t>Project </a:t>
            </a:r>
            <a:r>
              <a:rPr lang="en-US" altLang="en-US" sz="3100" dirty="0" smtClean="0">
                <a:solidFill>
                  <a:schemeClr val="bg1"/>
                </a:solidFill>
                <a:latin typeface="Impact" pitchFamily="34" charset="0"/>
                <a:cs typeface="Aharoni" pitchFamily="2" charset="-79"/>
              </a:rPr>
              <a:t>05</a:t>
            </a:r>
            <a:endParaRPr lang="en-US" altLang="en-US" sz="3100" dirty="0">
              <a:solidFill>
                <a:schemeClr val="bg1"/>
              </a:solidFill>
              <a:latin typeface="Impact" pitchFamily="34" charset="0"/>
              <a:cs typeface="Aharoni" pitchFamily="2" charset="-79"/>
            </a:endParaRPr>
          </a:p>
        </p:txBody>
      </p:sp>
    </p:spTree>
    <p:extLst>
      <p:ext uri="{BB962C8B-B14F-4D97-AF65-F5344CB8AC3E}">
        <p14:creationId xmlns:p14="http://schemas.microsoft.com/office/powerpoint/2010/main" val="13629081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PROJECT 05</a:t>
            </a:r>
            <a:br>
              <a:rPr lang="en-US" sz="3100" dirty="0"/>
            </a:br>
            <a:r>
              <a:rPr lang="en-US" sz="3100" b="1" dirty="0"/>
              <a:t>Redesign of 10 (Ten) Important Nodal Points in</a:t>
            </a:r>
            <a:r>
              <a:rPr lang="en-US" sz="3100" dirty="0"/>
              <a:t/>
            </a:r>
            <a:br>
              <a:rPr lang="en-US" sz="3100" dirty="0"/>
            </a:br>
            <a:r>
              <a:rPr lang="en-US" sz="3100" b="1" dirty="0"/>
              <a:t>Mymensingh  </a:t>
            </a:r>
            <a:r>
              <a:rPr lang="en-US" sz="3100" b="1" dirty="0" smtClean="0"/>
              <a:t>City</a:t>
            </a:r>
            <a:endParaRPr lang="en-US" dirty="0"/>
          </a:p>
        </p:txBody>
      </p:sp>
      <p:sp>
        <p:nvSpPr>
          <p:cNvPr id="3" name="Content Placeholder 2"/>
          <p:cNvSpPr>
            <a:spLocks noGrp="1"/>
          </p:cNvSpPr>
          <p:nvPr>
            <p:ph idx="1"/>
          </p:nvPr>
        </p:nvSpPr>
        <p:spPr/>
        <p:txBody>
          <a:bodyPr>
            <a:noAutofit/>
          </a:bodyPr>
          <a:lstStyle/>
          <a:p>
            <a:pPr marL="0" indent="0">
              <a:lnSpc>
                <a:spcPct val="120000"/>
              </a:lnSpc>
              <a:buNone/>
            </a:pPr>
            <a:r>
              <a:rPr lang="en-US" sz="1400" dirty="0">
                <a:latin typeface="+mj-lt"/>
              </a:rPr>
              <a:t>This project considers to improve the efficiency of the nodal points of Mymensingh and enhance their images in the cityscape as distinguished landmarks. There are several nodal points in the Mymensingh City. They are important not only for transportation, they are also important to provide the city some character. For example, the </a:t>
            </a:r>
            <a:r>
              <a:rPr lang="en-US" sz="1400" dirty="0" err="1">
                <a:latin typeface="+mj-lt"/>
              </a:rPr>
              <a:t>Ganginapar</a:t>
            </a:r>
            <a:r>
              <a:rPr lang="en-US" sz="1400" dirty="0">
                <a:latin typeface="+mj-lt"/>
              </a:rPr>
              <a:t> node and Town Hall node are the main urban cores that are connected with other roads and streets of the city. The main commercial zone of the city has been developed on both side of main road near the </a:t>
            </a:r>
            <a:r>
              <a:rPr lang="en-US" sz="1400" dirty="0" err="1">
                <a:latin typeface="+mj-lt"/>
              </a:rPr>
              <a:t>Ganginapar</a:t>
            </a:r>
            <a:r>
              <a:rPr lang="en-US" sz="1400" dirty="0">
                <a:latin typeface="+mj-lt"/>
              </a:rPr>
              <a:t> node after the establishment of Mymensingh Railway Station. On the other hand educational facilities have concentrated near Town Hall node. The nodal points have faded their importance with course of time due to various reasons, such as being overburdened and lose their functional effectiveness and/or characters they are assigned for.  This studio project seeks to revive such nodal points in the city of Mymensingh to restore their functional efficiency and enhance the characters that provide them individuality.</a:t>
            </a:r>
          </a:p>
          <a:p>
            <a:pPr marL="0" indent="0">
              <a:lnSpc>
                <a:spcPct val="120000"/>
              </a:lnSpc>
              <a:buNone/>
            </a:pPr>
            <a:r>
              <a:rPr lang="en-US" sz="1400" dirty="0">
                <a:latin typeface="+mj-lt"/>
              </a:rPr>
              <a:t> </a:t>
            </a:r>
          </a:p>
          <a:p>
            <a:pPr marL="0" indent="0">
              <a:lnSpc>
                <a:spcPct val="120000"/>
              </a:lnSpc>
              <a:buNone/>
            </a:pPr>
            <a:r>
              <a:rPr lang="en-US" sz="1400" dirty="0">
                <a:latin typeface="+mj-lt"/>
              </a:rPr>
              <a:t>This project starts with studying the nodal area intensively and then analyses all the problems and their causes. Then it suggests ideas for resolution considering minimum and required level of intervention whether it is structural or simple traffic management</a:t>
            </a:r>
            <a:r>
              <a:rPr lang="en-US" sz="1400" dirty="0" smtClean="0">
                <a:latin typeface="+mj-lt"/>
              </a:rPr>
              <a:t>.</a:t>
            </a:r>
            <a:endParaRPr lang="en-US" sz="1400" dirty="0">
              <a:latin typeface="+mj-lt"/>
            </a:endParaRPr>
          </a:p>
        </p:txBody>
      </p:sp>
    </p:spTree>
    <p:extLst>
      <p:ext uri="{BB962C8B-B14F-4D97-AF65-F5344CB8AC3E}">
        <p14:creationId xmlns:p14="http://schemas.microsoft.com/office/powerpoint/2010/main" val="17343241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414" y="1168165"/>
            <a:ext cx="7886700" cy="994172"/>
          </a:xfrm>
        </p:spPr>
        <p:txBody>
          <a:bodyPr>
            <a:normAutofit/>
          </a:bodyPr>
          <a:lstStyle/>
          <a:p>
            <a:r>
              <a:rPr lang="en-CA" sz="2400" b="1" dirty="0"/>
              <a:t>Project 5: Redesign of Important Nodal Points in Mymensingh City</a:t>
            </a:r>
            <a:endParaRPr lang="en-US" sz="2400" dirty="0"/>
          </a:p>
        </p:txBody>
      </p:sp>
      <p:graphicFrame>
        <p:nvGraphicFramePr>
          <p:cNvPr id="3" name="Diagram 2"/>
          <p:cNvGraphicFramePr/>
          <p:nvPr>
            <p:extLst>
              <p:ext uri="{D42A27DB-BD31-4B8C-83A1-F6EECF244321}">
                <p14:modId xmlns:p14="http://schemas.microsoft.com/office/powerpoint/2010/main" val="2126169487"/>
              </p:ext>
            </p:extLst>
          </p:nvPr>
        </p:nvGraphicFramePr>
        <p:xfrm>
          <a:off x="285636" y="2384759"/>
          <a:ext cx="8761862" cy="33073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2277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33401" y="1219201"/>
            <a:ext cx="3276600" cy="21844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1219201"/>
            <a:ext cx="3298209" cy="219880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1" y="3530600"/>
            <a:ext cx="3276600" cy="21844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3773" y="3532875"/>
            <a:ext cx="3286836" cy="2191224"/>
          </a:xfrm>
          <a:prstGeom prst="rect">
            <a:avLst/>
          </a:prstGeom>
        </p:spPr>
      </p:pic>
      <p:sp>
        <p:nvSpPr>
          <p:cNvPr id="8" name="Rectangle 7"/>
          <p:cNvSpPr/>
          <p:nvPr/>
        </p:nvSpPr>
        <p:spPr>
          <a:xfrm>
            <a:off x="381000" y="666411"/>
            <a:ext cx="1192634" cy="523220"/>
          </a:xfrm>
          <a:prstGeom prst="rect">
            <a:avLst/>
          </a:prstGeom>
        </p:spPr>
        <p:txBody>
          <a:bodyPr wrap="none">
            <a:spAutoFit/>
          </a:bodyPr>
          <a:lstStyle/>
          <a:p>
            <a:r>
              <a:rPr lang="en-US" sz="2800" b="1" dirty="0" smtClean="0">
                <a:latin typeface="Calibri" pitchFamily="34" charset="0"/>
                <a:cs typeface="Calibri" pitchFamily="34" charset="0"/>
              </a:rPr>
              <a:t>Survey</a:t>
            </a:r>
            <a:endParaRPr lang="en-US" sz="2800" dirty="0"/>
          </a:p>
        </p:txBody>
      </p:sp>
    </p:spTree>
    <p:extLst>
      <p:ext uri="{BB962C8B-B14F-4D97-AF65-F5344CB8AC3E}">
        <p14:creationId xmlns:p14="http://schemas.microsoft.com/office/powerpoint/2010/main" val="32517025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143000"/>
            <a:ext cx="3505200" cy="2336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581400"/>
            <a:ext cx="3505200" cy="2336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1143000"/>
            <a:ext cx="3505200" cy="23368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3581400"/>
            <a:ext cx="3505200" cy="2336800"/>
          </a:xfrm>
          <a:prstGeom prst="rect">
            <a:avLst/>
          </a:prstGeom>
        </p:spPr>
      </p:pic>
    </p:spTree>
    <p:extLst>
      <p:ext uri="{BB962C8B-B14F-4D97-AF65-F5344CB8AC3E}">
        <p14:creationId xmlns:p14="http://schemas.microsoft.com/office/powerpoint/2010/main" val="14653959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findings presentation</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209800" y="1166884"/>
            <a:ext cx="1600200" cy="284609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1" y="1166884"/>
            <a:ext cx="1600200" cy="284609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1143000"/>
            <a:ext cx="3886200" cy="5181600"/>
          </a:xfrm>
          <a:prstGeom prst="rect">
            <a:avLst/>
          </a:prstGeom>
        </p:spPr>
      </p:pic>
    </p:spTree>
    <p:extLst>
      <p:ext uri="{BB962C8B-B14F-4D97-AF65-F5344CB8AC3E}">
        <p14:creationId xmlns:p14="http://schemas.microsoft.com/office/powerpoint/2010/main" val="1342695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findings presentation</a:t>
            </a: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886200" y="1222870"/>
            <a:ext cx="3756628" cy="50088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222870"/>
            <a:ext cx="3276600" cy="24574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3774258"/>
            <a:ext cx="3276600" cy="2457450"/>
          </a:xfrm>
          <a:prstGeom prst="rect">
            <a:avLst/>
          </a:prstGeom>
        </p:spPr>
      </p:pic>
    </p:spTree>
    <p:extLst>
      <p:ext uri="{BB962C8B-B14F-4D97-AF65-F5344CB8AC3E}">
        <p14:creationId xmlns:p14="http://schemas.microsoft.com/office/powerpoint/2010/main" val="21279065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p:spPr>
        <p:style>
          <a:lnRef idx="1">
            <a:schemeClr val="dk1"/>
          </a:lnRef>
          <a:fillRef idx="2">
            <a:schemeClr val="dk1"/>
          </a:fillRef>
          <a:effectRef idx="1">
            <a:schemeClr val="dk1"/>
          </a:effectRef>
          <a:fontRef idx="minor">
            <a:schemeClr val="dk1"/>
          </a:fontRef>
        </p:style>
        <p:txBody>
          <a:bodyPr anchor="ctr"/>
          <a:lstStyle/>
          <a:p>
            <a:pPr algn="ctr">
              <a:defRPr/>
            </a:pPr>
            <a:endParaRPr lang="en-US"/>
          </a:p>
        </p:txBody>
      </p:sp>
      <p:sp>
        <p:nvSpPr>
          <p:cNvPr id="6" name="TextBox 8"/>
          <p:cNvSpPr txBox="1">
            <a:spLocks noChangeArrowheads="1"/>
          </p:cNvSpPr>
          <p:nvPr/>
        </p:nvSpPr>
        <p:spPr bwMode="auto">
          <a:xfrm>
            <a:off x="2895600" y="2614830"/>
            <a:ext cx="4724399" cy="509370"/>
          </a:xfrm>
          <a:prstGeom prst="rect">
            <a:avLst/>
          </a:prstGeom>
          <a:noFill/>
          <a:ln w="9525">
            <a:noFill/>
            <a:miter lim="800000"/>
            <a:headEnd/>
            <a:tailEnd/>
          </a:ln>
        </p:spPr>
        <p:txBody>
          <a:bodyPr wrap="square" lIns="32004" tIns="16002" rIns="32004" bIns="16002">
            <a:spAutoFit/>
          </a:bodyPr>
          <a:lstStyle/>
          <a:p>
            <a:pPr algn="r"/>
            <a:r>
              <a:rPr lang="en-US" altLang="en-US" sz="3100" dirty="0">
                <a:solidFill>
                  <a:schemeClr val="bg1"/>
                </a:solidFill>
                <a:latin typeface="Impact" pitchFamily="34" charset="0"/>
                <a:cs typeface="Aharoni" pitchFamily="2" charset="-79"/>
              </a:rPr>
              <a:t>Project </a:t>
            </a:r>
            <a:r>
              <a:rPr lang="en-US" altLang="en-US" sz="3100" dirty="0" smtClean="0">
                <a:solidFill>
                  <a:schemeClr val="bg1"/>
                </a:solidFill>
                <a:latin typeface="Impact" pitchFamily="34" charset="0"/>
                <a:cs typeface="Aharoni" pitchFamily="2" charset="-79"/>
              </a:rPr>
              <a:t>06</a:t>
            </a:r>
            <a:endParaRPr lang="en-US" altLang="en-US" sz="3100" dirty="0">
              <a:solidFill>
                <a:schemeClr val="bg1"/>
              </a:solidFill>
              <a:latin typeface="Impact" pitchFamily="34" charset="0"/>
              <a:cs typeface="Aharoni" pitchFamily="2" charset="-79"/>
            </a:endParaRPr>
          </a:p>
        </p:txBody>
      </p:sp>
      <p:sp>
        <p:nvSpPr>
          <p:cNvPr id="7" name="TextBox 6"/>
          <p:cNvSpPr txBox="1"/>
          <p:nvPr/>
        </p:nvSpPr>
        <p:spPr>
          <a:xfrm>
            <a:off x="304800" y="3200400"/>
            <a:ext cx="7372350" cy="1754326"/>
          </a:xfrm>
          <a:prstGeom prst="rect">
            <a:avLst/>
          </a:prstGeom>
          <a:noFill/>
        </p:spPr>
        <p:txBody>
          <a:bodyPr wrap="square" rtlCol="0">
            <a:spAutoFit/>
          </a:bodyPr>
          <a:lstStyle/>
          <a:p>
            <a:pPr algn="r"/>
            <a:r>
              <a:rPr lang="en-US" sz="3600" b="1" dirty="0" smtClean="0">
                <a:latin typeface="Calibri" pitchFamily="34" charset="0"/>
                <a:cs typeface="Calibri" pitchFamily="34" charset="0"/>
              </a:rPr>
              <a:t>Amusement in a “Char” : Proposed  leisure and recreational facilities in </a:t>
            </a:r>
            <a:r>
              <a:rPr lang="en-US" sz="3600" b="1" dirty="0" err="1" smtClean="0">
                <a:latin typeface="Calibri" pitchFamily="34" charset="0"/>
                <a:cs typeface="Calibri" pitchFamily="34" charset="0"/>
              </a:rPr>
              <a:t>Mymensingh</a:t>
            </a:r>
            <a:r>
              <a:rPr lang="en-US" sz="3600" b="1" dirty="0" smtClean="0">
                <a:latin typeface="Calibri" pitchFamily="34" charset="0"/>
                <a:cs typeface="Calibri" pitchFamily="34" charset="0"/>
              </a:rPr>
              <a:t>  </a:t>
            </a:r>
            <a:endParaRPr lang="en-US" sz="3600" b="1" dirty="0">
              <a:latin typeface="Calibri" pitchFamily="34" charset="0"/>
              <a:cs typeface="Calibri" pitchFamily="34" charset="0"/>
            </a:endParaRPr>
          </a:p>
        </p:txBody>
      </p:sp>
    </p:spTree>
    <p:extLst>
      <p:ext uri="{BB962C8B-B14F-4D97-AF65-F5344CB8AC3E}">
        <p14:creationId xmlns:p14="http://schemas.microsoft.com/office/powerpoint/2010/main" val="39682092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Project 06</a:t>
            </a:r>
            <a:br>
              <a:rPr lang="en-US" sz="2800" dirty="0"/>
            </a:br>
            <a:r>
              <a:rPr lang="en-US" sz="2800" b="1" dirty="0"/>
              <a:t>Amusement in a  'Char':  Proposed Leisure and</a:t>
            </a:r>
            <a:r>
              <a:rPr lang="en-US" sz="2800" dirty="0"/>
              <a:t/>
            </a:r>
            <a:br>
              <a:rPr lang="en-US" sz="2800" dirty="0"/>
            </a:br>
            <a:r>
              <a:rPr lang="en-US" sz="2800" b="1" dirty="0"/>
              <a:t>Recreational Facilities in </a:t>
            </a:r>
            <a:r>
              <a:rPr lang="en-US" sz="2800" b="1" dirty="0" smtClean="0"/>
              <a:t>Mymensingh</a:t>
            </a:r>
            <a:endParaRPr lang="en-US" sz="2800" dirty="0"/>
          </a:p>
        </p:txBody>
      </p:sp>
      <p:sp>
        <p:nvSpPr>
          <p:cNvPr id="3" name="Content Placeholder 2"/>
          <p:cNvSpPr>
            <a:spLocks noGrp="1"/>
          </p:cNvSpPr>
          <p:nvPr>
            <p:ph idx="1"/>
          </p:nvPr>
        </p:nvSpPr>
        <p:spPr/>
        <p:txBody>
          <a:bodyPr>
            <a:noAutofit/>
          </a:bodyPr>
          <a:lstStyle/>
          <a:p>
            <a:pPr marL="0" indent="0">
              <a:lnSpc>
                <a:spcPct val="120000"/>
              </a:lnSpc>
              <a:buNone/>
            </a:pPr>
            <a:r>
              <a:rPr lang="en-US" sz="1200" dirty="0">
                <a:latin typeface="+mj-lt"/>
              </a:rPr>
              <a:t>The project referred to as Amusement in 'Char' is perceived to design recreational facilities in the small islets, the 'Char' areas, on the Brahmaputra River flowing along Mymensingh.  The river is the old tract of the once mighty river that changed the course due to earthquake in 1762 and now a seasonal flow.  The islets recovered from the riverbed is known as 'char's. There are several char areas on both the upstream and downstream of the river along the city.  These char areas are subjected to regular, which is almost an annual event, seasonal flooding by heavy monsoon rain and flashes from the </a:t>
            </a:r>
            <a:r>
              <a:rPr lang="en-US" sz="1200" dirty="0" err="1">
                <a:latin typeface="+mj-lt"/>
              </a:rPr>
              <a:t>Garo</a:t>
            </a:r>
            <a:r>
              <a:rPr lang="en-US" sz="1200" dirty="0">
                <a:latin typeface="+mj-lt"/>
              </a:rPr>
              <a:t> hills of Meghalaya in India. Periodic floods also deposit fresh alluvium replenishing the fertile soil. Thus flooding, agriculture, and agricultural practices and lifestyle of the people along the river are closely connected.</a:t>
            </a:r>
          </a:p>
          <a:p>
            <a:pPr marL="0" indent="0">
              <a:lnSpc>
                <a:spcPct val="120000"/>
              </a:lnSpc>
              <a:buNone/>
            </a:pPr>
            <a:r>
              <a:rPr lang="en-US" sz="1200" dirty="0">
                <a:latin typeface="+mj-lt"/>
              </a:rPr>
              <a:t> </a:t>
            </a:r>
          </a:p>
          <a:p>
            <a:pPr marL="0" indent="0">
              <a:lnSpc>
                <a:spcPct val="120000"/>
              </a:lnSpc>
              <a:buNone/>
            </a:pPr>
            <a:r>
              <a:rPr lang="en-US" sz="1200" dirty="0">
                <a:latin typeface="+mj-lt"/>
              </a:rPr>
              <a:t>This  project is considered  to  offer  highly  ambitious  leisure  and  recreational  activities.  Amusement activities are be designed with priority for higher income people, provisions are to be created for mid income people where family fun will be provided. The project is to be considered as an entertainment and tourist </a:t>
            </a:r>
            <a:r>
              <a:rPr lang="en-US" sz="1200" dirty="0" err="1">
                <a:latin typeface="+mj-lt"/>
              </a:rPr>
              <a:t>centre</a:t>
            </a:r>
            <a:r>
              <a:rPr lang="en-US" sz="1200" dirty="0">
                <a:latin typeface="+mj-lt"/>
              </a:rPr>
              <a:t> where all class of peoples of all ages can feel a touch a gentle breeze and have fun and joy. This could be a wonderful combination of natural and manmade gift from the people of Mymensingh to the outside world. The proposed project will be an international standard with modern attraction amenities</a:t>
            </a:r>
          </a:p>
          <a:p>
            <a:pPr marL="0" indent="0">
              <a:lnSpc>
                <a:spcPct val="120000"/>
              </a:lnSpc>
              <a:buNone/>
            </a:pPr>
            <a:r>
              <a:rPr lang="en-US" sz="1200" dirty="0">
                <a:latin typeface="+mj-lt"/>
              </a:rPr>
              <a:t>&amp; themes and its will be provided for having fun and joy. It will </a:t>
            </a:r>
            <a:r>
              <a:rPr lang="en-US" sz="1200" dirty="0" err="1">
                <a:latin typeface="+mj-lt"/>
              </a:rPr>
              <a:t>endeavour</a:t>
            </a:r>
            <a:r>
              <a:rPr lang="en-US" sz="1200" dirty="0">
                <a:latin typeface="+mj-lt"/>
              </a:rPr>
              <a:t> is to bring new ideas in the society and business and always look forward to devote itself for the cause of social uplift and thereby developing better human relationship as well as social bondage.. The Amusement project will definitely attract the peoples of all ages and will generate substantial amount of revenue, which further justify the huge  market  potential  of  the  project.  Furthermore,  the  project  will  cater  the  social  need,  create employment generation and new business opportunities, also attract the foreign tourists, and thereby earn valuable foreign exchange for the country as a whole</a:t>
            </a:r>
            <a:r>
              <a:rPr lang="en-US" sz="1200" dirty="0" smtClean="0">
                <a:latin typeface="+mj-lt"/>
              </a:rPr>
              <a:t>.</a:t>
            </a:r>
            <a:endParaRPr lang="en-US" sz="1200" dirty="0">
              <a:latin typeface="+mj-lt"/>
            </a:endParaRPr>
          </a:p>
        </p:txBody>
      </p:sp>
    </p:spTree>
    <p:extLst>
      <p:ext uri="{BB962C8B-B14F-4D97-AF65-F5344CB8AC3E}">
        <p14:creationId xmlns:p14="http://schemas.microsoft.com/office/powerpoint/2010/main" val="2789584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414" y="1168165"/>
            <a:ext cx="7886700" cy="994172"/>
          </a:xfrm>
        </p:spPr>
        <p:txBody>
          <a:bodyPr>
            <a:normAutofit/>
          </a:bodyPr>
          <a:lstStyle/>
          <a:p>
            <a:r>
              <a:rPr lang="en-CA" sz="2400" b="1" dirty="0"/>
              <a:t>Project 6: Amusement in a ‘Char’: Proposed Leisure and Recreational Facilities in Mymensingh</a:t>
            </a:r>
            <a:endParaRPr lang="en-US" sz="2400" dirty="0"/>
          </a:p>
        </p:txBody>
      </p:sp>
      <p:graphicFrame>
        <p:nvGraphicFramePr>
          <p:cNvPr id="3" name="Diagram 2"/>
          <p:cNvGraphicFramePr/>
          <p:nvPr>
            <p:extLst>
              <p:ext uri="{D42A27DB-BD31-4B8C-83A1-F6EECF244321}">
                <p14:modId xmlns:p14="http://schemas.microsoft.com/office/powerpoint/2010/main" val="3118147271"/>
              </p:ext>
            </p:extLst>
          </p:nvPr>
        </p:nvGraphicFramePr>
        <p:xfrm>
          <a:off x="285636" y="2384759"/>
          <a:ext cx="8761862" cy="33073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6307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Site survey and interactive sessions, Date 20.10.2014 to 24.10.2014</a:t>
            </a:r>
            <a:endParaRPr lang="en-US" sz="2800" dirty="0"/>
          </a:p>
        </p:txBody>
      </p:sp>
      <p:pic>
        <p:nvPicPr>
          <p:cNvPr id="3" name="Picture 2" descr="DSC03842.JPG"/>
          <p:cNvPicPr>
            <a:picLocks noChangeAspect="1"/>
          </p:cNvPicPr>
          <p:nvPr/>
        </p:nvPicPr>
        <p:blipFill>
          <a:blip r:embed="rId2" cstate="print"/>
          <a:stretch>
            <a:fillRect/>
          </a:stretch>
        </p:blipFill>
        <p:spPr>
          <a:xfrm>
            <a:off x="3200400" y="1371600"/>
            <a:ext cx="2743200" cy="2057400"/>
          </a:xfrm>
          <a:prstGeom prst="rect">
            <a:avLst/>
          </a:prstGeom>
        </p:spPr>
      </p:pic>
      <p:pic>
        <p:nvPicPr>
          <p:cNvPr id="5" name="Picture 4" descr="DSC03845.JPG"/>
          <p:cNvPicPr>
            <a:picLocks noChangeAspect="1"/>
          </p:cNvPicPr>
          <p:nvPr/>
        </p:nvPicPr>
        <p:blipFill>
          <a:blip r:embed="rId3" cstate="print"/>
          <a:stretch>
            <a:fillRect/>
          </a:stretch>
        </p:blipFill>
        <p:spPr>
          <a:xfrm>
            <a:off x="304800" y="1371600"/>
            <a:ext cx="2743200" cy="2057400"/>
          </a:xfrm>
          <a:prstGeom prst="rect">
            <a:avLst/>
          </a:prstGeom>
        </p:spPr>
      </p:pic>
      <p:pic>
        <p:nvPicPr>
          <p:cNvPr id="6" name="Picture 5" descr="DSC03861.JPG"/>
          <p:cNvPicPr>
            <a:picLocks noChangeAspect="1"/>
          </p:cNvPicPr>
          <p:nvPr/>
        </p:nvPicPr>
        <p:blipFill>
          <a:blip r:embed="rId4" cstate="print"/>
          <a:stretch>
            <a:fillRect/>
          </a:stretch>
        </p:blipFill>
        <p:spPr>
          <a:xfrm>
            <a:off x="304800" y="3810000"/>
            <a:ext cx="2743200" cy="2057400"/>
          </a:xfrm>
          <a:prstGeom prst="rect">
            <a:avLst/>
          </a:prstGeom>
        </p:spPr>
      </p:pic>
      <p:pic>
        <p:nvPicPr>
          <p:cNvPr id="8" name="Picture 7" descr="DSC03867.JPG"/>
          <p:cNvPicPr>
            <a:picLocks noChangeAspect="1"/>
          </p:cNvPicPr>
          <p:nvPr/>
        </p:nvPicPr>
        <p:blipFill>
          <a:blip r:embed="rId5" cstate="print"/>
          <a:stretch>
            <a:fillRect/>
          </a:stretch>
        </p:blipFill>
        <p:spPr>
          <a:xfrm>
            <a:off x="3200400" y="3810000"/>
            <a:ext cx="2743200" cy="2057400"/>
          </a:xfrm>
          <a:prstGeom prst="rect">
            <a:avLst/>
          </a:prstGeom>
        </p:spPr>
      </p:pic>
      <p:pic>
        <p:nvPicPr>
          <p:cNvPr id="11" name="Picture 10" descr="DSC_1129.jpg"/>
          <p:cNvPicPr>
            <a:picLocks noChangeAspect="1"/>
          </p:cNvPicPr>
          <p:nvPr/>
        </p:nvPicPr>
        <p:blipFill>
          <a:blip r:embed="rId6" cstate="print"/>
          <a:stretch>
            <a:fillRect/>
          </a:stretch>
        </p:blipFill>
        <p:spPr>
          <a:xfrm>
            <a:off x="6096000" y="1371600"/>
            <a:ext cx="2743200" cy="2057400"/>
          </a:xfrm>
          <a:prstGeom prst="rect">
            <a:avLst/>
          </a:prstGeom>
        </p:spPr>
      </p:pic>
      <p:pic>
        <p:nvPicPr>
          <p:cNvPr id="12" name="Picture 11" descr="DSC_1160.jpg"/>
          <p:cNvPicPr>
            <a:picLocks noChangeAspect="1"/>
          </p:cNvPicPr>
          <p:nvPr/>
        </p:nvPicPr>
        <p:blipFill>
          <a:blip r:embed="rId7" cstate="print"/>
          <a:stretch>
            <a:fillRect/>
          </a:stretch>
        </p:blipFill>
        <p:spPr>
          <a:xfrm>
            <a:off x="6096000" y="3810000"/>
            <a:ext cx="2743200" cy="2057400"/>
          </a:xfrm>
          <a:prstGeom prst="rect">
            <a:avLst/>
          </a:prstGeom>
        </p:spPr>
      </p:pic>
    </p:spTree>
    <p:extLst>
      <p:ext uri="{BB962C8B-B14F-4D97-AF65-F5344CB8AC3E}">
        <p14:creationId xmlns:p14="http://schemas.microsoft.com/office/powerpoint/2010/main" val="32513008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alibri" pitchFamily="34" charset="0"/>
                <a:cs typeface="Calibri" pitchFamily="34" charset="0"/>
              </a:rPr>
              <a:t>Project 06: </a:t>
            </a:r>
            <a:r>
              <a:rPr lang="en-US" sz="2400" dirty="0" smtClean="0">
                <a:latin typeface="Calibri" pitchFamily="34" charset="0"/>
                <a:cs typeface="Calibri" pitchFamily="34" charset="0"/>
              </a:rPr>
              <a:t>Amusement in a “Char” : Proposed  leisure and recreational facilities in </a:t>
            </a:r>
            <a:r>
              <a:rPr lang="en-US" sz="2400" dirty="0" err="1" smtClean="0">
                <a:latin typeface="Calibri" pitchFamily="34" charset="0"/>
                <a:cs typeface="Calibri" pitchFamily="34" charset="0"/>
              </a:rPr>
              <a:t>Mymensingh</a:t>
            </a:r>
            <a:endParaRPr lang="en-US" sz="2200" dirty="0"/>
          </a:p>
        </p:txBody>
      </p:sp>
      <p:sp>
        <p:nvSpPr>
          <p:cNvPr id="3" name="Content Placeholder 2"/>
          <p:cNvSpPr>
            <a:spLocks noGrp="1"/>
          </p:cNvSpPr>
          <p:nvPr>
            <p:ph sz="quarter" idx="1"/>
          </p:nvPr>
        </p:nvSpPr>
        <p:spPr>
          <a:xfrm>
            <a:off x="457200" y="1219200"/>
            <a:ext cx="8686800" cy="5029200"/>
          </a:xfrm>
        </p:spPr>
        <p:txBody>
          <a:bodyPr/>
          <a:lstStyle/>
          <a:p>
            <a:pPr>
              <a:buNone/>
            </a:pPr>
            <a:r>
              <a:rPr lang="en-US" sz="2400" b="1" dirty="0" smtClean="0">
                <a:latin typeface="Calibri" pitchFamily="34" charset="0"/>
                <a:cs typeface="Calibri" pitchFamily="34" charset="0"/>
              </a:rPr>
              <a:t>Survey</a:t>
            </a:r>
            <a:r>
              <a:rPr lang="en-US" dirty="0" smtClean="0"/>
              <a:t> </a:t>
            </a:r>
          </a:p>
          <a:p>
            <a:pPr>
              <a:buNone/>
            </a:pPr>
            <a:endParaRPr lang="en-US" dirty="0"/>
          </a:p>
        </p:txBody>
      </p:sp>
      <p:sp>
        <p:nvSpPr>
          <p:cNvPr id="12" name="TextBox 11"/>
          <p:cNvSpPr txBox="1"/>
          <p:nvPr/>
        </p:nvSpPr>
        <p:spPr>
          <a:xfrm>
            <a:off x="2438400" y="4724400"/>
            <a:ext cx="2057400" cy="646331"/>
          </a:xfrm>
          <a:prstGeom prst="rect">
            <a:avLst/>
          </a:prstGeom>
          <a:noFill/>
        </p:spPr>
        <p:txBody>
          <a:bodyPr wrap="square" rtlCol="0">
            <a:spAutoFit/>
          </a:bodyPr>
          <a:lstStyle/>
          <a:p>
            <a:r>
              <a:rPr lang="en-US" dirty="0" smtClean="0">
                <a:latin typeface="Calibri" pitchFamily="34" charset="0"/>
                <a:cs typeface="Calibri" pitchFamily="34" charset="0"/>
              </a:rPr>
              <a:t>Char area Surroundings</a:t>
            </a:r>
            <a:endParaRPr lang="en-US" dirty="0">
              <a:latin typeface="Calibri" pitchFamily="34" charset="0"/>
              <a:cs typeface="Calibri" pitchFamily="34" charset="0"/>
            </a:endParaRPr>
          </a:p>
        </p:txBody>
      </p:sp>
      <p:pic>
        <p:nvPicPr>
          <p:cNvPr id="11" name="Picture 10" descr="IMG_8602.JPG"/>
          <p:cNvPicPr>
            <a:picLocks noChangeAspect="1"/>
          </p:cNvPicPr>
          <p:nvPr/>
        </p:nvPicPr>
        <p:blipFill>
          <a:blip r:embed="rId2" cstate="print"/>
          <a:stretch>
            <a:fillRect/>
          </a:stretch>
        </p:blipFill>
        <p:spPr>
          <a:xfrm>
            <a:off x="533400" y="1828800"/>
            <a:ext cx="3962400" cy="2641600"/>
          </a:xfrm>
          <a:prstGeom prst="rect">
            <a:avLst/>
          </a:prstGeom>
        </p:spPr>
      </p:pic>
      <p:pic>
        <p:nvPicPr>
          <p:cNvPr id="13" name="Picture 12" descr="IMG_8571.JPG"/>
          <p:cNvPicPr>
            <a:picLocks noChangeAspect="1"/>
          </p:cNvPicPr>
          <p:nvPr/>
        </p:nvPicPr>
        <p:blipFill>
          <a:blip r:embed="rId3" cstate="print"/>
          <a:stretch>
            <a:fillRect/>
          </a:stretch>
        </p:blipFill>
        <p:spPr>
          <a:xfrm>
            <a:off x="4686300" y="3657600"/>
            <a:ext cx="3695700" cy="2463800"/>
          </a:xfrm>
          <a:prstGeom prst="rect">
            <a:avLst/>
          </a:prstGeom>
        </p:spPr>
      </p:pic>
      <p:pic>
        <p:nvPicPr>
          <p:cNvPr id="14" name="Picture 13" descr="IMG_8127.JPG"/>
          <p:cNvPicPr>
            <a:picLocks noChangeAspect="1"/>
          </p:cNvPicPr>
          <p:nvPr/>
        </p:nvPicPr>
        <p:blipFill>
          <a:blip r:embed="rId4" cstate="print"/>
          <a:stretch>
            <a:fillRect/>
          </a:stretch>
        </p:blipFill>
        <p:spPr>
          <a:xfrm>
            <a:off x="5867400" y="1828800"/>
            <a:ext cx="2514600" cy="1676400"/>
          </a:xfrm>
          <a:prstGeom prst="rect">
            <a:avLst/>
          </a:prstGeom>
        </p:spPr>
      </p:pic>
    </p:spTree>
    <p:extLst>
      <p:ext uri="{BB962C8B-B14F-4D97-AF65-F5344CB8AC3E}">
        <p14:creationId xmlns:p14="http://schemas.microsoft.com/office/powerpoint/2010/main" val="14204188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1532.JPG"/>
          <p:cNvPicPr>
            <a:picLocks noGrp="1" noChangeAspect="1"/>
          </p:cNvPicPr>
          <p:nvPr>
            <p:ph sz="quarter" idx="1"/>
          </p:nvPr>
        </p:nvPicPr>
        <p:blipFill>
          <a:blip r:embed="rId2" cstate="print"/>
          <a:srcRect l="6013" t="6135" r="5602" b="18688"/>
          <a:stretch>
            <a:fillRect/>
          </a:stretch>
        </p:blipFill>
        <p:spPr>
          <a:xfrm rot="5400000">
            <a:off x="-530116" y="2054116"/>
            <a:ext cx="4191000" cy="2673568"/>
          </a:xfrm>
        </p:spPr>
      </p:pic>
      <p:pic>
        <p:nvPicPr>
          <p:cNvPr id="5" name="Picture 4" descr="IMG_1528.JPG"/>
          <p:cNvPicPr>
            <a:picLocks noChangeAspect="1"/>
          </p:cNvPicPr>
          <p:nvPr/>
        </p:nvPicPr>
        <p:blipFill>
          <a:blip r:embed="rId3" cstate="print"/>
          <a:srcRect l="8333" t="6667" r="10453" b="5556"/>
          <a:stretch>
            <a:fillRect/>
          </a:stretch>
        </p:blipFill>
        <p:spPr>
          <a:xfrm rot="5400000">
            <a:off x="2530443" y="1692245"/>
            <a:ext cx="4191000" cy="3397314"/>
          </a:xfrm>
          <a:prstGeom prst="rect">
            <a:avLst/>
          </a:prstGeom>
        </p:spPr>
      </p:pic>
      <p:pic>
        <p:nvPicPr>
          <p:cNvPr id="6" name="Picture 5" descr="IMG_1521.JPG"/>
          <p:cNvPicPr>
            <a:picLocks noChangeAspect="1"/>
          </p:cNvPicPr>
          <p:nvPr/>
        </p:nvPicPr>
        <p:blipFill>
          <a:blip r:embed="rId4" cstate="print"/>
          <a:srcRect l="3448" t="13793" b="5747"/>
          <a:stretch>
            <a:fillRect/>
          </a:stretch>
        </p:blipFill>
        <p:spPr>
          <a:xfrm rot="5400000">
            <a:off x="5614988" y="2081212"/>
            <a:ext cx="4191000" cy="2619375"/>
          </a:xfrm>
          <a:prstGeom prst="rect">
            <a:avLst/>
          </a:prstGeom>
        </p:spPr>
      </p:pic>
    </p:spTree>
    <p:extLst>
      <p:ext uri="{BB962C8B-B14F-4D97-AF65-F5344CB8AC3E}">
        <p14:creationId xmlns:p14="http://schemas.microsoft.com/office/powerpoint/2010/main" val="11813297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a:xfrm flipV="1">
            <a:off x="5069169" y="511824"/>
            <a:ext cx="4074831" cy="2485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91" name="Rectangle 90"/>
          <p:cNvSpPr/>
          <p:nvPr/>
        </p:nvSpPr>
        <p:spPr>
          <a:xfrm>
            <a:off x="4725431" y="1679059"/>
            <a:ext cx="2017059" cy="6275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40" name="Rectangle 39"/>
          <p:cNvSpPr/>
          <p:nvPr/>
        </p:nvSpPr>
        <p:spPr>
          <a:xfrm>
            <a:off x="4757220" y="5213414"/>
            <a:ext cx="3385402" cy="65512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endParaRPr lang="en-US" dirty="0">
              <a:latin typeface="Impact" pitchFamily="34" charset="0"/>
            </a:endParaRPr>
          </a:p>
        </p:txBody>
      </p:sp>
      <p:sp>
        <p:nvSpPr>
          <p:cNvPr id="38" name="Rectangle 37"/>
          <p:cNvSpPr/>
          <p:nvPr/>
        </p:nvSpPr>
        <p:spPr>
          <a:xfrm>
            <a:off x="4731872" y="3394364"/>
            <a:ext cx="2823139" cy="6609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37" name="Rectangle 36"/>
          <p:cNvSpPr/>
          <p:nvPr/>
        </p:nvSpPr>
        <p:spPr>
          <a:xfrm>
            <a:off x="4725431" y="2524186"/>
            <a:ext cx="2282248" cy="6598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29" name="Rectangle 28"/>
          <p:cNvSpPr/>
          <p:nvPr/>
        </p:nvSpPr>
        <p:spPr>
          <a:xfrm>
            <a:off x="4719806" y="4190213"/>
            <a:ext cx="1882589" cy="6275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endParaRPr lang="en-US" dirty="0">
              <a:latin typeface="Impact" pitchFamily="34" charset="0"/>
            </a:endParaRPr>
          </a:p>
        </p:txBody>
      </p:sp>
      <p:sp>
        <p:nvSpPr>
          <p:cNvPr id="6" name="TextBox 5"/>
          <p:cNvSpPr txBox="1"/>
          <p:nvPr/>
        </p:nvSpPr>
        <p:spPr>
          <a:xfrm>
            <a:off x="306231" y="249382"/>
            <a:ext cx="6693120" cy="649145"/>
          </a:xfrm>
          <a:prstGeom prst="rect">
            <a:avLst/>
          </a:prstGeom>
          <a:noFill/>
        </p:spPr>
        <p:txBody>
          <a:bodyPr wrap="square" lIns="76800" tIns="38400" rIns="76800" bIns="38400" rtlCol="0">
            <a:spAutoFit/>
          </a:bodyPr>
          <a:lstStyle/>
          <a:p>
            <a:r>
              <a:rPr lang="en-US" sz="3700" dirty="0" smtClean="0">
                <a:latin typeface="Impact" pitchFamily="34" charset="0"/>
              </a:rPr>
              <a:t>PURPOSE OF THE PROJECT</a:t>
            </a:r>
            <a:endParaRPr lang="en-US" sz="3700" dirty="0">
              <a:latin typeface="Impact" pitchFamily="34" charset="0"/>
            </a:endParaRPr>
          </a:p>
        </p:txBody>
      </p:sp>
      <p:sp>
        <p:nvSpPr>
          <p:cNvPr id="7" name="TextBox 6"/>
          <p:cNvSpPr txBox="1"/>
          <p:nvPr/>
        </p:nvSpPr>
        <p:spPr>
          <a:xfrm>
            <a:off x="428322" y="2675816"/>
            <a:ext cx="5638800" cy="446882"/>
          </a:xfrm>
          <a:prstGeom prst="rect">
            <a:avLst/>
          </a:prstGeom>
          <a:noFill/>
        </p:spPr>
        <p:txBody>
          <a:bodyPr wrap="square" lIns="76800" tIns="38400" rIns="76800" bIns="38400" rtlCol="0">
            <a:spAutoFit/>
          </a:bodyPr>
          <a:lstStyle/>
          <a:p>
            <a:r>
              <a:rPr lang="en-US" sz="2400" dirty="0" smtClean="0">
                <a:latin typeface="Impact" pitchFamily="34" charset="0"/>
              </a:rPr>
              <a:t>SOURCE OF ECONOMY</a:t>
            </a:r>
            <a:endParaRPr lang="en-US" sz="2400" dirty="0">
              <a:latin typeface="Impact" pitchFamily="34" charset="0"/>
            </a:endParaRPr>
          </a:p>
        </p:txBody>
      </p:sp>
      <p:sp>
        <p:nvSpPr>
          <p:cNvPr id="21" name="TextBox 20"/>
          <p:cNvSpPr txBox="1"/>
          <p:nvPr/>
        </p:nvSpPr>
        <p:spPr>
          <a:xfrm>
            <a:off x="4805695" y="1757842"/>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EMPLOYMENT</a:t>
            </a:r>
            <a:endParaRPr lang="en-US" sz="2000" dirty="0">
              <a:latin typeface="Impact" pitchFamily="34" charset="0"/>
            </a:endParaRPr>
          </a:p>
        </p:txBody>
      </p:sp>
      <p:sp>
        <p:nvSpPr>
          <p:cNvPr id="25" name="TextBox 24"/>
          <p:cNvSpPr txBox="1"/>
          <p:nvPr/>
        </p:nvSpPr>
        <p:spPr>
          <a:xfrm>
            <a:off x="4802428" y="2693592"/>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TOURISM &amp; REVENUE</a:t>
            </a:r>
            <a:endParaRPr lang="en-US" sz="2000" dirty="0">
              <a:latin typeface="Impact" pitchFamily="34" charset="0"/>
            </a:endParaRPr>
          </a:p>
        </p:txBody>
      </p:sp>
      <p:sp>
        <p:nvSpPr>
          <p:cNvPr id="36" name="TextBox 35"/>
          <p:cNvSpPr txBox="1"/>
          <p:nvPr/>
        </p:nvSpPr>
        <p:spPr>
          <a:xfrm>
            <a:off x="447104" y="4806856"/>
            <a:ext cx="5638800" cy="446882"/>
          </a:xfrm>
          <a:prstGeom prst="rect">
            <a:avLst/>
          </a:prstGeom>
          <a:noFill/>
        </p:spPr>
        <p:txBody>
          <a:bodyPr wrap="square" lIns="76800" tIns="38400" rIns="76800" bIns="38400" rtlCol="0">
            <a:spAutoFit/>
          </a:bodyPr>
          <a:lstStyle/>
          <a:p>
            <a:r>
              <a:rPr lang="en-US" sz="2400" dirty="0" smtClean="0">
                <a:latin typeface="Impact" pitchFamily="34" charset="0"/>
              </a:rPr>
              <a:t>AGRICULTURE</a:t>
            </a:r>
            <a:endParaRPr lang="en-US" sz="2400" dirty="0">
              <a:latin typeface="Impact" pitchFamily="34" charset="0"/>
            </a:endParaRPr>
          </a:p>
        </p:txBody>
      </p:sp>
      <p:sp>
        <p:nvSpPr>
          <p:cNvPr id="57" name="TextBox 56"/>
          <p:cNvSpPr txBox="1"/>
          <p:nvPr/>
        </p:nvSpPr>
        <p:spPr>
          <a:xfrm>
            <a:off x="4877566" y="4295602"/>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FOOD SUPPLY</a:t>
            </a:r>
            <a:endParaRPr lang="en-US" sz="2000" dirty="0">
              <a:latin typeface="Impact" pitchFamily="34" charset="0"/>
            </a:endParaRPr>
          </a:p>
        </p:txBody>
      </p:sp>
      <p:sp>
        <p:nvSpPr>
          <p:cNvPr id="58" name="TextBox 57"/>
          <p:cNvSpPr txBox="1"/>
          <p:nvPr/>
        </p:nvSpPr>
        <p:spPr>
          <a:xfrm>
            <a:off x="4855284" y="5282548"/>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MAINTENANCE OF EXISTING LAND</a:t>
            </a:r>
            <a:endParaRPr lang="en-US" sz="2000" dirty="0">
              <a:latin typeface="Impact" pitchFamily="34" charset="0"/>
            </a:endParaRPr>
          </a:p>
        </p:txBody>
      </p:sp>
      <p:sp>
        <p:nvSpPr>
          <p:cNvPr id="27" name="TextBox 26"/>
          <p:cNvSpPr txBox="1"/>
          <p:nvPr/>
        </p:nvSpPr>
        <p:spPr>
          <a:xfrm>
            <a:off x="4797734" y="3527395"/>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BUSINESS  OPPORTUNITIES</a:t>
            </a:r>
            <a:endParaRPr lang="en-US" sz="2000" dirty="0">
              <a:latin typeface="Impact" pitchFamily="34" charset="0"/>
            </a:endParaRPr>
          </a:p>
        </p:txBody>
      </p:sp>
      <p:grpSp>
        <p:nvGrpSpPr>
          <p:cNvPr id="2" name="Group 40"/>
          <p:cNvGrpSpPr/>
          <p:nvPr/>
        </p:nvGrpSpPr>
        <p:grpSpPr>
          <a:xfrm>
            <a:off x="3829574" y="1897592"/>
            <a:ext cx="719185" cy="1912408"/>
            <a:chOff x="3218190" y="1868758"/>
            <a:chExt cx="962752" cy="1854924"/>
          </a:xfrm>
        </p:grpSpPr>
        <p:cxnSp>
          <p:nvCxnSpPr>
            <p:cNvPr id="42" name="Straight Connector 41"/>
            <p:cNvCxnSpPr/>
            <p:nvPr/>
          </p:nvCxnSpPr>
          <p:spPr>
            <a:xfrm>
              <a:off x="3221148" y="1868758"/>
              <a:ext cx="0" cy="1854924"/>
            </a:xfrm>
            <a:prstGeom prst="line">
              <a:avLst/>
            </a:prstGeom>
            <a:ln w="762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5" name="Straight Arrow Connector 44"/>
            <p:cNvCxnSpPr/>
            <p:nvPr/>
          </p:nvCxnSpPr>
          <p:spPr>
            <a:xfrm>
              <a:off x="3218190" y="2831832"/>
              <a:ext cx="962752" cy="4935"/>
            </a:xfrm>
            <a:prstGeom prst="straightConnector1">
              <a:avLst/>
            </a:prstGeom>
            <a:ln w="762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68" name="Straight Arrow Connector 67"/>
            <p:cNvCxnSpPr/>
            <p:nvPr/>
          </p:nvCxnSpPr>
          <p:spPr>
            <a:xfrm>
              <a:off x="3218190" y="1904604"/>
              <a:ext cx="962752" cy="4935"/>
            </a:xfrm>
            <a:prstGeom prst="straightConnector1">
              <a:avLst/>
            </a:prstGeom>
            <a:ln w="762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73" name="Straight Arrow Connector 72"/>
            <p:cNvCxnSpPr/>
            <p:nvPr/>
          </p:nvCxnSpPr>
          <p:spPr>
            <a:xfrm>
              <a:off x="3218190" y="3678432"/>
              <a:ext cx="962752" cy="4935"/>
            </a:xfrm>
            <a:prstGeom prst="straightConnector1">
              <a:avLst/>
            </a:prstGeom>
            <a:ln w="76200">
              <a:solidFill>
                <a:srgbClr val="FF0000"/>
              </a:solidFill>
              <a:tailEnd type="arrow"/>
            </a:ln>
          </p:spPr>
          <p:style>
            <a:lnRef idx="1">
              <a:schemeClr val="accent2"/>
            </a:lnRef>
            <a:fillRef idx="0">
              <a:schemeClr val="accent2"/>
            </a:fillRef>
            <a:effectRef idx="0">
              <a:schemeClr val="accent2"/>
            </a:effectRef>
            <a:fontRef idx="minor">
              <a:schemeClr val="tx1"/>
            </a:fontRef>
          </p:style>
        </p:cxnSp>
      </p:grpSp>
      <p:sp>
        <p:nvSpPr>
          <p:cNvPr id="64" name="Right Arrow 63"/>
          <p:cNvSpPr/>
          <p:nvPr/>
        </p:nvSpPr>
        <p:spPr>
          <a:xfrm>
            <a:off x="2991259" y="2746517"/>
            <a:ext cx="705971" cy="336177"/>
          </a:xfrm>
          <a:prstGeom prst="rightArrow">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65" name="Right Arrow 64"/>
          <p:cNvSpPr/>
          <p:nvPr/>
        </p:nvSpPr>
        <p:spPr>
          <a:xfrm>
            <a:off x="3120270" y="4864074"/>
            <a:ext cx="705971" cy="336177"/>
          </a:xfrm>
          <a:prstGeom prst="rightArrow">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grpSp>
        <p:nvGrpSpPr>
          <p:cNvPr id="3" name="Group 75"/>
          <p:cNvGrpSpPr/>
          <p:nvPr/>
        </p:nvGrpSpPr>
        <p:grpSpPr>
          <a:xfrm>
            <a:off x="3946555" y="4594624"/>
            <a:ext cx="719185" cy="961051"/>
            <a:chOff x="3218190" y="1904604"/>
            <a:chExt cx="962752" cy="932163"/>
          </a:xfrm>
        </p:grpSpPr>
        <p:cxnSp>
          <p:nvCxnSpPr>
            <p:cNvPr id="78" name="Straight Arrow Connector 77"/>
            <p:cNvCxnSpPr/>
            <p:nvPr/>
          </p:nvCxnSpPr>
          <p:spPr>
            <a:xfrm>
              <a:off x="3218190" y="2831832"/>
              <a:ext cx="962752" cy="4935"/>
            </a:xfrm>
            <a:prstGeom prst="straightConnector1">
              <a:avLst/>
            </a:prstGeom>
            <a:ln w="762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79" name="Straight Arrow Connector 78"/>
            <p:cNvCxnSpPr/>
            <p:nvPr/>
          </p:nvCxnSpPr>
          <p:spPr>
            <a:xfrm>
              <a:off x="3218190" y="1904604"/>
              <a:ext cx="962752" cy="4935"/>
            </a:xfrm>
            <a:prstGeom prst="straightConnector1">
              <a:avLst/>
            </a:prstGeom>
            <a:ln w="76200">
              <a:solidFill>
                <a:srgbClr val="FF0000"/>
              </a:solidFill>
              <a:tailEnd type="arrow"/>
            </a:ln>
          </p:spPr>
          <p:style>
            <a:lnRef idx="1">
              <a:schemeClr val="accent2"/>
            </a:lnRef>
            <a:fillRef idx="0">
              <a:schemeClr val="accent2"/>
            </a:fillRef>
            <a:effectRef idx="0">
              <a:schemeClr val="accent2"/>
            </a:effectRef>
            <a:fontRef idx="minor">
              <a:schemeClr val="tx1"/>
            </a:fontRef>
          </p:style>
        </p:cxnSp>
      </p:grpSp>
      <p:cxnSp>
        <p:nvCxnSpPr>
          <p:cNvPr id="82" name="Straight Connector 81"/>
          <p:cNvCxnSpPr/>
          <p:nvPr/>
        </p:nvCxnSpPr>
        <p:spPr>
          <a:xfrm rot="5400000">
            <a:off x="3462575" y="5091744"/>
            <a:ext cx="1011381" cy="119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flipV="1">
            <a:off x="24494" y="498763"/>
            <a:ext cx="316700" cy="2616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Tree>
    <p:extLst>
      <p:ext uri="{BB962C8B-B14F-4D97-AF65-F5344CB8AC3E}">
        <p14:creationId xmlns:p14="http://schemas.microsoft.com/office/powerpoint/2010/main" val="214706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linds(horizontal)">
                                      <p:cBhvr>
                                        <p:cTn id="13" dur="500"/>
                                        <p:tgtEl>
                                          <p:spTgt spid="2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blinds(horizontal)">
                                      <p:cBhvr>
                                        <p:cTn id="16" dur="500"/>
                                        <p:tgtEl>
                                          <p:spTgt spid="5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blinds(horizontal)">
                                      <p:cBhvr>
                                        <p:cTn id="1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57" grpId="0"/>
      <p:bldP spid="58" grpId="0"/>
      <p:bldP spid="2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2637162" y="6184231"/>
            <a:ext cx="2488813" cy="4010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56" name="Rectangle 55"/>
          <p:cNvSpPr/>
          <p:nvPr/>
        </p:nvSpPr>
        <p:spPr>
          <a:xfrm>
            <a:off x="2635070" y="5606716"/>
            <a:ext cx="2488813" cy="4010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55" name="Rectangle 54"/>
          <p:cNvSpPr/>
          <p:nvPr/>
        </p:nvSpPr>
        <p:spPr>
          <a:xfrm>
            <a:off x="2635070" y="5024319"/>
            <a:ext cx="2488813" cy="4010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54" name="Rectangle 53"/>
          <p:cNvSpPr/>
          <p:nvPr/>
        </p:nvSpPr>
        <p:spPr>
          <a:xfrm>
            <a:off x="2637163" y="4435641"/>
            <a:ext cx="2488813" cy="4010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49" name="Rectangle 48"/>
          <p:cNvSpPr/>
          <p:nvPr/>
        </p:nvSpPr>
        <p:spPr>
          <a:xfrm>
            <a:off x="2645009" y="3826041"/>
            <a:ext cx="2488813" cy="4010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34" name="Rectangle 33"/>
          <p:cNvSpPr/>
          <p:nvPr/>
        </p:nvSpPr>
        <p:spPr>
          <a:xfrm>
            <a:off x="2625131" y="2590799"/>
            <a:ext cx="2488813" cy="4010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46" name="Rectangle 45"/>
          <p:cNvSpPr/>
          <p:nvPr/>
        </p:nvSpPr>
        <p:spPr>
          <a:xfrm>
            <a:off x="2623039" y="2019586"/>
            <a:ext cx="2488813" cy="4010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47" name="Rectangle 46"/>
          <p:cNvSpPr/>
          <p:nvPr/>
        </p:nvSpPr>
        <p:spPr>
          <a:xfrm>
            <a:off x="2623039" y="1435768"/>
            <a:ext cx="2488813" cy="4010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48" name="Rectangle 47"/>
          <p:cNvSpPr/>
          <p:nvPr/>
        </p:nvSpPr>
        <p:spPr>
          <a:xfrm>
            <a:off x="2638323" y="835648"/>
            <a:ext cx="3131105" cy="429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32" name="Rectangle 31"/>
          <p:cNvSpPr/>
          <p:nvPr/>
        </p:nvSpPr>
        <p:spPr>
          <a:xfrm>
            <a:off x="2637163" y="3264568"/>
            <a:ext cx="2488813" cy="4010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30" name="Rectangle 29"/>
          <p:cNvSpPr/>
          <p:nvPr/>
        </p:nvSpPr>
        <p:spPr>
          <a:xfrm>
            <a:off x="2619116" y="246934"/>
            <a:ext cx="2488813" cy="4010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6" name="TextBox 5"/>
          <p:cNvSpPr txBox="1"/>
          <p:nvPr/>
        </p:nvSpPr>
        <p:spPr>
          <a:xfrm>
            <a:off x="80634" y="3103326"/>
            <a:ext cx="4572000" cy="649145"/>
          </a:xfrm>
          <a:prstGeom prst="rect">
            <a:avLst/>
          </a:prstGeom>
          <a:noFill/>
        </p:spPr>
        <p:txBody>
          <a:bodyPr wrap="square" lIns="76800" tIns="38400" rIns="76800" bIns="38400" rtlCol="0">
            <a:spAutoFit/>
          </a:bodyPr>
          <a:lstStyle/>
          <a:p>
            <a:r>
              <a:rPr lang="en-US" sz="3700" dirty="0" smtClean="0">
                <a:latin typeface="Impact" pitchFamily="34" charset="0"/>
              </a:rPr>
              <a:t>FINDINGS</a:t>
            </a:r>
            <a:endParaRPr lang="en-US" sz="3700" dirty="0">
              <a:latin typeface="Impact" pitchFamily="34" charset="0"/>
            </a:endParaRPr>
          </a:p>
        </p:txBody>
      </p:sp>
      <p:sp>
        <p:nvSpPr>
          <p:cNvPr id="7" name="TextBox 6"/>
          <p:cNvSpPr txBox="1"/>
          <p:nvPr/>
        </p:nvSpPr>
        <p:spPr>
          <a:xfrm>
            <a:off x="2603593" y="915532"/>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LIFE-STYLE &amp; THEIR LIVELIHOOD</a:t>
            </a:r>
            <a:endParaRPr lang="en-US" sz="2000" dirty="0">
              <a:latin typeface="Impact" pitchFamily="34" charset="0"/>
            </a:endParaRPr>
          </a:p>
        </p:txBody>
      </p:sp>
      <p:sp>
        <p:nvSpPr>
          <p:cNvPr id="36" name="TextBox 35"/>
          <p:cNvSpPr txBox="1"/>
          <p:nvPr/>
        </p:nvSpPr>
        <p:spPr>
          <a:xfrm>
            <a:off x="2667453" y="247899"/>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AGRICULTURE</a:t>
            </a:r>
            <a:endParaRPr lang="en-US" sz="2000" dirty="0">
              <a:latin typeface="Impact" pitchFamily="34" charset="0"/>
            </a:endParaRPr>
          </a:p>
        </p:txBody>
      </p:sp>
      <p:sp>
        <p:nvSpPr>
          <p:cNvPr id="19" name="Right Arrow 18"/>
          <p:cNvSpPr/>
          <p:nvPr/>
        </p:nvSpPr>
        <p:spPr>
          <a:xfrm>
            <a:off x="1905000" y="3358621"/>
            <a:ext cx="326281" cy="16562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20" name="Flowchart: Process 19"/>
          <p:cNvSpPr/>
          <p:nvPr/>
        </p:nvSpPr>
        <p:spPr>
          <a:xfrm>
            <a:off x="2240566" y="389964"/>
            <a:ext cx="50427" cy="6091517"/>
          </a:xfrm>
          <a:prstGeom prst="flowChart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27" name="TextBox 26"/>
          <p:cNvSpPr txBox="1"/>
          <p:nvPr/>
        </p:nvSpPr>
        <p:spPr>
          <a:xfrm>
            <a:off x="2638623" y="1450056"/>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EDUCATION</a:t>
            </a:r>
            <a:endParaRPr lang="en-US" sz="2000" dirty="0">
              <a:latin typeface="Impact" pitchFamily="34" charset="0"/>
            </a:endParaRPr>
          </a:p>
        </p:txBody>
      </p:sp>
      <p:sp>
        <p:nvSpPr>
          <p:cNvPr id="28" name="TextBox 27"/>
          <p:cNvSpPr txBox="1"/>
          <p:nvPr/>
        </p:nvSpPr>
        <p:spPr>
          <a:xfrm>
            <a:off x="2632046" y="2019315"/>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HEALTH</a:t>
            </a:r>
            <a:endParaRPr lang="en-US" sz="2000" dirty="0">
              <a:latin typeface="Impact" pitchFamily="34" charset="0"/>
            </a:endParaRPr>
          </a:p>
        </p:txBody>
      </p:sp>
      <p:sp>
        <p:nvSpPr>
          <p:cNvPr id="31" name="TextBox 30"/>
          <p:cNvSpPr txBox="1"/>
          <p:nvPr/>
        </p:nvSpPr>
        <p:spPr>
          <a:xfrm>
            <a:off x="2635407" y="2561200"/>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RELIGION</a:t>
            </a:r>
            <a:endParaRPr lang="en-US" sz="2000" dirty="0">
              <a:latin typeface="Impact" pitchFamily="34" charset="0"/>
            </a:endParaRPr>
          </a:p>
        </p:txBody>
      </p:sp>
      <p:sp>
        <p:nvSpPr>
          <p:cNvPr id="37" name="TextBox 36"/>
          <p:cNvSpPr txBox="1"/>
          <p:nvPr/>
        </p:nvSpPr>
        <p:spPr>
          <a:xfrm>
            <a:off x="2657469" y="3197695"/>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SECURITY</a:t>
            </a:r>
            <a:endParaRPr lang="en-US" sz="2000" dirty="0">
              <a:latin typeface="Impact" pitchFamily="34" charset="0"/>
            </a:endParaRPr>
          </a:p>
        </p:txBody>
      </p:sp>
      <p:sp>
        <p:nvSpPr>
          <p:cNvPr id="39" name="TextBox 38"/>
          <p:cNvSpPr txBox="1"/>
          <p:nvPr/>
        </p:nvSpPr>
        <p:spPr>
          <a:xfrm>
            <a:off x="2649858" y="3807296"/>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EMPLOYMENT</a:t>
            </a:r>
            <a:endParaRPr lang="en-US" sz="2000" dirty="0">
              <a:latin typeface="Impact" pitchFamily="34" charset="0"/>
            </a:endParaRPr>
          </a:p>
        </p:txBody>
      </p:sp>
      <p:sp>
        <p:nvSpPr>
          <p:cNvPr id="41" name="TextBox 40"/>
          <p:cNvSpPr txBox="1"/>
          <p:nvPr/>
        </p:nvSpPr>
        <p:spPr>
          <a:xfrm>
            <a:off x="2656909" y="4430343"/>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TRANSPORTATION</a:t>
            </a:r>
            <a:endParaRPr lang="en-US" sz="2000" dirty="0">
              <a:latin typeface="Impact" pitchFamily="34" charset="0"/>
            </a:endParaRPr>
          </a:p>
        </p:txBody>
      </p:sp>
      <p:sp>
        <p:nvSpPr>
          <p:cNvPr id="42" name="TextBox 41"/>
          <p:cNvSpPr txBox="1"/>
          <p:nvPr/>
        </p:nvSpPr>
        <p:spPr>
          <a:xfrm>
            <a:off x="2648756" y="4986936"/>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ECONOMY</a:t>
            </a:r>
            <a:endParaRPr lang="en-US" sz="2000" dirty="0">
              <a:latin typeface="Impact" pitchFamily="34" charset="0"/>
            </a:endParaRPr>
          </a:p>
        </p:txBody>
      </p:sp>
      <p:sp>
        <p:nvSpPr>
          <p:cNvPr id="44" name="TextBox 43"/>
          <p:cNvSpPr txBox="1"/>
          <p:nvPr/>
        </p:nvSpPr>
        <p:spPr>
          <a:xfrm>
            <a:off x="2639920" y="5609203"/>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ELECTRICITY</a:t>
            </a:r>
            <a:endParaRPr lang="en-US" sz="2000" dirty="0">
              <a:latin typeface="Impact" pitchFamily="34" charset="0"/>
            </a:endParaRPr>
          </a:p>
        </p:txBody>
      </p:sp>
      <p:sp>
        <p:nvSpPr>
          <p:cNvPr id="45" name="TextBox 44"/>
          <p:cNvSpPr txBox="1"/>
          <p:nvPr/>
        </p:nvSpPr>
        <p:spPr>
          <a:xfrm>
            <a:off x="2653220" y="6140238"/>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RECREATIONAL</a:t>
            </a:r>
            <a:endParaRPr lang="en-US" sz="2000" dirty="0">
              <a:latin typeface="Impact" pitchFamily="34" charset="0"/>
            </a:endParaRPr>
          </a:p>
        </p:txBody>
      </p:sp>
      <p:sp>
        <p:nvSpPr>
          <p:cNvPr id="68" name="Right Arrow 67"/>
          <p:cNvSpPr/>
          <p:nvPr/>
        </p:nvSpPr>
        <p:spPr>
          <a:xfrm>
            <a:off x="2308414" y="3333648"/>
            <a:ext cx="352883" cy="2420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38" name="Right Arrow 37"/>
          <p:cNvSpPr/>
          <p:nvPr/>
        </p:nvSpPr>
        <p:spPr>
          <a:xfrm>
            <a:off x="2308414" y="2692203"/>
            <a:ext cx="352883" cy="2420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40" name="Right Arrow 39"/>
          <p:cNvSpPr/>
          <p:nvPr/>
        </p:nvSpPr>
        <p:spPr>
          <a:xfrm>
            <a:off x="2308414" y="2105349"/>
            <a:ext cx="352883" cy="2420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43" name="Right Arrow 42"/>
          <p:cNvSpPr/>
          <p:nvPr/>
        </p:nvSpPr>
        <p:spPr>
          <a:xfrm>
            <a:off x="2308414" y="1559439"/>
            <a:ext cx="352883" cy="2420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50" name="Right Arrow 49"/>
          <p:cNvSpPr/>
          <p:nvPr/>
        </p:nvSpPr>
        <p:spPr>
          <a:xfrm>
            <a:off x="2308414" y="999881"/>
            <a:ext cx="352883" cy="2420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51" name="Right Arrow 50"/>
          <p:cNvSpPr/>
          <p:nvPr/>
        </p:nvSpPr>
        <p:spPr>
          <a:xfrm>
            <a:off x="2308414" y="344789"/>
            <a:ext cx="352883" cy="2420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52" name="Right Arrow 51"/>
          <p:cNvSpPr/>
          <p:nvPr/>
        </p:nvSpPr>
        <p:spPr>
          <a:xfrm>
            <a:off x="2308414" y="3852263"/>
            <a:ext cx="352883" cy="2420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58" name="Right Arrow 57"/>
          <p:cNvSpPr/>
          <p:nvPr/>
        </p:nvSpPr>
        <p:spPr>
          <a:xfrm>
            <a:off x="2308414" y="4521003"/>
            <a:ext cx="352883" cy="2420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59" name="Right Arrow 58"/>
          <p:cNvSpPr/>
          <p:nvPr/>
        </p:nvSpPr>
        <p:spPr>
          <a:xfrm>
            <a:off x="2308414" y="5121504"/>
            <a:ext cx="352883" cy="2420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60" name="Right Arrow 59"/>
          <p:cNvSpPr/>
          <p:nvPr/>
        </p:nvSpPr>
        <p:spPr>
          <a:xfrm>
            <a:off x="2308414" y="5681063"/>
            <a:ext cx="352883" cy="2420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61" name="Right Arrow 60"/>
          <p:cNvSpPr/>
          <p:nvPr/>
        </p:nvSpPr>
        <p:spPr>
          <a:xfrm>
            <a:off x="2308414" y="6281565"/>
            <a:ext cx="352883" cy="2420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62" name="TextBox 61"/>
          <p:cNvSpPr txBox="1"/>
          <p:nvPr/>
        </p:nvSpPr>
        <p:spPr>
          <a:xfrm>
            <a:off x="5756237" y="75263"/>
            <a:ext cx="3774018" cy="539225"/>
          </a:xfrm>
          <a:prstGeom prst="rect">
            <a:avLst/>
          </a:prstGeom>
          <a:noFill/>
        </p:spPr>
        <p:txBody>
          <a:bodyPr wrap="square" lIns="76800" tIns="38400" rIns="76800" bIns="38400" rtlCol="0">
            <a:spAutoFit/>
          </a:bodyPr>
          <a:lstStyle/>
          <a:p>
            <a:r>
              <a:rPr lang="en-US" sz="3000" dirty="0" smtClean="0">
                <a:latin typeface="Impact" pitchFamily="34" charset="0"/>
              </a:rPr>
              <a:t>NAME OF THE CHAR</a:t>
            </a:r>
            <a:endParaRPr lang="en-US" sz="3000" dirty="0">
              <a:latin typeface="Impact" pitchFamily="34" charset="0"/>
            </a:endParaRPr>
          </a:p>
        </p:txBody>
      </p:sp>
      <p:sp>
        <p:nvSpPr>
          <p:cNvPr id="63" name="TextBox 62"/>
          <p:cNvSpPr txBox="1"/>
          <p:nvPr/>
        </p:nvSpPr>
        <p:spPr>
          <a:xfrm>
            <a:off x="5752398" y="638984"/>
            <a:ext cx="2136099" cy="385336"/>
          </a:xfrm>
          <a:prstGeom prst="rect">
            <a:avLst/>
          </a:prstGeom>
          <a:noFill/>
        </p:spPr>
        <p:txBody>
          <a:bodyPr wrap="square" lIns="76800" tIns="38400" rIns="76800" bIns="38400" rtlCol="0">
            <a:spAutoFit/>
          </a:bodyPr>
          <a:lstStyle/>
          <a:p>
            <a:pPr>
              <a:buFont typeface="Arial" pitchFamily="34" charset="0"/>
              <a:buChar char="•"/>
            </a:pPr>
            <a:r>
              <a:rPr lang="en-US" sz="2000" dirty="0" smtClean="0">
                <a:latin typeface="Impact" pitchFamily="34" charset="0"/>
              </a:rPr>
              <a:t>BORAR CHAR</a:t>
            </a:r>
          </a:p>
        </p:txBody>
      </p:sp>
      <p:sp>
        <p:nvSpPr>
          <p:cNvPr id="73" name="TextBox 72"/>
          <p:cNvSpPr txBox="1"/>
          <p:nvPr/>
        </p:nvSpPr>
        <p:spPr>
          <a:xfrm>
            <a:off x="5752398" y="4989888"/>
            <a:ext cx="2136099" cy="385336"/>
          </a:xfrm>
          <a:prstGeom prst="rect">
            <a:avLst/>
          </a:prstGeom>
          <a:noFill/>
        </p:spPr>
        <p:txBody>
          <a:bodyPr wrap="square" lIns="76800" tIns="38400" rIns="76800" bIns="38400" rtlCol="0">
            <a:spAutoFit/>
          </a:bodyPr>
          <a:lstStyle/>
          <a:p>
            <a:pPr>
              <a:buFont typeface="Arial" pitchFamily="34" charset="0"/>
              <a:buChar char="•"/>
            </a:pPr>
            <a:r>
              <a:rPr lang="en-US" sz="2000" dirty="0" smtClean="0">
                <a:latin typeface="Impact" pitchFamily="34" charset="0"/>
              </a:rPr>
              <a:t>CHAR NILAKSHIA</a:t>
            </a:r>
            <a:endParaRPr lang="en-US" sz="2000" dirty="0">
              <a:latin typeface="Impact" pitchFamily="34" charset="0"/>
            </a:endParaRPr>
          </a:p>
        </p:txBody>
      </p:sp>
      <p:sp>
        <p:nvSpPr>
          <p:cNvPr id="75" name="TextBox 74"/>
          <p:cNvSpPr txBox="1"/>
          <p:nvPr/>
        </p:nvSpPr>
        <p:spPr>
          <a:xfrm>
            <a:off x="5752398" y="5519716"/>
            <a:ext cx="2136099" cy="385336"/>
          </a:xfrm>
          <a:prstGeom prst="rect">
            <a:avLst/>
          </a:prstGeom>
          <a:noFill/>
        </p:spPr>
        <p:txBody>
          <a:bodyPr wrap="square" lIns="76800" tIns="38400" rIns="76800" bIns="38400" rtlCol="0">
            <a:spAutoFit/>
          </a:bodyPr>
          <a:lstStyle/>
          <a:p>
            <a:pPr>
              <a:buFont typeface="Arial" pitchFamily="34" charset="0"/>
              <a:buChar char="•"/>
            </a:pPr>
            <a:r>
              <a:rPr lang="en-US" sz="2000" dirty="0" smtClean="0">
                <a:latin typeface="Impact" pitchFamily="34" charset="0"/>
              </a:rPr>
              <a:t>CHAR ISHWARDIA</a:t>
            </a:r>
            <a:endParaRPr lang="en-US" sz="2000" dirty="0">
              <a:latin typeface="Impact" pitchFamily="34" charset="0"/>
            </a:endParaRPr>
          </a:p>
        </p:txBody>
      </p:sp>
      <p:sp>
        <p:nvSpPr>
          <p:cNvPr id="76" name="TextBox 75"/>
          <p:cNvSpPr txBox="1"/>
          <p:nvPr/>
        </p:nvSpPr>
        <p:spPr>
          <a:xfrm>
            <a:off x="5752398" y="3418556"/>
            <a:ext cx="2136099" cy="385336"/>
          </a:xfrm>
          <a:prstGeom prst="rect">
            <a:avLst/>
          </a:prstGeom>
          <a:noFill/>
        </p:spPr>
        <p:txBody>
          <a:bodyPr wrap="square" lIns="76800" tIns="38400" rIns="76800" bIns="38400" rtlCol="0">
            <a:spAutoFit/>
          </a:bodyPr>
          <a:lstStyle/>
          <a:p>
            <a:pPr>
              <a:buFont typeface="Arial" pitchFamily="34" charset="0"/>
              <a:buChar char="•"/>
            </a:pPr>
            <a:r>
              <a:rPr lang="en-US" sz="2000" dirty="0" smtClean="0">
                <a:latin typeface="Impact" pitchFamily="34" charset="0"/>
              </a:rPr>
              <a:t>CHAR BEGUNBARI</a:t>
            </a:r>
            <a:endParaRPr lang="en-US" sz="2000" dirty="0">
              <a:latin typeface="Impact" pitchFamily="34" charset="0"/>
            </a:endParaRPr>
          </a:p>
        </p:txBody>
      </p:sp>
      <p:sp>
        <p:nvSpPr>
          <p:cNvPr id="77" name="TextBox 76"/>
          <p:cNvSpPr txBox="1"/>
          <p:nvPr/>
        </p:nvSpPr>
        <p:spPr>
          <a:xfrm>
            <a:off x="5752398" y="6068760"/>
            <a:ext cx="2136099" cy="385336"/>
          </a:xfrm>
          <a:prstGeom prst="rect">
            <a:avLst/>
          </a:prstGeom>
          <a:noFill/>
        </p:spPr>
        <p:txBody>
          <a:bodyPr wrap="square" lIns="76800" tIns="38400" rIns="76800" bIns="38400" rtlCol="0">
            <a:spAutoFit/>
          </a:bodyPr>
          <a:lstStyle/>
          <a:p>
            <a:pPr>
              <a:buFont typeface="Arial" pitchFamily="34" charset="0"/>
              <a:buChar char="•"/>
            </a:pPr>
            <a:r>
              <a:rPr lang="en-US" sz="2000" dirty="0" smtClean="0">
                <a:latin typeface="Impact" pitchFamily="34" charset="0"/>
              </a:rPr>
              <a:t>CHAR SIRTA</a:t>
            </a:r>
            <a:endParaRPr lang="en-US" sz="2000" dirty="0">
              <a:latin typeface="Impact" pitchFamily="34" charset="0"/>
            </a:endParaRPr>
          </a:p>
        </p:txBody>
      </p:sp>
      <p:sp>
        <p:nvSpPr>
          <p:cNvPr id="78" name="TextBox 77"/>
          <p:cNvSpPr txBox="1"/>
          <p:nvPr/>
        </p:nvSpPr>
        <p:spPr>
          <a:xfrm>
            <a:off x="5752398" y="2058108"/>
            <a:ext cx="2136099" cy="385336"/>
          </a:xfrm>
          <a:prstGeom prst="rect">
            <a:avLst/>
          </a:prstGeom>
          <a:noFill/>
        </p:spPr>
        <p:txBody>
          <a:bodyPr wrap="square" lIns="76800" tIns="38400" rIns="76800" bIns="38400" rtlCol="0">
            <a:spAutoFit/>
          </a:bodyPr>
          <a:lstStyle/>
          <a:p>
            <a:pPr>
              <a:buFont typeface="Arial" pitchFamily="34" charset="0"/>
              <a:buChar char="•"/>
            </a:pPr>
            <a:r>
              <a:rPr lang="en-US" sz="2000" dirty="0" smtClean="0">
                <a:latin typeface="Impact" pitchFamily="34" charset="0"/>
              </a:rPr>
              <a:t>CHAR JAILKHANA</a:t>
            </a:r>
            <a:endParaRPr lang="en-US" sz="2000" dirty="0">
              <a:latin typeface="Impact" pitchFamily="34" charset="0"/>
            </a:endParaRPr>
          </a:p>
        </p:txBody>
      </p:sp>
      <p:sp>
        <p:nvSpPr>
          <p:cNvPr id="79" name="TextBox 78"/>
          <p:cNvSpPr txBox="1"/>
          <p:nvPr/>
        </p:nvSpPr>
        <p:spPr>
          <a:xfrm>
            <a:off x="5752398" y="3930329"/>
            <a:ext cx="2136099" cy="385336"/>
          </a:xfrm>
          <a:prstGeom prst="rect">
            <a:avLst/>
          </a:prstGeom>
          <a:noFill/>
        </p:spPr>
        <p:txBody>
          <a:bodyPr wrap="square" lIns="76800" tIns="38400" rIns="76800" bIns="38400" rtlCol="0">
            <a:spAutoFit/>
          </a:bodyPr>
          <a:lstStyle/>
          <a:p>
            <a:pPr>
              <a:buFont typeface="Arial" pitchFamily="34" charset="0"/>
              <a:buChar char="•"/>
            </a:pPr>
            <a:r>
              <a:rPr lang="en-US" sz="2000" dirty="0" smtClean="0">
                <a:latin typeface="Impact" pitchFamily="34" charset="0"/>
              </a:rPr>
              <a:t>CHAR BAULA</a:t>
            </a:r>
            <a:endParaRPr lang="en-US" sz="2000" dirty="0">
              <a:latin typeface="Impact" pitchFamily="34" charset="0"/>
            </a:endParaRPr>
          </a:p>
        </p:txBody>
      </p:sp>
      <p:sp>
        <p:nvSpPr>
          <p:cNvPr id="80" name="TextBox 79"/>
          <p:cNvSpPr txBox="1"/>
          <p:nvPr/>
        </p:nvSpPr>
        <p:spPr>
          <a:xfrm>
            <a:off x="5752398" y="2944337"/>
            <a:ext cx="2136099" cy="385336"/>
          </a:xfrm>
          <a:prstGeom prst="rect">
            <a:avLst/>
          </a:prstGeom>
          <a:noFill/>
        </p:spPr>
        <p:txBody>
          <a:bodyPr wrap="square" lIns="76800" tIns="38400" rIns="76800" bIns="38400" rtlCol="0">
            <a:spAutoFit/>
          </a:bodyPr>
          <a:lstStyle/>
          <a:p>
            <a:pPr>
              <a:buFont typeface="Arial" pitchFamily="34" charset="0"/>
              <a:buChar char="•"/>
            </a:pPr>
            <a:r>
              <a:rPr lang="en-US" sz="2000" dirty="0" smtClean="0">
                <a:latin typeface="Impact" pitchFamily="34" charset="0"/>
              </a:rPr>
              <a:t>PORANGANJ</a:t>
            </a:r>
            <a:endParaRPr lang="en-US" sz="2000" dirty="0">
              <a:latin typeface="Impact" pitchFamily="34" charset="0"/>
            </a:endParaRPr>
          </a:p>
        </p:txBody>
      </p:sp>
      <p:sp>
        <p:nvSpPr>
          <p:cNvPr id="81" name="TextBox 80"/>
          <p:cNvSpPr txBox="1"/>
          <p:nvPr/>
        </p:nvSpPr>
        <p:spPr>
          <a:xfrm>
            <a:off x="5752398" y="4454587"/>
            <a:ext cx="2136099" cy="385336"/>
          </a:xfrm>
          <a:prstGeom prst="rect">
            <a:avLst/>
          </a:prstGeom>
          <a:noFill/>
        </p:spPr>
        <p:txBody>
          <a:bodyPr wrap="square" lIns="76800" tIns="38400" rIns="76800" bIns="38400" rtlCol="0">
            <a:spAutoFit/>
          </a:bodyPr>
          <a:lstStyle/>
          <a:p>
            <a:pPr>
              <a:buFont typeface="Arial" pitchFamily="34" charset="0"/>
              <a:buChar char="•"/>
            </a:pPr>
            <a:r>
              <a:rPr lang="en-US" sz="2000" dirty="0" smtClean="0">
                <a:latin typeface="Impact" pitchFamily="34" charset="0"/>
              </a:rPr>
              <a:t>KUSHTIAR CHAR</a:t>
            </a:r>
            <a:endParaRPr lang="en-US" sz="2000" dirty="0">
              <a:latin typeface="Impact" pitchFamily="34" charset="0"/>
            </a:endParaRPr>
          </a:p>
        </p:txBody>
      </p:sp>
      <p:sp>
        <p:nvSpPr>
          <p:cNvPr id="82" name="TextBox 81"/>
          <p:cNvSpPr txBox="1"/>
          <p:nvPr/>
        </p:nvSpPr>
        <p:spPr>
          <a:xfrm>
            <a:off x="5926726" y="1032127"/>
            <a:ext cx="3677694" cy="939324"/>
          </a:xfrm>
          <a:prstGeom prst="rect">
            <a:avLst/>
          </a:prstGeom>
          <a:noFill/>
        </p:spPr>
        <p:txBody>
          <a:bodyPr wrap="square" lIns="76800" tIns="38400" rIns="76800" bIns="38400" rtlCol="0">
            <a:spAutoFit/>
          </a:bodyPr>
          <a:lstStyle/>
          <a:p>
            <a:r>
              <a:rPr lang="en-US" sz="1400" dirty="0" smtClean="0">
                <a:latin typeface="Impact" pitchFamily="34" charset="0"/>
              </a:rPr>
              <a:t>LARGEST CHAR</a:t>
            </a:r>
          </a:p>
          <a:p>
            <a:r>
              <a:rPr lang="en-US" sz="1400" dirty="0" smtClean="0">
                <a:latin typeface="Impact" pitchFamily="34" charset="0"/>
              </a:rPr>
              <a:t>10 KM BARRIER TO PROTECT FLOOD</a:t>
            </a:r>
          </a:p>
          <a:p>
            <a:r>
              <a:rPr lang="en-US" sz="1400" dirty="0" smtClean="0">
                <a:latin typeface="Impact" pitchFamily="34" charset="0"/>
              </a:rPr>
              <a:t>0.5 KM TO PROTECT RIVER FALL</a:t>
            </a:r>
          </a:p>
          <a:p>
            <a:r>
              <a:rPr lang="en-US" sz="1400" dirty="0" smtClean="0">
                <a:latin typeface="Impact" pitchFamily="34" charset="0"/>
              </a:rPr>
              <a:t>MOSTLY FLOODED AREA</a:t>
            </a:r>
            <a:endParaRPr lang="en-US" sz="1400" dirty="0">
              <a:latin typeface="Impact" pitchFamily="34" charset="0"/>
            </a:endParaRPr>
          </a:p>
        </p:txBody>
      </p:sp>
      <p:sp>
        <p:nvSpPr>
          <p:cNvPr id="83" name="TextBox 82"/>
          <p:cNvSpPr txBox="1"/>
          <p:nvPr/>
        </p:nvSpPr>
        <p:spPr>
          <a:xfrm>
            <a:off x="5898871" y="2432563"/>
            <a:ext cx="2820441" cy="292994"/>
          </a:xfrm>
          <a:prstGeom prst="rect">
            <a:avLst/>
          </a:prstGeom>
          <a:noFill/>
        </p:spPr>
        <p:txBody>
          <a:bodyPr wrap="square" lIns="76800" tIns="38400" rIns="76800" bIns="38400" rtlCol="0">
            <a:spAutoFit/>
          </a:bodyPr>
          <a:lstStyle/>
          <a:p>
            <a:r>
              <a:rPr lang="en-US" sz="1400" dirty="0" smtClean="0">
                <a:latin typeface="Impact" pitchFamily="34" charset="0"/>
              </a:rPr>
              <a:t>LARGEST IN POPULATION DENSITY</a:t>
            </a:r>
            <a:endParaRPr lang="en-US" sz="1400" dirty="0">
              <a:latin typeface="Impact" pitchFamily="34" charset="0"/>
            </a:endParaRPr>
          </a:p>
        </p:txBody>
      </p:sp>
      <p:sp>
        <p:nvSpPr>
          <p:cNvPr id="91" name="TextBox 90"/>
          <p:cNvSpPr txBox="1"/>
          <p:nvPr/>
        </p:nvSpPr>
        <p:spPr>
          <a:xfrm>
            <a:off x="5907770" y="2667942"/>
            <a:ext cx="2820441" cy="292994"/>
          </a:xfrm>
          <a:prstGeom prst="rect">
            <a:avLst/>
          </a:prstGeom>
          <a:noFill/>
        </p:spPr>
        <p:txBody>
          <a:bodyPr wrap="square" lIns="76800" tIns="38400" rIns="76800" bIns="38400" rtlCol="0">
            <a:spAutoFit/>
          </a:bodyPr>
          <a:lstStyle/>
          <a:p>
            <a:r>
              <a:rPr lang="en-US" sz="1400" dirty="0" smtClean="0">
                <a:latin typeface="Impact" pitchFamily="34" charset="0"/>
              </a:rPr>
              <a:t>9-10 KM IN LENGTH</a:t>
            </a:r>
            <a:endParaRPr lang="en-US" sz="1400" dirty="0">
              <a:latin typeface="Impact" pitchFamily="34" charset="0"/>
            </a:endParaRPr>
          </a:p>
        </p:txBody>
      </p:sp>
    </p:spTree>
    <p:extLst>
      <p:ext uri="{BB962C8B-B14F-4D97-AF65-F5344CB8AC3E}">
        <p14:creationId xmlns:p14="http://schemas.microsoft.com/office/powerpoint/2010/main" val="14514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linds(horizontal)">
                                      <p:cBhvr>
                                        <p:cTn id="10" dur="500"/>
                                        <p:tgtEl>
                                          <p:spTgt spid="3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linds(horizontal)">
                                      <p:cBhvr>
                                        <p:cTn id="13" dur="500"/>
                                        <p:tgtEl>
                                          <p:spTgt spid="2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linds(horizontal)">
                                      <p:cBhvr>
                                        <p:cTn id="16" dur="500"/>
                                        <p:tgtEl>
                                          <p:spTgt spid="2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linds(horizontal)">
                                      <p:cBhvr>
                                        <p:cTn id="19" dur="500"/>
                                        <p:tgtEl>
                                          <p:spTgt spid="3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linds(horizontal)">
                                      <p:cBhvr>
                                        <p:cTn id="22" dur="500"/>
                                        <p:tgtEl>
                                          <p:spTgt spid="37"/>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linds(horizontal)">
                                      <p:cBhvr>
                                        <p:cTn id="25" dur="500"/>
                                        <p:tgtEl>
                                          <p:spTgt spid="3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linds(horizontal)">
                                      <p:cBhvr>
                                        <p:cTn id="28" dur="500"/>
                                        <p:tgtEl>
                                          <p:spTgt spid="4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linds(horizontal)">
                                      <p:cBhvr>
                                        <p:cTn id="31" dur="500"/>
                                        <p:tgtEl>
                                          <p:spTgt spid="42"/>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blinds(horizontal)">
                                      <p:cBhvr>
                                        <p:cTn id="34" dur="500"/>
                                        <p:tgtEl>
                                          <p:spTgt spid="44"/>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blinds(horizontal)">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6" grpId="0"/>
      <p:bldP spid="27" grpId="0"/>
      <p:bldP spid="28" grpId="0"/>
      <p:bldP spid="31" grpId="0"/>
      <p:bldP spid="37" grpId="0"/>
      <p:bldP spid="39" grpId="0"/>
      <p:bldP spid="41" grpId="0"/>
      <p:bldP spid="42" grpId="0"/>
      <p:bldP spid="44" grpId="0"/>
      <p:bldP spid="4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112"/>
          <p:cNvSpPr/>
          <p:nvPr/>
        </p:nvSpPr>
        <p:spPr>
          <a:xfrm>
            <a:off x="236474" y="163773"/>
            <a:ext cx="3901044" cy="35507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pic>
        <p:nvPicPr>
          <p:cNvPr id="17410" name="Picture 2" descr="C:\Users\hp\Desktop\char jelkhana map detail.png"/>
          <p:cNvPicPr>
            <a:picLocks noChangeAspect="1" noChangeArrowheads="1"/>
          </p:cNvPicPr>
          <p:nvPr/>
        </p:nvPicPr>
        <p:blipFill>
          <a:blip r:embed="rId2" cstate="print"/>
          <a:srcRect/>
          <a:stretch>
            <a:fillRect/>
          </a:stretch>
        </p:blipFill>
        <p:spPr bwMode="auto">
          <a:xfrm>
            <a:off x="250142" y="4027715"/>
            <a:ext cx="3910381" cy="2707821"/>
          </a:xfrm>
          <a:prstGeom prst="rect">
            <a:avLst/>
          </a:prstGeom>
          <a:noFill/>
        </p:spPr>
      </p:pic>
      <p:sp>
        <p:nvSpPr>
          <p:cNvPr id="79" name="TextBox 78"/>
          <p:cNvSpPr txBox="1"/>
          <p:nvPr/>
        </p:nvSpPr>
        <p:spPr>
          <a:xfrm>
            <a:off x="1044155" y="121152"/>
            <a:ext cx="3026980" cy="354549"/>
          </a:xfrm>
          <a:prstGeom prst="rect">
            <a:avLst/>
          </a:prstGeom>
          <a:noFill/>
        </p:spPr>
        <p:txBody>
          <a:bodyPr wrap="square" lIns="76800" tIns="38400" rIns="76800" bIns="38400" rtlCol="0">
            <a:spAutoFit/>
          </a:bodyPr>
          <a:lstStyle/>
          <a:p>
            <a:r>
              <a:rPr lang="en-US" dirty="0" smtClean="0">
                <a:latin typeface="Impact" pitchFamily="34" charset="0"/>
              </a:rPr>
              <a:t>DETAIL OF CHAR JAILKHANA</a:t>
            </a:r>
            <a:endParaRPr lang="en-US" dirty="0">
              <a:latin typeface="Impact" pitchFamily="34" charset="0"/>
            </a:endParaRPr>
          </a:p>
        </p:txBody>
      </p:sp>
      <p:cxnSp>
        <p:nvCxnSpPr>
          <p:cNvPr id="81" name="Straight Connector 80"/>
          <p:cNvCxnSpPr/>
          <p:nvPr/>
        </p:nvCxnSpPr>
        <p:spPr>
          <a:xfrm flipV="1">
            <a:off x="207581" y="419982"/>
            <a:ext cx="3958336" cy="21757"/>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532892" y="2032454"/>
            <a:ext cx="3336147" cy="27936"/>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55700" y="675367"/>
            <a:ext cx="387831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47726" y="933212"/>
            <a:ext cx="387831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47726" y="1231940"/>
            <a:ext cx="387831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55700" y="1538650"/>
            <a:ext cx="387831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63675" y="1845360"/>
            <a:ext cx="387831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55700" y="2130368"/>
            <a:ext cx="387831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63675" y="2439127"/>
            <a:ext cx="387831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41615" y="2759760"/>
            <a:ext cx="387831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65539" y="3068520"/>
            <a:ext cx="387831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263676" y="3353527"/>
            <a:ext cx="3878318" cy="1588"/>
          </a:xfrm>
          <a:prstGeom prst="line">
            <a:avLst/>
          </a:prstGeom>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248094" y="387851"/>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TOTAL LAND</a:t>
            </a:r>
            <a:endParaRPr lang="en-US" sz="1100" dirty="0">
              <a:latin typeface="Impact" pitchFamily="34" charset="0"/>
            </a:endParaRPr>
          </a:p>
        </p:txBody>
      </p:sp>
      <p:sp>
        <p:nvSpPr>
          <p:cNvPr id="117" name="TextBox 116"/>
          <p:cNvSpPr txBox="1"/>
          <p:nvPr/>
        </p:nvSpPr>
        <p:spPr>
          <a:xfrm>
            <a:off x="2236929" y="412834"/>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3867.2700  ACRES</a:t>
            </a:r>
            <a:endParaRPr lang="en-US" sz="1100" dirty="0">
              <a:latin typeface="Impact" pitchFamily="34" charset="0"/>
            </a:endParaRPr>
          </a:p>
        </p:txBody>
      </p:sp>
      <p:sp>
        <p:nvSpPr>
          <p:cNvPr id="118" name="TextBox 117"/>
          <p:cNvSpPr txBox="1"/>
          <p:nvPr/>
        </p:nvSpPr>
        <p:spPr>
          <a:xfrm>
            <a:off x="248094" y="919479"/>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RESIDENTIAL LAND</a:t>
            </a:r>
            <a:endParaRPr lang="en-US" sz="1100" dirty="0">
              <a:latin typeface="Impact" pitchFamily="34" charset="0"/>
            </a:endParaRPr>
          </a:p>
        </p:txBody>
      </p:sp>
      <p:sp>
        <p:nvSpPr>
          <p:cNvPr id="119" name="TextBox 118"/>
          <p:cNvSpPr txBox="1"/>
          <p:nvPr/>
        </p:nvSpPr>
        <p:spPr>
          <a:xfrm>
            <a:off x="248094" y="1227824"/>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INHERITTED  PROPERTI  </a:t>
            </a:r>
            <a:endParaRPr lang="en-US" sz="1100" dirty="0">
              <a:latin typeface="Impact" pitchFamily="34" charset="0"/>
            </a:endParaRPr>
          </a:p>
        </p:txBody>
      </p:sp>
      <p:sp>
        <p:nvSpPr>
          <p:cNvPr id="120" name="TextBox 119"/>
          <p:cNvSpPr txBox="1"/>
          <p:nvPr/>
        </p:nvSpPr>
        <p:spPr>
          <a:xfrm>
            <a:off x="248094" y="1546801"/>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GOVT. PROPERTI</a:t>
            </a:r>
            <a:endParaRPr lang="en-US" sz="1100" dirty="0">
              <a:latin typeface="Impact" pitchFamily="34" charset="0"/>
            </a:endParaRPr>
          </a:p>
        </p:txBody>
      </p:sp>
      <p:sp>
        <p:nvSpPr>
          <p:cNvPr id="121" name="TextBox 120"/>
          <p:cNvSpPr txBox="1"/>
          <p:nvPr/>
        </p:nvSpPr>
        <p:spPr>
          <a:xfrm>
            <a:off x="279991" y="1823248"/>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RIVER</a:t>
            </a:r>
            <a:endParaRPr lang="en-US" sz="1100" dirty="0">
              <a:latin typeface="Impact" pitchFamily="34" charset="0"/>
            </a:endParaRPr>
          </a:p>
        </p:txBody>
      </p:sp>
      <p:sp>
        <p:nvSpPr>
          <p:cNvPr id="122" name="TextBox 121"/>
          <p:cNvSpPr txBox="1"/>
          <p:nvPr/>
        </p:nvSpPr>
        <p:spPr>
          <a:xfrm>
            <a:off x="279991" y="2142225"/>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ROAD</a:t>
            </a:r>
            <a:endParaRPr lang="en-US" sz="1100" dirty="0">
              <a:latin typeface="Impact" pitchFamily="34" charset="0"/>
            </a:endParaRPr>
          </a:p>
        </p:txBody>
      </p:sp>
      <p:sp>
        <p:nvSpPr>
          <p:cNvPr id="123" name="TextBox 122"/>
          <p:cNvSpPr txBox="1"/>
          <p:nvPr/>
        </p:nvSpPr>
        <p:spPr>
          <a:xfrm>
            <a:off x="279991" y="2769546"/>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SCHOOL</a:t>
            </a:r>
            <a:endParaRPr lang="en-US" sz="1100" dirty="0">
              <a:latin typeface="Impact" pitchFamily="34" charset="0"/>
            </a:endParaRPr>
          </a:p>
        </p:txBody>
      </p:sp>
      <p:sp>
        <p:nvSpPr>
          <p:cNvPr id="124" name="TextBox 123"/>
          <p:cNvSpPr txBox="1"/>
          <p:nvPr/>
        </p:nvSpPr>
        <p:spPr>
          <a:xfrm>
            <a:off x="279991" y="2439936"/>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BAZAR</a:t>
            </a:r>
            <a:endParaRPr lang="en-US" sz="1100" dirty="0">
              <a:latin typeface="Impact" pitchFamily="34" charset="0"/>
            </a:endParaRPr>
          </a:p>
        </p:txBody>
      </p:sp>
      <p:sp>
        <p:nvSpPr>
          <p:cNvPr id="125" name="TextBox 124"/>
          <p:cNvSpPr txBox="1"/>
          <p:nvPr/>
        </p:nvSpPr>
        <p:spPr>
          <a:xfrm>
            <a:off x="279991" y="3407499"/>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PARK</a:t>
            </a:r>
            <a:endParaRPr lang="en-US" sz="1100" dirty="0">
              <a:latin typeface="Impact" pitchFamily="34" charset="0"/>
            </a:endParaRPr>
          </a:p>
        </p:txBody>
      </p:sp>
      <p:sp>
        <p:nvSpPr>
          <p:cNvPr id="126" name="TextBox 125"/>
          <p:cNvSpPr txBox="1"/>
          <p:nvPr/>
        </p:nvSpPr>
        <p:spPr>
          <a:xfrm>
            <a:off x="279991" y="3077889"/>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COLLEGE</a:t>
            </a:r>
            <a:endParaRPr lang="en-US" sz="1100" dirty="0">
              <a:latin typeface="Impact" pitchFamily="34" charset="0"/>
            </a:endParaRPr>
          </a:p>
        </p:txBody>
      </p:sp>
      <p:sp>
        <p:nvSpPr>
          <p:cNvPr id="127" name="TextBox 126"/>
          <p:cNvSpPr txBox="1"/>
          <p:nvPr/>
        </p:nvSpPr>
        <p:spPr>
          <a:xfrm>
            <a:off x="2236929" y="678649"/>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700.3500 ACRES</a:t>
            </a:r>
            <a:endParaRPr lang="en-US" sz="1100" dirty="0">
              <a:latin typeface="Impact" pitchFamily="34" charset="0"/>
            </a:endParaRPr>
          </a:p>
        </p:txBody>
      </p:sp>
      <p:sp>
        <p:nvSpPr>
          <p:cNvPr id="128" name="TextBox 127"/>
          <p:cNvSpPr txBox="1"/>
          <p:nvPr/>
        </p:nvSpPr>
        <p:spPr>
          <a:xfrm>
            <a:off x="2226694" y="964141"/>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500.0000 ACRES</a:t>
            </a:r>
            <a:endParaRPr lang="en-US" sz="1100" dirty="0">
              <a:latin typeface="Impact" pitchFamily="34" charset="0"/>
            </a:endParaRPr>
          </a:p>
        </p:txBody>
      </p:sp>
      <p:sp>
        <p:nvSpPr>
          <p:cNvPr id="129" name="TextBox 128"/>
          <p:cNvSpPr txBox="1"/>
          <p:nvPr/>
        </p:nvSpPr>
        <p:spPr>
          <a:xfrm>
            <a:off x="2226694" y="1258838"/>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781.3900  ACRES</a:t>
            </a:r>
            <a:endParaRPr lang="en-US" sz="1100" dirty="0">
              <a:latin typeface="Impact" pitchFamily="34" charset="0"/>
            </a:endParaRPr>
          </a:p>
        </p:txBody>
      </p:sp>
      <p:sp>
        <p:nvSpPr>
          <p:cNvPr id="130" name="TextBox 129"/>
          <p:cNvSpPr txBox="1"/>
          <p:nvPr/>
        </p:nvSpPr>
        <p:spPr>
          <a:xfrm>
            <a:off x="2216456" y="1591462"/>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100.0300  ACRES</a:t>
            </a:r>
            <a:endParaRPr lang="en-US" sz="1100" dirty="0">
              <a:latin typeface="Impact" pitchFamily="34" charset="0"/>
            </a:endParaRPr>
          </a:p>
        </p:txBody>
      </p:sp>
      <p:sp>
        <p:nvSpPr>
          <p:cNvPr id="131" name="TextBox 130"/>
          <p:cNvSpPr txBox="1"/>
          <p:nvPr/>
        </p:nvSpPr>
        <p:spPr>
          <a:xfrm>
            <a:off x="2216458" y="1875527"/>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1748.8000 ACRES</a:t>
            </a:r>
            <a:endParaRPr lang="en-US" sz="1100" dirty="0">
              <a:latin typeface="Impact" pitchFamily="34" charset="0"/>
            </a:endParaRPr>
          </a:p>
        </p:txBody>
      </p:sp>
      <p:sp>
        <p:nvSpPr>
          <p:cNvPr id="132" name="TextBox 131"/>
          <p:cNvSpPr txBox="1"/>
          <p:nvPr/>
        </p:nvSpPr>
        <p:spPr>
          <a:xfrm>
            <a:off x="2236929" y="2189901"/>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26.3000 ACRES</a:t>
            </a:r>
            <a:endParaRPr lang="en-US" sz="1100" dirty="0">
              <a:latin typeface="Impact" pitchFamily="34" charset="0"/>
            </a:endParaRPr>
          </a:p>
        </p:txBody>
      </p:sp>
      <p:sp>
        <p:nvSpPr>
          <p:cNvPr id="133" name="TextBox 132"/>
          <p:cNvSpPr txBox="1"/>
          <p:nvPr/>
        </p:nvSpPr>
        <p:spPr>
          <a:xfrm>
            <a:off x="2349524" y="2473963"/>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0</a:t>
            </a:r>
            <a:endParaRPr lang="en-US" sz="1100" dirty="0">
              <a:latin typeface="Impact" pitchFamily="34" charset="0"/>
            </a:endParaRPr>
          </a:p>
        </p:txBody>
      </p:sp>
      <p:sp>
        <p:nvSpPr>
          <p:cNvPr id="134" name="TextBox 133"/>
          <p:cNvSpPr txBox="1"/>
          <p:nvPr/>
        </p:nvSpPr>
        <p:spPr>
          <a:xfrm>
            <a:off x="2349524" y="2792940"/>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1</a:t>
            </a:r>
            <a:endParaRPr lang="en-US" sz="1100" dirty="0">
              <a:latin typeface="Impact" pitchFamily="34" charset="0"/>
            </a:endParaRPr>
          </a:p>
        </p:txBody>
      </p:sp>
      <p:sp>
        <p:nvSpPr>
          <p:cNvPr id="135" name="TextBox 134"/>
          <p:cNvSpPr txBox="1"/>
          <p:nvPr/>
        </p:nvSpPr>
        <p:spPr>
          <a:xfrm>
            <a:off x="2349524" y="3080019"/>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0</a:t>
            </a:r>
            <a:endParaRPr lang="en-US" sz="1100" dirty="0">
              <a:latin typeface="Impact" pitchFamily="34" charset="0"/>
            </a:endParaRPr>
          </a:p>
        </p:txBody>
      </p:sp>
      <p:sp>
        <p:nvSpPr>
          <p:cNvPr id="136" name="TextBox 135"/>
          <p:cNvSpPr txBox="1"/>
          <p:nvPr/>
        </p:nvSpPr>
        <p:spPr>
          <a:xfrm>
            <a:off x="2349524" y="3398996"/>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0</a:t>
            </a:r>
            <a:endParaRPr lang="en-US" sz="1100" dirty="0">
              <a:latin typeface="Impact" pitchFamily="34" charset="0"/>
            </a:endParaRPr>
          </a:p>
        </p:txBody>
      </p:sp>
      <p:sp>
        <p:nvSpPr>
          <p:cNvPr id="137" name="TextBox 136"/>
          <p:cNvSpPr txBox="1"/>
          <p:nvPr/>
        </p:nvSpPr>
        <p:spPr>
          <a:xfrm>
            <a:off x="248094" y="643033"/>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AGRICULTURAL LAND</a:t>
            </a:r>
            <a:endParaRPr lang="en-US" sz="1100" dirty="0">
              <a:latin typeface="Impact" pitchFamily="34" charset="0"/>
            </a:endParaRPr>
          </a:p>
        </p:txBody>
      </p:sp>
      <p:pic>
        <p:nvPicPr>
          <p:cNvPr id="43" name="Picture 42" descr="CHAR MAP.png"/>
          <p:cNvPicPr>
            <a:picLocks noChangeAspect="1"/>
          </p:cNvPicPr>
          <p:nvPr/>
        </p:nvPicPr>
        <p:blipFill>
          <a:blip r:embed="rId3" cstate="print"/>
          <a:stretch>
            <a:fillRect/>
          </a:stretch>
        </p:blipFill>
        <p:spPr>
          <a:xfrm>
            <a:off x="4081380" y="-213353"/>
            <a:ext cx="5062621" cy="10279729"/>
          </a:xfrm>
          <a:prstGeom prst="rect">
            <a:avLst/>
          </a:prstGeom>
        </p:spPr>
      </p:pic>
      <p:pic>
        <p:nvPicPr>
          <p:cNvPr id="1026" name="Picture 2" descr="C:\Users\User\Desktop\Untitled-1.png"/>
          <p:cNvPicPr>
            <a:picLocks noChangeAspect="1" noChangeArrowheads="1"/>
          </p:cNvPicPr>
          <p:nvPr/>
        </p:nvPicPr>
        <p:blipFill>
          <a:blip r:embed="rId4" cstate="print"/>
          <a:srcRect/>
          <a:stretch>
            <a:fillRect/>
          </a:stretch>
        </p:blipFill>
        <p:spPr bwMode="auto">
          <a:xfrm>
            <a:off x="4580629" y="2901205"/>
            <a:ext cx="2817824" cy="3683841"/>
          </a:xfrm>
          <a:prstGeom prst="rect">
            <a:avLst/>
          </a:prstGeom>
          <a:noFill/>
        </p:spPr>
      </p:pic>
      <p:sp>
        <p:nvSpPr>
          <p:cNvPr id="50" name="Donut 49"/>
          <p:cNvSpPr/>
          <p:nvPr/>
        </p:nvSpPr>
        <p:spPr>
          <a:xfrm rot="1953637">
            <a:off x="1226083" y="4339132"/>
            <a:ext cx="1860340" cy="1534154"/>
          </a:xfrm>
          <a:prstGeom prst="donut">
            <a:avLst>
              <a:gd name="adj" fmla="val 524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solidFill>
                <a:schemeClr val="tx1"/>
              </a:solidFill>
            </a:endParaRPr>
          </a:p>
        </p:txBody>
      </p:sp>
      <p:sp>
        <p:nvSpPr>
          <p:cNvPr id="52" name="Right Arrow 51"/>
          <p:cNvSpPr/>
          <p:nvPr/>
        </p:nvSpPr>
        <p:spPr>
          <a:xfrm rot="10800000">
            <a:off x="2732964" y="5008728"/>
            <a:ext cx="2429239" cy="24566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53" name="Donut 52"/>
          <p:cNvSpPr/>
          <p:nvPr/>
        </p:nvSpPr>
        <p:spPr>
          <a:xfrm rot="1949912">
            <a:off x="5888517" y="1371995"/>
            <a:ext cx="779584" cy="514649"/>
          </a:xfrm>
          <a:prstGeom prst="donut">
            <a:avLst>
              <a:gd name="adj" fmla="val 654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solidFill>
                <a:schemeClr val="tx1"/>
              </a:solidFill>
            </a:endParaRPr>
          </a:p>
        </p:txBody>
      </p:sp>
      <p:sp>
        <p:nvSpPr>
          <p:cNvPr id="54" name="Down Arrow 53"/>
          <p:cNvSpPr/>
          <p:nvPr/>
        </p:nvSpPr>
        <p:spPr>
          <a:xfrm>
            <a:off x="6047682" y="1754347"/>
            <a:ext cx="187824" cy="186105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55" name="TextBox 54"/>
          <p:cNvSpPr txBox="1"/>
          <p:nvPr/>
        </p:nvSpPr>
        <p:spPr>
          <a:xfrm>
            <a:off x="7068211" y="2143592"/>
            <a:ext cx="3026980" cy="2016542"/>
          </a:xfrm>
          <a:prstGeom prst="rect">
            <a:avLst/>
          </a:prstGeom>
          <a:noFill/>
        </p:spPr>
        <p:txBody>
          <a:bodyPr wrap="square" lIns="76800" tIns="38400" rIns="76800" bIns="38400" rtlCol="0">
            <a:spAutoFit/>
          </a:bodyPr>
          <a:lstStyle/>
          <a:p>
            <a:pPr>
              <a:buFont typeface="Arial" pitchFamily="34" charset="0"/>
              <a:buChar char="•"/>
            </a:pPr>
            <a:r>
              <a:rPr lang="en-US" dirty="0" smtClean="0">
                <a:latin typeface="Impact" pitchFamily="34" charset="0"/>
              </a:rPr>
              <a:t>LENGTH 9-10 KM</a:t>
            </a:r>
          </a:p>
          <a:p>
            <a:pPr>
              <a:buFont typeface="Arial" pitchFamily="34" charset="0"/>
              <a:buChar char="•"/>
            </a:pPr>
            <a:r>
              <a:rPr lang="en-US" dirty="0" smtClean="0">
                <a:latin typeface="Impact" pitchFamily="34" charset="0"/>
              </a:rPr>
              <a:t>CONSISTS OF 23 VILLAGES</a:t>
            </a:r>
          </a:p>
          <a:p>
            <a:pPr>
              <a:buFont typeface="Arial" pitchFamily="34" charset="0"/>
              <a:buChar char="•"/>
            </a:pPr>
            <a:r>
              <a:rPr lang="en-US" dirty="0" smtClean="0">
                <a:latin typeface="Impact" pitchFamily="34" charset="0"/>
              </a:rPr>
              <a:t>MAXIMUM DWELLERS ARE</a:t>
            </a:r>
          </a:p>
          <a:p>
            <a:pPr>
              <a:buFont typeface="Arial" pitchFamily="34" charset="0"/>
              <a:buChar char="•"/>
            </a:pPr>
            <a:r>
              <a:rPr lang="en-US" dirty="0" smtClean="0">
                <a:latin typeface="Impact" pitchFamily="34" charset="0"/>
              </a:rPr>
              <a:t> HINDUS</a:t>
            </a:r>
          </a:p>
          <a:p>
            <a:pPr>
              <a:buFont typeface="Arial" pitchFamily="34" charset="0"/>
              <a:buChar char="•"/>
            </a:pPr>
            <a:r>
              <a:rPr lang="en-US" dirty="0" smtClean="0">
                <a:latin typeface="Impact" pitchFamily="34" charset="0"/>
              </a:rPr>
              <a:t>1  ISCON MONDIR</a:t>
            </a:r>
          </a:p>
          <a:p>
            <a:pPr>
              <a:buFont typeface="Arial" pitchFamily="34" charset="0"/>
              <a:buChar char="•"/>
            </a:pPr>
            <a:endParaRPr lang="en-US" dirty="0" smtClean="0">
              <a:latin typeface="Impact" pitchFamily="34" charset="0"/>
            </a:endParaRPr>
          </a:p>
          <a:p>
            <a:pPr>
              <a:buFont typeface="Arial" pitchFamily="34" charset="0"/>
              <a:buChar char="•"/>
            </a:pPr>
            <a:endParaRPr lang="en-US" dirty="0">
              <a:latin typeface="Impact" pitchFamily="34" charset="0"/>
            </a:endParaRPr>
          </a:p>
        </p:txBody>
      </p:sp>
      <p:pic>
        <p:nvPicPr>
          <p:cNvPr id="2" name="Picture 2" descr="C:\char\char\IMG_1565.JPG"/>
          <p:cNvPicPr>
            <a:picLocks noChangeAspect="1" noChangeArrowheads="1"/>
          </p:cNvPicPr>
          <p:nvPr/>
        </p:nvPicPr>
        <p:blipFill>
          <a:blip r:embed="rId5" cstate="print"/>
          <a:srcRect/>
          <a:stretch>
            <a:fillRect/>
          </a:stretch>
        </p:blipFill>
        <p:spPr bwMode="auto">
          <a:xfrm>
            <a:off x="7007027" y="209817"/>
            <a:ext cx="1980143" cy="1760127"/>
          </a:xfrm>
          <a:prstGeom prst="rect">
            <a:avLst/>
          </a:prstGeom>
          <a:noFill/>
        </p:spPr>
      </p:pic>
      <p:sp>
        <p:nvSpPr>
          <p:cNvPr id="57" name="Right Arrow 56"/>
          <p:cNvSpPr/>
          <p:nvPr/>
        </p:nvSpPr>
        <p:spPr>
          <a:xfrm rot="20679624">
            <a:off x="6315740" y="1286541"/>
            <a:ext cx="1012751" cy="21265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66" name="TextBox 65"/>
          <p:cNvSpPr txBox="1"/>
          <p:nvPr/>
        </p:nvSpPr>
        <p:spPr>
          <a:xfrm>
            <a:off x="248094" y="3758848"/>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REFERRANCE:BHUMI  JORIP  OFFICE,MYMENSINGH</a:t>
            </a:r>
            <a:endParaRPr lang="en-US" sz="1100" dirty="0">
              <a:latin typeface="Impact" pitchFamily="34" charset="0"/>
            </a:endParaRPr>
          </a:p>
        </p:txBody>
      </p:sp>
    </p:spTree>
    <p:extLst>
      <p:ext uri="{BB962C8B-B14F-4D97-AF65-F5344CB8AC3E}">
        <p14:creationId xmlns:p14="http://schemas.microsoft.com/office/powerpoint/2010/main" val="32514329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3140" y="3352885"/>
            <a:ext cx="4572000" cy="539225"/>
          </a:xfrm>
          <a:prstGeom prst="rect">
            <a:avLst/>
          </a:prstGeom>
          <a:noFill/>
        </p:spPr>
        <p:txBody>
          <a:bodyPr wrap="square" lIns="76800" tIns="38400" rIns="76800" bIns="38400" rtlCol="0">
            <a:spAutoFit/>
          </a:bodyPr>
          <a:lstStyle/>
          <a:p>
            <a:r>
              <a:rPr lang="en-US" sz="3000" dirty="0" smtClean="0">
                <a:latin typeface="Impact" pitchFamily="34" charset="0"/>
              </a:rPr>
              <a:t>AGRICULTURE</a:t>
            </a:r>
            <a:endParaRPr lang="en-US" sz="3000" dirty="0">
              <a:latin typeface="Impact" pitchFamily="34" charset="0"/>
            </a:endParaRPr>
          </a:p>
        </p:txBody>
      </p:sp>
      <p:pic>
        <p:nvPicPr>
          <p:cNvPr id="1026" name="Picture 2" descr="C:\char\IMG_1556.JPG"/>
          <p:cNvPicPr>
            <a:picLocks noChangeAspect="1" noChangeArrowheads="1"/>
          </p:cNvPicPr>
          <p:nvPr/>
        </p:nvPicPr>
        <p:blipFill>
          <a:blip r:embed="rId2" cstate="print"/>
          <a:srcRect/>
          <a:stretch>
            <a:fillRect/>
          </a:stretch>
        </p:blipFill>
        <p:spPr bwMode="auto">
          <a:xfrm>
            <a:off x="5701437" y="785493"/>
            <a:ext cx="2630774" cy="2338465"/>
          </a:xfrm>
          <a:prstGeom prst="rect">
            <a:avLst/>
          </a:prstGeom>
          <a:noFill/>
        </p:spPr>
      </p:pic>
      <p:pic>
        <p:nvPicPr>
          <p:cNvPr id="18" name="Picture 2" descr="C:\Users\hp\Desktop\10745039_757651697639311_1562860496_n - Copy.jpg"/>
          <p:cNvPicPr>
            <a:picLocks noChangeAspect="1" noChangeArrowheads="1"/>
          </p:cNvPicPr>
          <p:nvPr/>
        </p:nvPicPr>
        <p:blipFill>
          <a:blip r:embed="rId3" cstate="print"/>
          <a:srcRect/>
          <a:stretch>
            <a:fillRect/>
          </a:stretch>
        </p:blipFill>
        <p:spPr bwMode="auto">
          <a:xfrm>
            <a:off x="3740933" y="286750"/>
            <a:ext cx="1312479" cy="1749972"/>
          </a:xfrm>
          <a:prstGeom prst="rect">
            <a:avLst/>
          </a:prstGeom>
          <a:noFill/>
        </p:spPr>
      </p:pic>
      <p:cxnSp>
        <p:nvCxnSpPr>
          <p:cNvPr id="21" name="Straight Arrow Connector 20"/>
          <p:cNvCxnSpPr/>
          <p:nvPr/>
        </p:nvCxnSpPr>
        <p:spPr>
          <a:xfrm rot="5400000" flipH="1" flipV="1">
            <a:off x="2018980" y="2291764"/>
            <a:ext cx="1782696" cy="79529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503714" y="3614057"/>
            <a:ext cx="1306286"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492829" y="3614057"/>
            <a:ext cx="43544"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2051" name="Picture 3" descr="C:\Users\hp\Desktop\10748921_757653737639107_299677143_n - Copy.jpg"/>
          <p:cNvPicPr>
            <a:picLocks noChangeAspect="1" noChangeArrowheads="1"/>
          </p:cNvPicPr>
          <p:nvPr/>
        </p:nvPicPr>
        <p:blipFill>
          <a:blip r:embed="rId4" cstate="print"/>
          <a:srcRect/>
          <a:stretch>
            <a:fillRect/>
          </a:stretch>
        </p:blipFill>
        <p:spPr bwMode="auto">
          <a:xfrm>
            <a:off x="3741456" y="2685143"/>
            <a:ext cx="1600499" cy="1458232"/>
          </a:xfrm>
          <a:prstGeom prst="rect">
            <a:avLst/>
          </a:prstGeom>
          <a:noFill/>
        </p:spPr>
      </p:pic>
      <p:pic>
        <p:nvPicPr>
          <p:cNvPr id="2052" name="Picture 4" descr="C:\Users\hp\Desktop\10728761_757653644305783_1164311867_n - Copy.jpg"/>
          <p:cNvPicPr>
            <a:picLocks noChangeAspect="1" noChangeArrowheads="1"/>
          </p:cNvPicPr>
          <p:nvPr/>
        </p:nvPicPr>
        <p:blipFill>
          <a:blip r:embed="rId5" cstate="print"/>
          <a:srcRect/>
          <a:stretch>
            <a:fillRect/>
          </a:stretch>
        </p:blipFill>
        <p:spPr bwMode="auto">
          <a:xfrm>
            <a:off x="3741458" y="4630056"/>
            <a:ext cx="1311329" cy="1886857"/>
          </a:xfrm>
          <a:prstGeom prst="rect">
            <a:avLst/>
          </a:prstGeom>
          <a:noFill/>
        </p:spPr>
      </p:pic>
      <p:cxnSp>
        <p:nvCxnSpPr>
          <p:cNvPr id="35" name="Straight Arrow Connector 34"/>
          <p:cNvCxnSpPr/>
          <p:nvPr/>
        </p:nvCxnSpPr>
        <p:spPr>
          <a:xfrm rot="16200000" flipH="1">
            <a:off x="2195287" y="3907971"/>
            <a:ext cx="1683657" cy="10668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6" name="Picture 3" descr="C:\Users\hp\Desktop\IMG_1557.JPG"/>
          <p:cNvPicPr>
            <a:picLocks noChangeAspect="1" noChangeArrowheads="1"/>
          </p:cNvPicPr>
          <p:nvPr/>
        </p:nvPicPr>
        <p:blipFill>
          <a:blip r:embed="rId6" cstate="print"/>
          <a:srcRect/>
          <a:stretch>
            <a:fillRect/>
          </a:stretch>
        </p:blipFill>
        <p:spPr bwMode="auto">
          <a:xfrm>
            <a:off x="5745754" y="3948927"/>
            <a:ext cx="2596441" cy="2307948"/>
          </a:xfrm>
          <a:prstGeom prst="rect">
            <a:avLst/>
          </a:prstGeom>
          <a:noFill/>
        </p:spPr>
      </p:pic>
    </p:spTree>
    <p:extLst>
      <p:ext uri="{BB962C8B-B14F-4D97-AF65-F5344CB8AC3E}">
        <p14:creationId xmlns:p14="http://schemas.microsoft.com/office/powerpoint/2010/main" val="11568223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8931" y="358746"/>
            <a:ext cx="4572000" cy="539225"/>
          </a:xfrm>
          <a:prstGeom prst="rect">
            <a:avLst/>
          </a:prstGeom>
          <a:noFill/>
        </p:spPr>
        <p:txBody>
          <a:bodyPr wrap="square" lIns="76800" tIns="38400" rIns="76800" bIns="38400" rtlCol="0">
            <a:spAutoFit/>
          </a:bodyPr>
          <a:lstStyle/>
          <a:p>
            <a:r>
              <a:rPr lang="en-US" sz="3000" dirty="0" smtClean="0">
                <a:latin typeface="Impact" pitchFamily="34" charset="0"/>
              </a:rPr>
              <a:t>RELIGIOUS FACILITIES</a:t>
            </a:r>
            <a:endParaRPr lang="en-US" sz="3000" dirty="0">
              <a:latin typeface="Impact" pitchFamily="34" charset="0"/>
            </a:endParaRPr>
          </a:p>
        </p:txBody>
      </p:sp>
      <p:sp>
        <p:nvSpPr>
          <p:cNvPr id="36" name="TextBox 35"/>
          <p:cNvSpPr txBox="1"/>
          <p:nvPr/>
        </p:nvSpPr>
        <p:spPr>
          <a:xfrm>
            <a:off x="777961" y="1035493"/>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1 ISCON MANDIR</a:t>
            </a:r>
            <a:endParaRPr lang="en-US" sz="2000" dirty="0">
              <a:latin typeface="Impact" pitchFamily="34" charset="0"/>
            </a:endParaRPr>
          </a:p>
        </p:txBody>
      </p:sp>
      <p:sp>
        <p:nvSpPr>
          <p:cNvPr id="54" name="Right Arrow 53"/>
          <p:cNvSpPr/>
          <p:nvPr/>
        </p:nvSpPr>
        <p:spPr>
          <a:xfrm>
            <a:off x="398273" y="1136812"/>
            <a:ext cx="363069" cy="24204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55" name="TextBox 54"/>
          <p:cNvSpPr txBox="1"/>
          <p:nvPr/>
        </p:nvSpPr>
        <p:spPr>
          <a:xfrm>
            <a:off x="781324" y="1564409"/>
            <a:ext cx="5638800" cy="385327"/>
          </a:xfrm>
          <a:prstGeom prst="rect">
            <a:avLst/>
          </a:prstGeom>
          <a:noFill/>
        </p:spPr>
        <p:txBody>
          <a:bodyPr wrap="square" lIns="76800" tIns="38400" rIns="76800" bIns="38400" rtlCol="0">
            <a:spAutoFit/>
          </a:bodyPr>
          <a:lstStyle/>
          <a:p>
            <a:r>
              <a:rPr lang="en-US" sz="2000" dirty="0" smtClean="0">
                <a:latin typeface="Impact" pitchFamily="34" charset="0"/>
              </a:rPr>
              <a:t>1 MOSQUE </a:t>
            </a:r>
            <a:r>
              <a:rPr lang="en-US" dirty="0" smtClean="0">
                <a:latin typeface="Impact" pitchFamily="34" charset="0"/>
              </a:rPr>
              <a:t>IN</a:t>
            </a:r>
            <a:r>
              <a:rPr lang="en-US" sz="2000" dirty="0" smtClean="0">
                <a:latin typeface="Impact" pitchFamily="34" charset="0"/>
              </a:rPr>
              <a:t> </a:t>
            </a:r>
            <a:r>
              <a:rPr lang="en-US" dirty="0" smtClean="0">
                <a:latin typeface="Impact" pitchFamily="34" charset="0"/>
              </a:rPr>
              <a:t>EACH VILLAGE</a:t>
            </a:r>
            <a:endParaRPr lang="en-US" dirty="0">
              <a:latin typeface="Impact" pitchFamily="34" charset="0"/>
            </a:endParaRPr>
          </a:p>
        </p:txBody>
      </p:sp>
      <p:sp>
        <p:nvSpPr>
          <p:cNvPr id="56" name="Right Arrow 55"/>
          <p:cNvSpPr/>
          <p:nvPr/>
        </p:nvSpPr>
        <p:spPr>
          <a:xfrm>
            <a:off x="391550" y="1652281"/>
            <a:ext cx="363069" cy="24204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59" name="TextBox 58"/>
          <p:cNvSpPr txBox="1"/>
          <p:nvPr/>
        </p:nvSpPr>
        <p:spPr>
          <a:xfrm>
            <a:off x="5607800" y="2399682"/>
            <a:ext cx="4572000" cy="539225"/>
          </a:xfrm>
          <a:prstGeom prst="rect">
            <a:avLst/>
          </a:prstGeom>
          <a:noFill/>
        </p:spPr>
        <p:txBody>
          <a:bodyPr wrap="square" lIns="76800" tIns="38400" rIns="76800" bIns="38400" rtlCol="0">
            <a:spAutoFit/>
          </a:bodyPr>
          <a:lstStyle/>
          <a:p>
            <a:r>
              <a:rPr lang="en-US" sz="3000" dirty="0" smtClean="0">
                <a:latin typeface="Impact" pitchFamily="34" charset="0"/>
              </a:rPr>
              <a:t>EDUCATION</a:t>
            </a:r>
            <a:endParaRPr lang="en-US" sz="3000" dirty="0">
              <a:latin typeface="Impact" pitchFamily="34" charset="0"/>
            </a:endParaRPr>
          </a:p>
        </p:txBody>
      </p:sp>
      <p:sp>
        <p:nvSpPr>
          <p:cNvPr id="60" name="Right Arrow 59"/>
          <p:cNvSpPr/>
          <p:nvPr/>
        </p:nvSpPr>
        <p:spPr>
          <a:xfrm>
            <a:off x="5714641" y="3185006"/>
            <a:ext cx="363069" cy="24204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61" name="Right Arrow 60"/>
          <p:cNvSpPr/>
          <p:nvPr/>
        </p:nvSpPr>
        <p:spPr>
          <a:xfrm>
            <a:off x="5707918" y="3672339"/>
            <a:ext cx="363069" cy="24204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62" name="TextBox 61"/>
          <p:cNvSpPr txBox="1"/>
          <p:nvPr/>
        </p:nvSpPr>
        <p:spPr>
          <a:xfrm>
            <a:off x="6105572" y="3053708"/>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1 PRIMARY SCHOOL</a:t>
            </a:r>
            <a:endParaRPr lang="en-US" sz="2000" dirty="0">
              <a:latin typeface="Impact" pitchFamily="34" charset="0"/>
            </a:endParaRPr>
          </a:p>
        </p:txBody>
      </p:sp>
      <p:sp>
        <p:nvSpPr>
          <p:cNvPr id="64" name="TextBox 63"/>
          <p:cNvSpPr txBox="1"/>
          <p:nvPr/>
        </p:nvSpPr>
        <p:spPr>
          <a:xfrm>
            <a:off x="6096204" y="3552728"/>
            <a:ext cx="5638800" cy="385336"/>
          </a:xfrm>
          <a:prstGeom prst="rect">
            <a:avLst/>
          </a:prstGeom>
          <a:noFill/>
        </p:spPr>
        <p:txBody>
          <a:bodyPr wrap="square" lIns="76800" tIns="38400" rIns="76800" bIns="38400" rtlCol="0">
            <a:spAutoFit/>
          </a:bodyPr>
          <a:lstStyle/>
          <a:p>
            <a:r>
              <a:rPr lang="en-US" dirty="0" smtClean="0">
                <a:latin typeface="Impact" pitchFamily="34" charset="0"/>
              </a:rPr>
              <a:t>ORGANIZED BY </a:t>
            </a:r>
            <a:r>
              <a:rPr lang="en-US" sz="2000" dirty="0" smtClean="0">
                <a:latin typeface="Impact" pitchFamily="34" charset="0"/>
              </a:rPr>
              <a:t> TEJE BROT HERS</a:t>
            </a:r>
            <a:endParaRPr lang="en-US" sz="2000" dirty="0">
              <a:latin typeface="Impact" pitchFamily="34" charset="0"/>
            </a:endParaRPr>
          </a:p>
        </p:txBody>
      </p:sp>
      <p:sp>
        <p:nvSpPr>
          <p:cNvPr id="65" name="TextBox 64"/>
          <p:cNvSpPr txBox="1"/>
          <p:nvPr/>
        </p:nvSpPr>
        <p:spPr>
          <a:xfrm>
            <a:off x="6086836" y="4139843"/>
            <a:ext cx="5638800" cy="385336"/>
          </a:xfrm>
          <a:prstGeom prst="rect">
            <a:avLst/>
          </a:prstGeom>
          <a:noFill/>
        </p:spPr>
        <p:txBody>
          <a:bodyPr wrap="square" lIns="76800" tIns="38400" rIns="76800" bIns="38400" rtlCol="0">
            <a:spAutoFit/>
          </a:bodyPr>
          <a:lstStyle/>
          <a:p>
            <a:r>
              <a:rPr lang="en-US" dirty="0" smtClean="0">
                <a:latin typeface="Impact" pitchFamily="34" charset="0"/>
              </a:rPr>
              <a:t>ALSO  ACT  AS </a:t>
            </a:r>
            <a:r>
              <a:rPr lang="en-US" sz="2000" dirty="0" smtClean="0">
                <a:latin typeface="Impact" pitchFamily="34" charset="0"/>
              </a:rPr>
              <a:t>DISASTER HOUSE</a:t>
            </a:r>
            <a:endParaRPr lang="en-US" sz="2000" dirty="0">
              <a:latin typeface="Impact" pitchFamily="34" charset="0"/>
            </a:endParaRPr>
          </a:p>
        </p:txBody>
      </p:sp>
      <p:sp>
        <p:nvSpPr>
          <p:cNvPr id="66" name="Right Arrow 65"/>
          <p:cNvSpPr/>
          <p:nvPr/>
        </p:nvSpPr>
        <p:spPr>
          <a:xfrm>
            <a:off x="5698549" y="4244464"/>
            <a:ext cx="363069" cy="24204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pic>
        <p:nvPicPr>
          <p:cNvPr id="1027" name="Picture 3" descr="C:\char\IMG_1583.JPG"/>
          <p:cNvPicPr>
            <a:picLocks noChangeAspect="1" noChangeArrowheads="1"/>
          </p:cNvPicPr>
          <p:nvPr/>
        </p:nvPicPr>
        <p:blipFill>
          <a:blip r:embed="rId2" cstate="print"/>
          <a:srcRect/>
          <a:stretch>
            <a:fillRect/>
          </a:stretch>
        </p:blipFill>
        <p:spPr bwMode="auto">
          <a:xfrm>
            <a:off x="3505136" y="4783016"/>
            <a:ext cx="1997371" cy="1775441"/>
          </a:xfrm>
          <a:prstGeom prst="rect">
            <a:avLst/>
          </a:prstGeom>
          <a:noFill/>
        </p:spPr>
      </p:pic>
      <p:pic>
        <p:nvPicPr>
          <p:cNvPr id="2050" name="Picture 2" descr="C:\char\char\IMG_1569.JPG"/>
          <p:cNvPicPr>
            <a:picLocks noChangeAspect="1" noChangeArrowheads="1"/>
          </p:cNvPicPr>
          <p:nvPr/>
        </p:nvPicPr>
        <p:blipFill>
          <a:blip r:embed="rId3" cstate="print"/>
          <a:srcRect/>
          <a:stretch>
            <a:fillRect/>
          </a:stretch>
        </p:blipFill>
        <p:spPr bwMode="auto">
          <a:xfrm>
            <a:off x="3512510" y="498621"/>
            <a:ext cx="1970325" cy="1751401"/>
          </a:xfrm>
          <a:prstGeom prst="rect">
            <a:avLst/>
          </a:prstGeom>
          <a:noFill/>
        </p:spPr>
      </p:pic>
      <p:sp>
        <p:nvSpPr>
          <p:cNvPr id="20" name="TextBox 19"/>
          <p:cNvSpPr txBox="1"/>
          <p:nvPr/>
        </p:nvSpPr>
        <p:spPr>
          <a:xfrm>
            <a:off x="5621514" y="378631"/>
            <a:ext cx="4572000" cy="539225"/>
          </a:xfrm>
          <a:prstGeom prst="rect">
            <a:avLst/>
          </a:prstGeom>
          <a:noFill/>
        </p:spPr>
        <p:txBody>
          <a:bodyPr wrap="square" lIns="76800" tIns="38400" rIns="76800" bIns="38400" rtlCol="0">
            <a:spAutoFit/>
          </a:bodyPr>
          <a:lstStyle/>
          <a:p>
            <a:r>
              <a:rPr lang="en-US" sz="3000" dirty="0" smtClean="0">
                <a:latin typeface="Impact" pitchFamily="34" charset="0"/>
              </a:rPr>
              <a:t>HEALTH</a:t>
            </a:r>
            <a:endParaRPr lang="en-US" sz="3000" dirty="0">
              <a:latin typeface="Impact" pitchFamily="34" charset="0"/>
            </a:endParaRPr>
          </a:p>
        </p:txBody>
      </p:sp>
      <p:sp>
        <p:nvSpPr>
          <p:cNvPr id="21" name="Right Arrow 20"/>
          <p:cNvSpPr/>
          <p:nvPr/>
        </p:nvSpPr>
        <p:spPr>
          <a:xfrm>
            <a:off x="5734462" y="1101117"/>
            <a:ext cx="363069" cy="24204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22" name="TextBox 21"/>
          <p:cNvSpPr txBox="1"/>
          <p:nvPr/>
        </p:nvSpPr>
        <p:spPr>
          <a:xfrm>
            <a:off x="6085573" y="991976"/>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DEPENDS ON TOWN</a:t>
            </a:r>
            <a:endParaRPr lang="en-US" sz="2000" dirty="0">
              <a:latin typeface="Impact" pitchFamily="34" charset="0"/>
            </a:endParaRPr>
          </a:p>
        </p:txBody>
      </p:sp>
      <p:sp>
        <p:nvSpPr>
          <p:cNvPr id="23" name="TextBox 22"/>
          <p:cNvSpPr txBox="1"/>
          <p:nvPr/>
        </p:nvSpPr>
        <p:spPr>
          <a:xfrm>
            <a:off x="318760" y="4345342"/>
            <a:ext cx="4572000" cy="539225"/>
          </a:xfrm>
          <a:prstGeom prst="rect">
            <a:avLst/>
          </a:prstGeom>
          <a:noFill/>
        </p:spPr>
        <p:txBody>
          <a:bodyPr wrap="square" lIns="76800" tIns="38400" rIns="76800" bIns="38400" rtlCol="0">
            <a:spAutoFit/>
          </a:bodyPr>
          <a:lstStyle/>
          <a:p>
            <a:r>
              <a:rPr lang="en-US" sz="3000" dirty="0" smtClean="0">
                <a:latin typeface="Impact" pitchFamily="34" charset="0"/>
              </a:rPr>
              <a:t>LIFE-STYLE</a:t>
            </a:r>
            <a:endParaRPr lang="en-US" sz="3000" dirty="0">
              <a:latin typeface="Impact" pitchFamily="34" charset="0"/>
            </a:endParaRPr>
          </a:p>
        </p:txBody>
      </p:sp>
      <p:sp>
        <p:nvSpPr>
          <p:cNvPr id="24" name="Right Arrow 23"/>
          <p:cNvSpPr/>
          <p:nvPr/>
        </p:nvSpPr>
        <p:spPr>
          <a:xfrm>
            <a:off x="376501" y="5194997"/>
            <a:ext cx="363069" cy="24204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25" name="Right Arrow 24"/>
          <p:cNvSpPr/>
          <p:nvPr/>
        </p:nvSpPr>
        <p:spPr>
          <a:xfrm>
            <a:off x="369778" y="5710466"/>
            <a:ext cx="363069" cy="24204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26" name="TextBox 25"/>
          <p:cNvSpPr txBox="1"/>
          <p:nvPr/>
        </p:nvSpPr>
        <p:spPr>
          <a:xfrm>
            <a:off x="767431" y="5063699"/>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LOWER INCOME PEOPLE</a:t>
            </a:r>
            <a:endParaRPr lang="en-US" sz="2000" dirty="0">
              <a:latin typeface="Impact" pitchFamily="34" charset="0"/>
            </a:endParaRPr>
          </a:p>
        </p:txBody>
      </p:sp>
      <p:sp>
        <p:nvSpPr>
          <p:cNvPr id="27" name="TextBox 26"/>
          <p:cNvSpPr txBox="1"/>
          <p:nvPr/>
        </p:nvSpPr>
        <p:spPr>
          <a:xfrm>
            <a:off x="758064" y="5590854"/>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HAVE DOMESTIC ANIMAL</a:t>
            </a:r>
            <a:endParaRPr lang="en-US" sz="2000" dirty="0">
              <a:latin typeface="Impact" pitchFamily="34" charset="0"/>
            </a:endParaRPr>
          </a:p>
        </p:txBody>
      </p:sp>
      <p:sp>
        <p:nvSpPr>
          <p:cNvPr id="28" name="TextBox 27"/>
          <p:cNvSpPr txBox="1"/>
          <p:nvPr/>
        </p:nvSpPr>
        <p:spPr>
          <a:xfrm>
            <a:off x="748696" y="6177969"/>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CONSERVATIVE</a:t>
            </a:r>
            <a:endParaRPr lang="en-US" sz="2000" dirty="0">
              <a:latin typeface="Impact" pitchFamily="34" charset="0"/>
            </a:endParaRPr>
          </a:p>
        </p:txBody>
      </p:sp>
      <p:sp>
        <p:nvSpPr>
          <p:cNvPr id="29" name="Right Arrow 28"/>
          <p:cNvSpPr/>
          <p:nvPr/>
        </p:nvSpPr>
        <p:spPr>
          <a:xfrm>
            <a:off x="360408" y="6282589"/>
            <a:ext cx="363069" cy="24204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32" name="TextBox 31"/>
          <p:cNvSpPr txBox="1"/>
          <p:nvPr/>
        </p:nvSpPr>
        <p:spPr>
          <a:xfrm>
            <a:off x="279528" y="2408264"/>
            <a:ext cx="4572000" cy="539225"/>
          </a:xfrm>
          <a:prstGeom prst="rect">
            <a:avLst/>
          </a:prstGeom>
          <a:noFill/>
        </p:spPr>
        <p:txBody>
          <a:bodyPr wrap="square" lIns="76800" tIns="38400" rIns="76800" bIns="38400" rtlCol="0">
            <a:spAutoFit/>
          </a:bodyPr>
          <a:lstStyle/>
          <a:p>
            <a:r>
              <a:rPr lang="en-US" sz="3000" dirty="0" smtClean="0">
                <a:latin typeface="Impact" pitchFamily="34" charset="0"/>
              </a:rPr>
              <a:t>STRUCTURE</a:t>
            </a:r>
            <a:endParaRPr lang="en-US" sz="3000" dirty="0">
              <a:latin typeface="Impact" pitchFamily="34" charset="0"/>
            </a:endParaRPr>
          </a:p>
        </p:txBody>
      </p:sp>
      <p:sp>
        <p:nvSpPr>
          <p:cNvPr id="33" name="TextBox 32"/>
          <p:cNvSpPr txBox="1"/>
          <p:nvPr/>
        </p:nvSpPr>
        <p:spPr>
          <a:xfrm>
            <a:off x="841266" y="3085011"/>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DIFFERENT LEVEL</a:t>
            </a:r>
            <a:endParaRPr lang="en-US" sz="2000" dirty="0">
              <a:latin typeface="Impact" pitchFamily="34" charset="0"/>
            </a:endParaRPr>
          </a:p>
        </p:txBody>
      </p:sp>
      <p:sp>
        <p:nvSpPr>
          <p:cNvPr id="34" name="Right Arrow 33"/>
          <p:cNvSpPr/>
          <p:nvPr/>
        </p:nvSpPr>
        <p:spPr>
          <a:xfrm>
            <a:off x="398273" y="3186329"/>
            <a:ext cx="363069" cy="24204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35" name="TextBox 34"/>
          <p:cNvSpPr txBox="1"/>
          <p:nvPr/>
        </p:nvSpPr>
        <p:spPr>
          <a:xfrm>
            <a:off x="781324" y="3613927"/>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BASED  ON  POST</a:t>
            </a:r>
            <a:endParaRPr lang="en-US" sz="2000" dirty="0">
              <a:latin typeface="Impact" pitchFamily="34" charset="0"/>
            </a:endParaRPr>
          </a:p>
        </p:txBody>
      </p:sp>
      <p:sp>
        <p:nvSpPr>
          <p:cNvPr id="37" name="Right Arrow 36"/>
          <p:cNvSpPr/>
          <p:nvPr/>
        </p:nvSpPr>
        <p:spPr>
          <a:xfrm>
            <a:off x="391550" y="3701799"/>
            <a:ext cx="363069" cy="24204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pic>
        <p:nvPicPr>
          <p:cNvPr id="38" name="Picture 2" descr="C:\Users\hp\Desktop\IMG_1559.JPG"/>
          <p:cNvPicPr>
            <a:picLocks noChangeAspect="1" noChangeArrowheads="1"/>
          </p:cNvPicPr>
          <p:nvPr/>
        </p:nvPicPr>
        <p:blipFill>
          <a:blip r:embed="rId4" cstate="print"/>
          <a:srcRect/>
          <a:stretch>
            <a:fillRect/>
          </a:stretch>
        </p:blipFill>
        <p:spPr bwMode="auto">
          <a:xfrm>
            <a:off x="3534016" y="2651696"/>
            <a:ext cx="1970429" cy="1751492"/>
          </a:xfrm>
          <a:prstGeom prst="rect">
            <a:avLst/>
          </a:prstGeom>
          <a:noFill/>
        </p:spPr>
      </p:pic>
      <p:sp>
        <p:nvSpPr>
          <p:cNvPr id="39" name="TextBox 38"/>
          <p:cNvSpPr txBox="1"/>
          <p:nvPr/>
        </p:nvSpPr>
        <p:spPr>
          <a:xfrm>
            <a:off x="5620159" y="4744458"/>
            <a:ext cx="4572000" cy="539225"/>
          </a:xfrm>
          <a:prstGeom prst="rect">
            <a:avLst/>
          </a:prstGeom>
          <a:noFill/>
        </p:spPr>
        <p:txBody>
          <a:bodyPr wrap="square" lIns="76800" tIns="38400" rIns="76800" bIns="38400" rtlCol="0">
            <a:spAutoFit/>
          </a:bodyPr>
          <a:lstStyle/>
          <a:p>
            <a:r>
              <a:rPr lang="en-US" sz="3000" dirty="0" smtClean="0">
                <a:latin typeface="Impact" pitchFamily="34" charset="0"/>
              </a:rPr>
              <a:t>SECURITY</a:t>
            </a:r>
            <a:endParaRPr lang="en-US" sz="3000" dirty="0">
              <a:latin typeface="Impact" pitchFamily="34" charset="0"/>
            </a:endParaRPr>
          </a:p>
        </p:txBody>
      </p:sp>
      <p:sp>
        <p:nvSpPr>
          <p:cNvPr id="40" name="TextBox 39"/>
          <p:cNvSpPr txBox="1"/>
          <p:nvPr/>
        </p:nvSpPr>
        <p:spPr>
          <a:xfrm>
            <a:off x="6076615" y="5486633"/>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DEPENDS ON MAIN TOWN</a:t>
            </a:r>
            <a:endParaRPr lang="en-US" sz="2000" dirty="0">
              <a:latin typeface="Impact" pitchFamily="34" charset="0"/>
            </a:endParaRPr>
          </a:p>
        </p:txBody>
      </p:sp>
      <p:sp>
        <p:nvSpPr>
          <p:cNvPr id="41" name="Right Arrow 40"/>
          <p:cNvSpPr/>
          <p:nvPr/>
        </p:nvSpPr>
        <p:spPr>
          <a:xfrm>
            <a:off x="5730202" y="5609029"/>
            <a:ext cx="363069" cy="24204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Tree>
    <p:extLst>
      <p:ext uri="{BB962C8B-B14F-4D97-AF65-F5344CB8AC3E}">
        <p14:creationId xmlns:p14="http://schemas.microsoft.com/office/powerpoint/2010/main" val="41990641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18299" y="448561"/>
            <a:ext cx="4572000" cy="539225"/>
          </a:xfrm>
          <a:prstGeom prst="rect">
            <a:avLst/>
          </a:prstGeom>
          <a:noFill/>
        </p:spPr>
        <p:txBody>
          <a:bodyPr wrap="square" lIns="76800" tIns="38400" rIns="76800" bIns="38400" rtlCol="0">
            <a:spAutoFit/>
          </a:bodyPr>
          <a:lstStyle/>
          <a:p>
            <a:r>
              <a:rPr lang="en-US" sz="3000" dirty="0" smtClean="0">
                <a:latin typeface="Impact" pitchFamily="34" charset="0"/>
              </a:rPr>
              <a:t>EMPLOYMENT</a:t>
            </a:r>
            <a:endParaRPr lang="en-US" sz="3000" dirty="0">
              <a:latin typeface="Impact" pitchFamily="34" charset="0"/>
            </a:endParaRPr>
          </a:p>
        </p:txBody>
      </p:sp>
      <p:sp>
        <p:nvSpPr>
          <p:cNvPr id="36" name="TextBox 35"/>
          <p:cNvSpPr txBox="1"/>
          <p:nvPr/>
        </p:nvSpPr>
        <p:spPr>
          <a:xfrm>
            <a:off x="873870" y="1361791"/>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BOATMAN, FARMER, LABOURER</a:t>
            </a:r>
            <a:endParaRPr lang="en-US" sz="2000" dirty="0">
              <a:latin typeface="Impact" pitchFamily="34" charset="0"/>
            </a:endParaRPr>
          </a:p>
        </p:txBody>
      </p:sp>
      <p:sp>
        <p:nvSpPr>
          <p:cNvPr id="54" name="Right Arrow 53"/>
          <p:cNvSpPr/>
          <p:nvPr/>
        </p:nvSpPr>
        <p:spPr>
          <a:xfrm>
            <a:off x="494181" y="1463109"/>
            <a:ext cx="363069" cy="24204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59" name="TextBox 58"/>
          <p:cNvSpPr txBox="1"/>
          <p:nvPr/>
        </p:nvSpPr>
        <p:spPr>
          <a:xfrm>
            <a:off x="416006" y="2100072"/>
            <a:ext cx="4572000" cy="539225"/>
          </a:xfrm>
          <a:prstGeom prst="rect">
            <a:avLst/>
          </a:prstGeom>
          <a:noFill/>
        </p:spPr>
        <p:txBody>
          <a:bodyPr wrap="square" lIns="76800" tIns="38400" rIns="76800" bIns="38400" rtlCol="0">
            <a:spAutoFit/>
          </a:bodyPr>
          <a:lstStyle/>
          <a:p>
            <a:r>
              <a:rPr lang="en-US" sz="3000" dirty="0" smtClean="0">
                <a:latin typeface="Impact" pitchFamily="34" charset="0"/>
              </a:rPr>
              <a:t>ECONOMY</a:t>
            </a:r>
            <a:endParaRPr lang="en-US" sz="3000" dirty="0">
              <a:latin typeface="Impact" pitchFamily="34" charset="0"/>
            </a:endParaRPr>
          </a:p>
        </p:txBody>
      </p:sp>
      <p:sp>
        <p:nvSpPr>
          <p:cNvPr id="60" name="Right Arrow 59"/>
          <p:cNvSpPr/>
          <p:nvPr/>
        </p:nvSpPr>
        <p:spPr>
          <a:xfrm>
            <a:off x="496057" y="2803499"/>
            <a:ext cx="363069" cy="24204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61" name="Right Arrow 60"/>
          <p:cNvSpPr/>
          <p:nvPr/>
        </p:nvSpPr>
        <p:spPr>
          <a:xfrm>
            <a:off x="489334" y="3318967"/>
            <a:ext cx="363069" cy="24204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62" name="TextBox 61"/>
          <p:cNvSpPr txBox="1"/>
          <p:nvPr/>
        </p:nvSpPr>
        <p:spPr>
          <a:xfrm>
            <a:off x="886989" y="2672201"/>
            <a:ext cx="5638800" cy="385336"/>
          </a:xfrm>
          <a:prstGeom prst="rect">
            <a:avLst/>
          </a:prstGeom>
          <a:noFill/>
        </p:spPr>
        <p:txBody>
          <a:bodyPr wrap="square" lIns="76800" tIns="38400" rIns="76800" bIns="38400" rtlCol="0">
            <a:spAutoFit/>
          </a:bodyPr>
          <a:lstStyle/>
          <a:p>
            <a:r>
              <a:rPr lang="en-US" dirty="0" smtClean="0">
                <a:latin typeface="Impact" pitchFamily="34" charset="0"/>
              </a:rPr>
              <a:t>LARGELY DEPENDS  ON </a:t>
            </a:r>
            <a:r>
              <a:rPr lang="en-US" sz="2000" dirty="0" smtClean="0">
                <a:latin typeface="Impact" pitchFamily="34" charset="0"/>
              </a:rPr>
              <a:t> AGRICULTURE</a:t>
            </a:r>
            <a:endParaRPr lang="en-US" sz="2000" dirty="0">
              <a:latin typeface="Impact" pitchFamily="34" charset="0"/>
            </a:endParaRPr>
          </a:p>
        </p:txBody>
      </p:sp>
      <p:sp>
        <p:nvSpPr>
          <p:cNvPr id="64" name="TextBox 63"/>
          <p:cNvSpPr txBox="1"/>
          <p:nvPr/>
        </p:nvSpPr>
        <p:spPr>
          <a:xfrm>
            <a:off x="877621" y="3199356"/>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DOMESTIC ANIMAL</a:t>
            </a:r>
            <a:endParaRPr lang="en-US" sz="2000" dirty="0">
              <a:latin typeface="Impact" pitchFamily="34" charset="0"/>
            </a:endParaRPr>
          </a:p>
        </p:txBody>
      </p:sp>
      <p:sp>
        <p:nvSpPr>
          <p:cNvPr id="20" name="TextBox 19"/>
          <p:cNvSpPr txBox="1"/>
          <p:nvPr/>
        </p:nvSpPr>
        <p:spPr>
          <a:xfrm>
            <a:off x="413414" y="3963710"/>
            <a:ext cx="4572000" cy="539225"/>
          </a:xfrm>
          <a:prstGeom prst="rect">
            <a:avLst/>
          </a:prstGeom>
          <a:noFill/>
        </p:spPr>
        <p:txBody>
          <a:bodyPr wrap="square" lIns="76800" tIns="38400" rIns="76800" bIns="38400" rtlCol="0">
            <a:spAutoFit/>
          </a:bodyPr>
          <a:lstStyle/>
          <a:p>
            <a:r>
              <a:rPr lang="en-US" sz="3000" dirty="0" smtClean="0">
                <a:latin typeface="Impact" pitchFamily="34" charset="0"/>
              </a:rPr>
              <a:t>TRANSPORTATION</a:t>
            </a:r>
            <a:endParaRPr lang="en-US" sz="3000" dirty="0">
              <a:latin typeface="Impact" pitchFamily="34" charset="0"/>
            </a:endParaRPr>
          </a:p>
        </p:txBody>
      </p:sp>
      <p:pic>
        <p:nvPicPr>
          <p:cNvPr id="1026" name="Picture 2" descr="C:\char\IMG_1584.JPG"/>
          <p:cNvPicPr>
            <a:picLocks noChangeAspect="1" noChangeArrowheads="1"/>
          </p:cNvPicPr>
          <p:nvPr/>
        </p:nvPicPr>
        <p:blipFill>
          <a:blip r:embed="rId2" cstate="print"/>
          <a:srcRect/>
          <a:stretch>
            <a:fillRect/>
          </a:stretch>
        </p:blipFill>
        <p:spPr bwMode="auto">
          <a:xfrm>
            <a:off x="5806225" y="571741"/>
            <a:ext cx="2625081" cy="2333405"/>
          </a:xfrm>
          <a:prstGeom prst="rect">
            <a:avLst/>
          </a:prstGeom>
          <a:noFill/>
        </p:spPr>
      </p:pic>
      <p:sp>
        <p:nvSpPr>
          <p:cNvPr id="23" name="Right Arrow 22"/>
          <p:cNvSpPr/>
          <p:nvPr/>
        </p:nvSpPr>
        <p:spPr>
          <a:xfrm>
            <a:off x="489333" y="4698637"/>
            <a:ext cx="363069" cy="24204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24" name="Right Arrow 23"/>
          <p:cNvSpPr/>
          <p:nvPr/>
        </p:nvSpPr>
        <p:spPr>
          <a:xfrm>
            <a:off x="482611" y="5483057"/>
            <a:ext cx="363069" cy="24204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25" name="TextBox 24"/>
          <p:cNvSpPr txBox="1"/>
          <p:nvPr/>
        </p:nvSpPr>
        <p:spPr>
          <a:xfrm>
            <a:off x="880264" y="4567339"/>
            <a:ext cx="5638800" cy="693103"/>
          </a:xfrm>
          <a:prstGeom prst="rect">
            <a:avLst/>
          </a:prstGeom>
          <a:noFill/>
        </p:spPr>
        <p:txBody>
          <a:bodyPr wrap="square" lIns="76800" tIns="38400" rIns="76800" bIns="38400" rtlCol="0">
            <a:spAutoFit/>
          </a:bodyPr>
          <a:lstStyle/>
          <a:p>
            <a:r>
              <a:rPr lang="en-US" sz="2000" dirty="0" smtClean="0">
                <a:latin typeface="Impact" pitchFamily="34" charset="0"/>
              </a:rPr>
              <a:t>CONNECTING ROAD TO MAIN TOWN THROUGH</a:t>
            </a:r>
          </a:p>
          <a:p>
            <a:r>
              <a:rPr lang="en-US" sz="2000" dirty="0" smtClean="0">
                <a:latin typeface="Impact" pitchFamily="34" charset="0"/>
              </a:rPr>
              <a:t> SHAMVUGANJ</a:t>
            </a:r>
            <a:endParaRPr lang="en-US" sz="2000" dirty="0">
              <a:latin typeface="Impact" pitchFamily="34" charset="0"/>
            </a:endParaRPr>
          </a:p>
        </p:txBody>
      </p:sp>
      <p:sp>
        <p:nvSpPr>
          <p:cNvPr id="27" name="TextBox 26"/>
          <p:cNvSpPr txBox="1"/>
          <p:nvPr/>
        </p:nvSpPr>
        <p:spPr>
          <a:xfrm>
            <a:off x="921948" y="5343704"/>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USING CYCLE FOR INTER ROAD CONNECTION</a:t>
            </a:r>
            <a:endParaRPr lang="en-US" sz="2000" dirty="0">
              <a:latin typeface="Impact" pitchFamily="34" charset="0"/>
            </a:endParaRPr>
          </a:p>
        </p:txBody>
      </p:sp>
      <p:sp>
        <p:nvSpPr>
          <p:cNvPr id="28" name="Right Arrow 27"/>
          <p:cNvSpPr/>
          <p:nvPr/>
        </p:nvSpPr>
        <p:spPr>
          <a:xfrm>
            <a:off x="483954" y="6141067"/>
            <a:ext cx="363069" cy="24204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29" name="TextBox 28"/>
          <p:cNvSpPr txBox="1"/>
          <p:nvPr/>
        </p:nvSpPr>
        <p:spPr>
          <a:xfrm>
            <a:off x="923290" y="5990956"/>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BY BOAT FROM TOWN TO CHAR</a:t>
            </a:r>
            <a:endParaRPr lang="en-US" sz="2000" dirty="0">
              <a:latin typeface="Impact" pitchFamily="34" charset="0"/>
            </a:endParaRPr>
          </a:p>
        </p:txBody>
      </p:sp>
      <p:pic>
        <p:nvPicPr>
          <p:cNvPr id="2" name="Picture 3" descr="C:\char\IMG_1552.JPG"/>
          <p:cNvPicPr>
            <a:picLocks noChangeAspect="1" noChangeArrowheads="1"/>
          </p:cNvPicPr>
          <p:nvPr/>
        </p:nvPicPr>
        <p:blipFill>
          <a:blip r:embed="rId3" cstate="print"/>
          <a:srcRect/>
          <a:stretch>
            <a:fillRect/>
          </a:stretch>
        </p:blipFill>
        <p:spPr bwMode="auto">
          <a:xfrm>
            <a:off x="5811489" y="4101065"/>
            <a:ext cx="2625932" cy="2334162"/>
          </a:xfrm>
          <a:prstGeom prst="rect">
            <a:avLst/>
          </a:prstGeom>
          <a:noFill/>
        </p:spPr>
      </p:pic>
    </p:spTree>
    <p:extLst>
      <p:ext uri="{BB962C8B-B14F-4D97-AF65-F5344CB8AC3E}">
        <p14:creationId xmlns:p14="http://schemas.microsoft.com/office/powerpoint/2010/main" val="340394872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7126" y="642536"/>
            <a:ext cx="4572000" cy="539225"/>
          </a:xfrm>
          <a:prstGeom prst="rect">
            <a:avLst/>
          </a:prstGeom>
          <a:noFill/>
        </p:spPr>
        <p:txBody>
          <a:bodyPr wrap="square" lIns="76800" tIns="38400" rIns="76800" bIns="38400" rtlCol="0">
            <a:spAutoFit/>
          </a:bodyPr>
          <a:lstStyle/>
          <a:p>
            <a:r>
              <a:rPr lang="en-US" sz="3000" dirty="0" smtClean="0">
                <a:latin typeface="Impact" pitchFamily="34" charset="0"/>
              </a:rPr>
              <a:t>RECREATIONAL FACILITIES</a:t>
            </a:r>
            <a:endParaRPr lang="en-US" sz="3000" dirty="0">
              <a:latin typeface="Impact" pitchFamily="34" charset="0"/>
            </a:endParaRPr>
          </a:p>
        </p:txBody>
      </p:sp>
      <p:sp>
        <p:nvSpPr>
          <p:cNvPr id="36" name="TextBox 35"/>
          <p:cNvSpPr txBox="1"/>
          <p:nvPr/>
        </p:nvSpPr>
        <p:spPr>
          <a:xfrm>
            <a:off x="842697" y="1417216"/>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NOUKA BAICH</a:t>
            </a:r>
            <a:endParaRPr lang="en-US" sz="2000" dirty="0">
              <a:latin typeface="Impact" pitchFamily="34" charset="0"/>
            </a:endParaRPr>
          </a:p>
        </p:txBody>
      </p:sp>
      <p:sp>
        <p:nvSpPr>
          <p:cNvPr id="54" name="Right Arrow 53"/>
          <p:cNvSpPr/>
          <p:nvPr/>
        </p:nvSpPr>
        <p:spPr>
          <a:xfrm>
            <a:off x="463008" y="1518534"/>
            <a:ext cx="363069" cy="24204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60" name="Right Arrow 59"/>
          <p:cNvSpPr/>
          <p:nvPr/>
        </p:nvSpPr>
        <p:spPr>
          <a:xfrm>
            <a:off x="464884" y="2083044"/>
            <a:ext cx="363069" cy="24204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62" name="TextBox 61"/>
          <p:cNvSpPr txBox="1"/>
          <p:nvPr/>
        </p:nvSpPr>
        <p:spPr>
          <a:xfrm>
            <a:off x="855815" y="1951746"/>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BAISHAKHI MELA</a:t>
            </a:r>
            <a:endParaRPr lang="en-US" sz="2000" dirty="0">
              <a:latin typeface="Impact" pitchFamily="34" charset="0"/>
            </a:endParaRPr>
          </a:p>
        </p:txBody>
      </p:sp>
      <p:sp>
        <p:nvSpPr>
          <p:cNvPr id="25" name="TextBox 24"/>
          <p:cNvSpPr txBox="1"/>
          <p:nvPr/>
        </p:nvSpPr>
        <p:spPr>
          <a:xfrm>
            <a:off x="921826" y="4414908"/>
            <a:ext cx="5638800" cy="1308656"/>
          </a:xfrm>
          <a:prstGeom prst="rect">
            <a:avLst/>
          </a:prstGeom>
          <a:noFill/>
        </p:spPr>
        <p:txBody>
          <a:bodyPr wrap="square" lIns="76800" tIns="38400" rIns="76800" bIns="38400" rtlCol="0">
            <a:spAutoFit/>
          </a:bodyPr>
          <a:lstStyle/>
          <a:p>
            <a:r>
              <a:rPr lang="en-US" sz="2000" dirty="0" smtClean="0">
                <a:latin typeface="Impact" pitchFamily="34" charset="0"/>
              </a:rPr>
              <a:t>WEDNESDAY &amp; SATURDAY</a:t>
            </a:r>
          </a:p>
          <a:p>
            <a:r>
              <a:rPr lang="en-US" sz="2000" dirty="0" smtClean="0">
                <a:latin typeface="Impact" pitchFamily="34" charset="0"/>
              </a:rPr>
              <a:t>  (JOY BANGLA BAZAR)</a:t>
            </a:r>
          </a:p>
          <a:p>
            <a:r>
              <a:rPr lang="en-US" sz="2000" dirty="0" smtClean="0">
                <a:latin typeface="Impact" pitchFamily="34" charset="0"/>
              </a:rPr>
              <a:t>FRIDAY &amp; MONDAY</a:t>
            </a:r>
          </a:p>
          <a:p>
            <a:r>
              <a:rPr lang="en-US" sz="2000" dirty="0" smtClean="0">
                <a:latin typeface="Impact" pitchFamily="34" charset="0"/>
              </a:rPr>
              <a:t> (KHUCHRA BAZAR)</a:t>
            </a:r>
            <a:endParaRPr lang="en-US" sz="2000" dirty="0">
              <a:latin typeface="Impact" pitchFamily="34" charset="0"/>
            </a:endParaRPr>
          </a:p>
        </p:txBody>
      </p:sp>
      <p:sp>
        <p:nvSpPr>
          <p:cNvPr id="28" name="Right Arrow 27"/>
          <p:cNvSpPr/>
          <p:nvPr/>
        </p:nvSpPr>
        <p:spPr>
          <a:xfrm>
            <a:off x="483951" y="4520066"/>
            <a:ext cx="363069" cy="24204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21" name="Right Arrow 20"/>
          <p:cNvSpPr/>
          <p:nvPr/>
        </p:nvSpPr>
        <p:spPr>
          <a:xfrm>
            <a:off x="454493" y="2706497"/>
            <a:ext cx="363069" cy="24204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22" name="TextBox 21"/>
          <p:cNvSpPr txBox="1"/>
          <p:nvPr/>
        </p:nvSpPr>
        <p:spPr>
          <a:xfrm>
            <a:off x="845424" y="2575200"/>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SHARER LORAI</a:t>
            </a:r>
            <a:endParaRPr lang="en-US" sz="2000" dirty="0">
              <a:latin typeface="Impact" pitchFamily="34" charset="0"/>
            </a:endParaRPr>
          </a:p>
        </p:txBody>
      </p:sp>
      <p:pic>
        <p:nvPicPr>
          <p:cNvPr id="2050" name="Picture 2" descr="C:\Users\User\Desktop\10556417_10152844217378447_3609571216411275204_n.jpg"/>
          <p:cNvPicPr>
            <a:picLocks noChangeAspect="1" noChangeArrowheads="1"/>
          </p:cNvPicPr>
          <p:nvPr/>
        </p:nvPicPr>
        <p:blipFill>
          <a:blip r:embed="rId2" cstate="print"/>
          <a:srcRect/>
          <a:stretch>
            <a:fillRect/>
          </a:stretch>
        </p:blipFill>
        <p:spPr bwMode="auto">
          <a:xfrm>
            <a:off x="4703166" y="757253"/>
            <a:ext cx="3796598" cy="2720238"/>
          </a:xfrm>
          <a:prstGeom prst="rect">
            <a:avLst/>
          </a:prstGeom>
          <a:noFill/>
        </p:spPr>
      </p:pic>
      <p:sp>
        <p:nvSpPr>
          <p:cNvPr id="30" name="TextBox 29"/>
          <p:cNvSpPr txBox="1"/>
          <p:nvPr/>
        </p:nvSpPr>
        <p:spPr>
          <a:xfrm>
            <a:off x="413409" y="3838984"/>
            <a:ext cx="4572000" cy="539225"/>
          </a:xfrm>
          <a:prstGeom prst="rect">
            <a:avLst/>
          </a:prstGeom>
          <a:noFill/>
        </p:spPr>
        <p:txBody>
          <a:bodyPr wrap="square" lIns="76800" tIns="38400" rIns="76800" bIns="38400" rtlCol="0">
            <a:spAutoFit/>
          </a:bodyPr>
          <a:lstStyle/>
          <a:p>
            <a:r>
              <a:rPr lang="en-US" sz="3000" dirty="0" smtClean="0">
                <a:latin typeface="Impact" pitchFamily="34" charset="0"/>
              </a:rPr>
              <a:t>HAT</a:t>
            </a:r>
            <a:endParaRPr lang="en-US" sz="3000" dirty="0">
              <a:latin typeface="Impact" pitchFamily="34" charset="0"/>
            </a:endParaRPr>
          </a:p>
        </p:txBody>
      </p:sp>
      <p:pic>
        <p:nvPicPr>
          <p:cNvPr id="1026" name="Picture 2" descr="C:\Users\hp\Desktop\images.jpg"/>
          <p:cNvPicPr>
            <a:picLocks noChangeAspect="1" noChangeArrowheads="1"/>
          </p:cNvPicPr>
          <p:nvPr/>
        </p:nvPicPr>
        <p:blipFill>
          <a:blip r:embed="rId3" cstate="print"/>
          <a:srcRect/>
          <a:stretch>
            <a:fillRect/>
          </a:stretch>
        </p:blipFill>
        <p:spPr bwMode="auto">
          <a:xfrm>
            <a:off x="4717473" y="4036462"/>
            <a:ext cx="3449781" cy="2587337"/>
          </a:xfrm>
          <a:prstGeom prst="rect">
            <a:avLst/>
          </a:prstGeom>
          <a:noFill/>
        </p:spPr>
      </p:pic>
    </p:spTree>
    <p:extLst>
      <p:ext uri="{BB962C8B-B14F-4D97-AF65-F5344CB8AC3E}">
        <p14:creationId xmlns:p14="http://schemas.microsoft.com/office/powerpoint/2010/main" val="17493652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p:cNvSpPr txBox="1"/>
          <p:nvPr/>
        </p:nvSpPr>
        <p:spPr>
          <a:xfrm>
            <a:off x="7343073" y="3642542"/>
            <a:ext cx="1652486" cy="1000890"/>
          </a:xfrm>
          <a:prstGeom prst="rect">
            <a:avLst/>
          </a:prstGeom>
          <a:solidFill>
            <a:schemeClr val="bg1">
              <a:lumMod val="75000"/>
            </a:schemeClr>
          </a:solidFill>
        </p:spPr>
        <p:txBody>
          <a:bodyPr wrap="square" lIns="76800" tIns="38400" rIns="76800" bIns="38400" rtlCol="0">
            <a:spAutoFit/>
          </a:bodyPr>
          <a:lstStyle/>
          <a:p>
            <a:r>
              <a:rPr lang="en-US" sz="2000" dirty="0" smtClean="0">
                <a:latin typeface="Impact" pitchFamily="34" charset="0"/>
              </a:rPr>
              <a:t>CITY  PEOPLE’S PERCEPTION AND VIEWS</a:t>
            </a:r>
            <a:endParaRPr lang="en-US" sz="2000" dirty="0">
              <a:latin typeface="Impact" pitchFamily="34" charset="0"/>
            </a:endParaRPr>
          </a:p>
        </p:txBody>
      </p:sp>
      <p:sp>
        <p:nvSpPr>
          <p:cNvPr id="51" name="TextBox 50"/>
          <p:cNvSpPr txBox="1"/>
          <p:nvPr/>
        </p:nvSpPr>
        <p:spPr>
          <a:xfrm>
            <a:off x="3408517" y="605819"/>
            <a:ext cx="2136099" cy="800825"/>
          </a:xfrm>
          <a:prstGeom prst="rect">
            <a:avLst/>
          </a:prstGeom>
          <a:noFill/>
        </p:spPr>
        <p:txBody>
          <a:bodyPr wrap="square" lIns="76800" tIns="38400" rIns="76800" bIns="38400" rtlCol="0">
            <a:spAutoFit/>
          </a:bodyPr>
          <a:lstStyle/>
          <a:p>
            <a:r>
              <a:rPr lang="en-US" sz="2700" dirty="0" smtClean="0">
                <a:latin typeface="Impact" pitchFamily="34" charset="0"/>
              </a:rPr>
              <a:t>CONFLICT</a:t>
            </a:r>
          </a:p>
          <a:p>
            <a:endParaRPr lang="en-US" sz="2000" dirty="0">
              <a:latin typeface="Impact" pitchFamily="34" charset="0"/>
            </a:endParaRPr>
          </a:p>
        </p:txBody>
      </p:sp>
      <p:sp>
        <p:nvSpPr>
          <p:cNvPr id="83" name="Rectangle 82"/>
          <p:cNvSpPr/>
          <p:nvPr/>
        </p:nvSpPr>
        <p:spPr>
          <a:xfrm>
            <a:off x="570016" y="1793173"/>
            <a:ext cx="7935686" cy="9500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84" name="Down Arrow 83"/>
          <p:cNvSpPr/>
          <p:nvPr/>
        </p:nvSpPr>
        <p:spPr>
          <a:xfrm>
            <a:off x="3936659" y="1140032"/>
            <a:ext cx="195944" cy="53438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85" name="Down Arrow 84"/>
          <p:cNvSpPr/>
          <p:nvPr/>
        </p:nvSpPr>
        <p:spPr>
          <a:xfrm>
            <a:off x="525473" y="1876302"/>
            <a:ext cx="213766" cy="11756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86" name="Down Arrow 85"/>
          <p:cNvSpPr/>
          <p:nvPr/>
        </p:nvSpPr>
        <p:spPr>
          <a:xfrm>
            <a:off x="2894600" y="1876302"/>
            <a:ext cx="213766" cy="117565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89" name="TextBox 88"/>
          <p:cNvSpPr txBox="1"/>
          <p:nvPr/>
        </p:nvSpPr>
        <p:spPr>
          <a:xfrm>
            <a:off x="2310903" y="3639348"/>
            <a:ext cx="1786084" cy="1308666"/>
          </a:xfrm>
          <a:prstGeom prst="rect">
            <a:avLst/>
          </a:prstGeom>
          <a:solidFill>
            <a:schemeClr val="bg1">
              <a:lumMod val="75000"/>
            </a:schemeClr>
          </a:solidFill>
        </p:spPr>
        <p:txBody>
          <a:bodyPr wrap="square" lIns="76800" tIns="38400" rIns="76800" bIns="38400" rtlCol="0">
            <a:spAutoFit/>
          </a:bodyPr>
          <a:lstStyle/>
          <a:p>
            <a:r>
              <a:rPr lang="en-US" sz="2000" dirty="0" smtClean="0">
                <a:latin typeface="Impact" pitchFamily="34" charset="0"/>
              </a:rPr>
              <a:t>CHAR DWELLERS REACTION WITH OUR FUTURISTIC PROGRAMME</a:t>
            </a:r>
            <a:endParaRPr lang="en-US" sz="2000" dirty="0">
              <a:latin typeface="Impact" pitchFamily="34" charset="0"/>
            </a:endParaRPr>
          </a:p>
        </p:txBody>
      </p:sp>
      <p:sp>
        <p:nvSpPr>
          <p:cNvPr id="90" name="TextBox 89"/>
          <p:cNvSpPr txBox="1"/>
          <p:nvPr/>
        </p:nvSpPr>
        <p:spPr>
          <a:xfrm>
            <a:off x="4706749" y="3656188"/>
            <a:ext cx="1901869" cy="2308324"/>
          </a:xfrm>
          <a:prstGeom prst="rect">
            <a:avLst/>
          </a:prstGeom>
          <a:solidFill>
            <a:schemeClr val="bg1">
              <a:lumMod val="75000"/>
            </a:schemeClr>
          </a:solidFill>
          <a:ln>
            <a:noFill/>
          </a:ln>
        </p:spPr>
        <p:txBody>
          <a:bodyPr wrap="square" lIns="76800" tIns="38400" rIns="76800" bIns="38400" rtlCol="0">
            <a:spAutoFit/>
          </a:bodyPr>
          <a:lstStyle/>
          <a:p>
            <a:r>
              <a:rPr lang="en-US" sz="2000" dirty="0" smtClean="0">
                <a:latin typeface="Impact" pitchFamily="34" charset="0"/>
              </a:rPr>
              <a:t>THEIR CONCERN  ABOUT THEIR BASIC NEED RATHER THAN TOURIST RECREATIONAL FACILITIES</a:t>
            </a:r>
            <a:endParaRPr lang="en-US" sz="2000" dirty="0">
              <a:latin typeface="Impact" pitchFamily="34" charset="0"/>
            </a:endParaRPr>
          </a:p>
        </p:txBody>
      </p:sp>
      <p:sp>
        <p:nvSpPr>
          <p:cNvPr id="91" name="Down Arrow 90"/>
          <p:cNvSpPr/>
          <p:nvPr/>
        </p:nvSpPr>
        <p:spPr>
          <a:xfrm>
            <a:off x="5557643" y="1876302"/>
            <a:ext cx="213766" cy="117565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92" name="Down Arrow 91"/>
          <p:cNvSpPr/>
          <p:nvPr/>
        </p:nvSpPr>
        <p:spPr>
          <a:xfrm>
            <a:off x="8336468" y="1876302"/>
            <a:ext cx="213766" cy="117565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87" name="TextBox 86"/>
          <p:cNvSpPr txBox="1"/>
          <p:nvPr/>
        </p:nvSpPr>
        <p:spPr>
          <a:xfrm>
            <a:off x="264670" y="3640054"/>
            <a:ext cx="1585901" cy="1000890"/>
          </a:xfrm>
          <a:prstGeom prst="rect">
            <a:avLst/>
          </a:prstGeom>
          <a:solidFill>
            <a:schemeClr val="bg1">
              <a:lumMod val="75000"/>
            </a:schemeClr>
          </a:solidFill>
        </p:spPr>
        <p:txBody>
          <a:bodyPr wrap="square" lIns="76800" tIns="38400" rIns="76800" bIns="38400" rtlCol="0">
            <a:spAutoFit/>
          </a:bodyPr>
          <a:lstStyle/>
          <a:p>
            <a:r>
              <a:rPr lang="en-US" sz="2000" dirty="0" smtClean="0">
                <a:latin typeface="Impact" pitchFamily="34" charset="0"/>
              </a:rPr>
              <a:t>FLOOD IS THE MAIN OBSTRACTION</a:t>
            </a:r>
            <a:endParaRPr lang="en-US" sz="2000" dirty="0">
              <a:latin typeface="Impact" pitchFamily="34" charset="0"/>
            </a:endParaRPr>
          </a:p>
        </p:txBody>
      </p:sp>
    </p:spTree>
    <p:extLst>
      <p:ext uri="{BB962C8B-B14F-4D97-AF65-F5344CB8AC3E}">
        <p14:creationId xmlns:p14="http://schemas.microsoft.com/office/powerpoint/2010/main" val="5245276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1295400"/>
            <a:ext cx="8305800" cy="3200400"/>
          </a:xfrm>
          <a:prstGeom prst="rect">
            <a:avLst/>
          </a:prstGeom>
          <a:solidFill>
            <a:schemeClr val="accent5">
              <a:lumMod val="20000"/>
              <a:lumOff val="8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2800" dirty="0" smtClean="0"/>
              <a:t>Some output of survey interactive sessions</a:t>
            </a:r>
            <a:endParaRPr lang="en-US" sz="2800" dirty="0"/>
          </a:p>
        </p:txBody>
      </p:sp>
      <p:pic>
        <p:nvPicPr>
          <p:cNvPr id="4" name="Content Placeholder 3" descr="report1.jpg"/>
          <p:cNvPicPr>
            <a:picLocks noGrp="1" noChangeAspect="1"/>
          </p:cNvPicPr>
          <p:nvPr>
            <p:ph sz="quarter" idx="1"/>
          </p:nvPr>
        </p:nvPicPr>
        <p:blipFill>
          <a:blip r:embed="rId2" cstate="print"/>
          <a:stretch>
            <a:fillRect/>
          </a:stretch>
        </p:blipFill>
        <p:spPr>
          <a:xfrm>
            <a:off x="497518" y="1371601"/>
            <a:ext cx="1940882" cy="3048000"/>
          </a:xfrm>
        </p:spPr>
      </p:pic>
      <p:pic>
        <p:nvPicPr>
          <p:cNvPr id="5" name="Picture 4" descr="report2.jpg"/>
          <p:cNvPicPr>
            <a:picLocks noChangeAspect="1"/>
          </p:cNvPicPr>
          <p:nvPr/>
        </p:nvPicPr>
        <p:blipFill>
          <a:blip r:embed="rId3" cstate="print"/>
          <a:stretch>
            <a:fillRect/>
          </a:stretch>
        </p:blipFill>
        <p:spPr>
          <a:xfrm>
            <a:off x="2615277" y="1371600"/>
            <a:ext cx="1956723" cy="3048001"/>
          </a:xfrm>
          <a:prstGeom prst="rect">
            <a:avLst/>
          </a:prstGeom>
        </p:spPr>
      </p:pic>
      <p:pic>
        <p:nvPicPr>
          <p:cNvPr id="6" name="Picture 5" descr="report3.jpg"/>
          <p:cNvPicPr>
            <a:picLocks noChangeAspect="1"/>
          </p:cNvPicPr>
          <p:nvPr/>
        </p:nvPicPr>
        <p:blipFill>
          <a:blip r:embed="rId4" cstate="print"/>
          <a:stretch>
            <a:fillRect/>
          </a:stretch>
        </p:blipFill>
        <p:spPr>
          <a:xfrm>
            <a:off x="6781800" y="1371601"/>
            <a:ext cx="1905000" cy="3008345"/>
          </a:xfrm>
          <a:prstGeom prst="rect">
            <a:avLst/>
          </a:prstGeom>
        </p:spPr>
      </p:pic>
      <p:pic>
        <p:nvPicPr>
          <p:cNvPr id="7" name="Picture 6" descr="report4.jpg"/>
          <p:cNvPicPr>
            <a:picLocks noChangeAspect="1"/>
          </p:cNvPicPr>
          <p:nvPr/>
        </p:nvPicPr>
        <p:blipFill>
          <a:blip r:embed="rId5" cstate="print"/>
          <a:stretch>
            <a:fillRect/>
          </a:stretch>
        </p:blipFill>
        <p:spPr>
          <a:xfrm>
            <a:off x="4717048" y="1371601"/>
            <a:ext cx="1988552" cy="2971800"/>
          </a:xfrm>
          <a:prstGeom prst="rect">
            <a:avLst/>
          </a:prstGeom>
        </p:spPr>
      </p:pic>
      <p:pic>
        <p:nvPicPr>
          <p:cNvPr id="9" name="Picture 8" descr="WP_20141020_013.jpg"/>
          <p:cNvPicPr>
            <a:picLocks noChangeAspect="1"/>
          </p:cNvPicPr>
          <p:nvPr/>
        </p:nvPicPr>
        <p:blipFill>
          <a:blip r:embed="rId6" cstate="print"/>
          <a:stretch>
            <a:fillRect/>
          </a:stretch>
        </p:blipFill>
        <p:spPr>
          <a:xfrm>
            <a:off x="609600" y="4648200"/>
            <a:ext cx="2571293" cy="1447800"/>
          </a:xfrm>
          <a:prstGeom prst="rect">
            <a:avLst/>
          </a:prstGeom>
        </p:spPr>
      </p:pic>
      <p:pic>
        <p:nvPicPr>
          <p:cNvPr id="10" name="Picture 9" descr="WP_20141020_014.jpg"/>
          <p:cNvPicPr>
            <a:picLocks noChangeAspect="1"/>
          </p:cNvPicPr>
          <p:nvPr/>
        </p:nvPicPr>
        <p:blipFill>
          <a:blip r:embed="rId7" cstate="print"/>
          <a:stretch>
            <a:fillRect/>
          </a:stretch>
        </p:blipFill>
        <p:spPr>
          <a:xfrm>
            <a:off x="3352800" y="4648200"/>
            <a:ext cx="2571293" cy="1447800"/>
          </a:xfrm>
          <a:prstGeom prst="rect">
            <a:avLst/>
          </a:prstGeom>
        </p:spPr>
      </p:pic>
      <p:pic>
        <p:nvPicPr>
          <p:cNvPr id="11" name="Picture 10" descr="WP_20141020_012.jpg"/>
          <p:cNvPicPr>
            <a:picLocks noChangeAspect="1"/>
          </p:cNvPicPr>
          <p:nvPr/>
        </p:nvPicPr>
        <p:blipFill>
          <a:blip r:embed="rId8" cstate="print"/>
          <a:stretch>
            <a:fillRect/>
          </a:stretch>
        </p:blipFill>
        <p:spPr>
          <a:xfrm>
            <a:off x="6096000" y="4648200"/>
            <a:ext cx="2590800" cy="1458784"/>
          </a:xfrm>
          <a:prstGeom prst="rect">
            <a:avLst/>
          </a:prstGeom>
        </p:spPr>
      </p:pic>
    </p:spTree>
    <p:extLst>
      <p:ext uri="{BB962C8B-B14F-4D97-AF65-F5344CB8AC3E}">
        <p14:creationId xmlns:p14="http://schemas.microsoft.com/office/powerpoint/2010/main" val="17736904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058150"/>
          </a:xfrm>
          <a:prstGeom prst="rect">
            <a:avLst/>
          </a:prstGeom>
          <a:solidFill>
            <a:srgbClr val="00206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5" name="TextBox 6"/>
          <p:cNvSpPr txBox="1">
            <a:spLocks noChangeArrowheads="1"/>
          </p:cNvSpPr>
          <p:nvPr/>
        </p:nvSpPr>
        <p:spPr bwMode="auto">
          <a:xfrm>
            <a:off x="571501" y="3657601"/>
            <a:ext cx="7917656" cy="103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4003" tIns="12002" rIns="24003" bIns="12002">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algn="r" eaLnBrk="1" hangingPunct="1"/>
            <a:r>
              <a:rPr lang="en-US" altLang="en-US" sz="3300" b="1" dirty="0">
                <a:solidFill>
                  <a:schemeClr val="bg2"/>
                </a:solidFill>
              </a:rPr>
              <a:t>Reconsidering the  ‘BSCIC’ industrial estate &amp; feasible alternative use</a:t>
            </a:r>
          </a:p>
        </p:txBody>
      </p:sp>
      <p:sp>
        <p:nvSpPr>
          <p:cNvPr id="6" name="TextBox 8"/>
          <p:cNvSpPr txBox="1">
            <a:spLocks noChangeArrowheads="1"/>
          </p:cNvSpPr>
          <p:nvPr/>
        </p:nvSpPr>
        <p:spPr bwMode="auto">
          <a:xfrm>
            <a:off x="4914901" y="3239692"/>
            <a:ext cx="3574256" cy="38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4003" tIns="12002" rIns="24003" bIns="12002">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algn="r" eaLnBrk="1" hangingPunct="1"/>
            <a:r>
              <a:rPr lang="en-US" altLang="en-US" sz="2325" dirty="0">
                <a:solidFill>
                  <a:srgbClr val="FFFF66"/>
                </a:solidFill>
                <a:latin typeface="Impact" panose="020B0806030902050204" pitchFamily="34" charset="0"/>
                <a:cs typeface="Aharoni" panose="02010803020104030203" pitchFamily="2" charset="-79"/>
              </a:rPr>
              <a:t>Project 07</a:t>
            </a:r>
          </a:p>
        </p:txBody>
      </p:sp>
    </p:spTree>
    <p:extLst>
      <p:ext uri="{BB962C8B-B14F-4D97-AF65-F5344CB8AC3E}">
        <p14:creationId xmlns:p14="http://schemas.microsoft.com/office/powerpoint/2010/main" val="75562399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Project 07</a:t>
            </a:r>
            <a:br>
              <a:rPr lang="en-US" sz="3100" dirty="0"/>
            </a:br>
            <a:r>
              <a:rPr lang="en-US" sz="3100" b="1" dirty="0"/>
              <a:t>Reconsidering the "BSCIC" Industrial Estate and</a:t>
            </a:r>
            <a:r>
              <a:rPr lang="en-US" sz="3100" dirty="0"/>
              <a:t/>
            </a:r>
            <a:br>
              <a:rPr lang="en-US" sz="3100" dirty="0"/>
            </a:br>
            <a:r>
              <a:rPr lang="en-US" sz="3100" b="1" dirty="0"/>
              <a:t>Feasible Alternative </a:t>
            </a:r>
            <a:r>
              <a:rPr lang="en-US" sz="3100" b="1" dirty="0" smtClean="0"/>
              <a:t>Use</a:t>
            </a:r>
            <a:endParaRPr lang="en-US" dirty="0"/>
          </a:p>
        </p:txBody>
      </p:sp>
      <p:sp>
        <p:nvSpPr>
          <p:cNvPr id="4" name="Content Placeholder 3"/>
          <p:cNvSpPr>
            <a:spLocks noGrp="1"/>
          </p:cNvSpPr>
          <p:nvPr>
            <p:ph idx="1"/>
          </p:nvPr>
        </p:nvSpPr>
        <p:spPr/>
        <p:txBody>
          <a:bodyPr>
            <a:noAutofit/>
          </a:bodyPr>
          <a:lstStyle/>
          <a:p>
            <a:pPr marL="0" indent="0">
              <a:lnSpc>
                <a:spcPct val="120000"/>
              </a:lnSpc>
              <a:buNone/>
            </a:pPr>
            <a:r>
              <a:rPr lang="en-US" sz="1400" dirty="0">
                <a:latin typeface="+mj-lt"/>
              </a:rPr>
              <a:t>BSCIC Industrial Estate, Mymensingh was established on 1st September, 1968 in </a:t>
            </a:r>
            <a:r>
              <a:rPr lang="en-US" sz="1400" dirty="0" err="1">
                <a:latin typeface="+mj-lt"/>
              </a:rPr>
              <a:t>Maskanda</a:t>
            </a:r>
            <a:r>
              <a:rPr lang="en-US" sz="1400" dirty="0">
                <a:latin typeface="+mj-lt"/>
              </a:rPr>
              <a:t>, central Mymensingh. It had an area of 10.81 acres. In 1993 it was extended for more 9.62 acre. According to BSCIC website, 55 of total 60 plots are allotted and 36 units are on production in the older estate. In the extension area all 50 plots are allotted and 51 units are on production.  However in reality the situation is different which is to be analyzed in this project.</a:t>
            </a:r>
          </a:p>
          <a:p>
            <a:pPr marL="0" indent="0">
              <a:lnSpc>
                <a:spcPct val="120000"/>
              </a:lnSpc>
              <a:buNone/>
            </a:pPr>
            <a:r>
              <a:rPr lang="en-US" sz="1400" dirty="0">
                <a:latin typeface="+mj-lt"/>
              </a:rPr>
              <a:t> </a:t>
            </a:r>
          </a:p>
          <a:p>
            <a:pPr marL="0" indent="0">
              <a:lnSpc>
                <a:spcPct val="120000"/>
              </a:lnSpc>
              <a:buNone/>
            </a:pPr>
            <a:r>
              <a:rPr lang="en-US" sz="1400" dirty="0">
                <a:latin typeface="+mj-lt"/>
              </a:rPr>
              <a:t>This project seeks to understand the real situation of the industrial estate and identify the problems faced by the entrepreneurs. It studies each and every plot of the industrial estate in detail to record the land use, industrial operation, industrial type, available services for industrial use etc. and other issues in the wider scale such as facilities for workers, infrastructure and other services in the city and national scale etc. Then it analyses the existing problems and the prospect of running this industrial estate with possible assistance from the public sector. In case it appears that the intended industrial estate for </a:t>
            </a:r>
            <a:r>
              <a:rPr lang="en-US" sz="1400" dirty="0" err="1">
                <a:latin typeface="+mj-lt"/>
              </a:rPr>
              <a:t>SMCls</a:t>
            </a:r>
            <a:r>
              <a:rPr lang="en-US" sz="1400" dirty="0">
                <a:latin typeface="+mj-lt"/>
              </a:rPr>
              <a:t> are not practical  in the existing setting with possible public investment, then students are free to suggest viable alternative use of the area with necessary supporting arguments.</a:t>
            </a:r>
          </a:p>
        </p:txBody>
      </p:sp>
    </p:spTree>
    <p:extLst>
      <p:ext uri="{BB962C8B-B14F-4D97-AF65-F5344CB8AC3E}">
        <p14:creationId xmlns:p14="http://schemas.microsoft.com/office/powerpoint/2010/main" val="378645657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414" y="1168165"/>
            <a:ext cx="7886700" cy="994172"/>
          </a:xfrm>
        </p:spPr>
        <p:txBody>
          <a:bodyPr>
            <a:normAutofit/>
          </a:bodyPr>
          <a:lstStyle/>
          <a:p>
            <a:r>
              <a:rPr lang="en-CA" sz="2400" b="1" dirty="0"/>
              <a:t>Project 7: Reconsidering the “BSCIC” Industrial Estate and Feasible Alternative Use</a:t>
            </a:r>
            <a:endParaRPr lang="en-US" sz="2400" dirty="0"/>
          </a:p>
        </p:txBody>
      </p:sp>
      <p:graphicFrame>
        <p:nvGraphicFramePr>
          <p:cNvPr id="3" name="Diagram 2"/>
          <p:cNvGraphicFramePr/>
          <p:nvPr>
            <p:extLst>
              <p:ext uri="{D42A27DB-BD31-4B8C-83A1-F6EECF244321}">
                <p14:modId xmlns:p14="http://schemas.microsoft.com/office/powerpoint/2010/main" val="788687469"/>
              </p:ext>
            </p:extLst>
          </p:nvPr>
        </p:nvGraphicFramePr>
        <p:xfrm>
          <a:off x="285636" y="2384758"/>
          <a:ext cx="8761862" cy="36159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593534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8840" y="2056270"/>
            <a:ext cx="2400785" cy="160052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8462" y="3755659"/>
            <a:ext cx="2389859" cy="159323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922" y="2056270"/>
            <a:ext cx="4938944" cy="3292628"/>
          </a:xfrm>
          <a:prstGeom prst="rect">
            <a:avLst/>
          </a:prstGeom>
        </p:spPr>
      </p:pic>
      <p:sp>
        <p:nvSpPr>
          <p:cNvPr id="10" name="Rectangle 9"/>
          <p:cNvSpPr/>
          <p:nvPr/>
        </p:nvSpPr>
        <p:spPr>
          <a:xfrm>
            <a:off x="3857625" y="855757"/>
            <a:ext cx="4572000" cy="646331"/>
          </a:xfrm>
          <a:prstGeom prst="rect">
            <a:avLst/>
          </a:prstGeom>
        </p:spPr>
        <p:txBody>
          <a:bodyPr>
            <a:spAutoFit/>
          </a:bodyPr>
          <a:lstStyle/>
          <a:p>
            <a:pPr algn="r"/>
            <a:r>
              <a:rPr lang="en-US" altLang="en-US" b="1" dirty="0">
                <a:solidFill>
                  <a:schemeClr val="tx1">
                    <a:lumMod val="95000"/>
                    <a:lumOff val="5000"/>
                  </a:schemeClr>
                </a:solidFill>
              </a:rPr>
              <a:t>Reconsidering the  ‘BSCIC’ industrial estate &amp; feasible alternative use</a:t>
            </a:r>
          </a:p>
        </p:txBody>
      </p:sp>
      <p:sp>
        <p:nvSpPr>
          <p:cNvPr id="11" name="Rectangle 10"/>
          <p:cNvSpPr/>
          <p:nvPr/>
        </p:nvSpPr>
        <p:spPr>
          <a:xfrm rot="5400000">
            <a:off x="3211623" y="-2631480"/>
            <a:ext cx="133090" cy="6298758"/>
          </a:xfrm>
          <a:prstGeom prst="rect">
            <a:avLst/>
          </a:prstGeom>
          <a:solidFill>
            <a:srgbClr val="071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5727318" y="253210"/>
            <a:ext cx="2711003" cy="461665"/>
          </a:xfrm>
          <a:prstGeom prst="rect">
            <a:avLst/>
          </a:prstGeom>
        </p:spPr>
        <p:txBody>
          <a:bodyPr wrap="square">
            <a:spAutoFit/>
          </a:bodyPr>
          <a:lstStyle/>
          <a:p>
            <a:pPr algn="r"/>
            <a:r>
              <a:rPr lang="en-US" sz="2400" b="1" dirty="0" smtClean="0">
                <a:solidFill>
                  <a:schemeClr val="accent1">
                    <a:lumMod val="75000"/>
                  </a:schemeClr>
                </a:solidFill>
                <a:latin typeface="Aharoni" panose="02010803020104030203" pitchFamily="2" charset="-79"/>
                <a:cs typeface="Aharoni" panose="02010803020104030203" pitchFamily="2" charset="-79"/>
              </a:rPr>
              <a:t>Field Survey</a:t>
            </a:r>
            <a:endParaRPr lang="en-US" sz="2400" dirty="0">
              <a:solidFill>
                <a:schemeClr val="accent1">
                  <a:lumMod val="75000"/>
                </a:schemeClr>
              </a:solidFill>
              <a:latin typeface="Aharoni" panose="02010803020104030203" pitchFamily="2" charset="-79"/>
              <a:cs typeface="Aharoni" panose="02010803020104030203" pitchFamily="2" charset="-79"/>
            </a:endParaRPr>
          </a:p>
        </p:txBody>
      </p:sp>
      <p:sp>
        <p:nvSpPr>
          <p:cNvPr id="13" name="Rectangle 12"/>
          <p:cNvSpPr/>
          <p:nvPr/>
        </p:nvSpPr>
        <p:spPr>
          <a:xfrm>
            <a:off x="1031723" y="5911122"/>
            <a:ext cx="7498164" cy="523220"/>
          </a:xfrm>
          <a:prstGeom prst="rect">
            <a:avLst/>
          </a:prstGeom>
        </p:spPr>
        <p:txBody>
          <a:bodyPr wrap="square">
            <a:spAutoFit/>
          </a:bodyPr>
          <a:lstStyle/>
          <a:p>
            <a:pPr algn="r"/>
            <a:r>
              <a:rPr lang="en-US" sz="1400" dirty="0">
                <a:latin typeface="Aharoni" panose="02010803020104030203" pitchFamily="2" charset="-79"/>
                <a:cs typeface="Aharoni" panose="02010803020104030203" pitchFamily="2" charset="-79"/>
              </a:rPr>
              <a:t>Fig </a:t>
            </a:r>
            <a:r>
              <a:rPr lang="en-US" sz="1400" dirty="0" smtClean="0">
                <a:latin typeface="Aharoni" panose="02010803020104030203" pitchFamily="2" charset="-79"/>
                <a:cs typeface="Aharoni" panose="02010803020104030203" pitchFamily="2" charset="-79"/>
              </a:rPr>
              <a:t>1,2,3</a:t>
            </a:r>
            <a:endParaRPr lang="en-US" sz="1400" dirty="0">
              <a:latin typeface="Aharoni" panose="02010803020104030203" pitchFamily="2" charset="-79"/>
              <a:cs typeface="Aharoni" panose="02010803020104030203" pitchFamily="2" charset="-79"/>
            </a:endParaRPr>
          </a:p>
          <a:p>
            <a:pPr algn="r"/>
            <a:r>
              <a:rPr lang="en-US" sz="1400" dirty="0">
                <a:latin typeface="Aharoni" panose="02010803020104030203" pitchFamily="2" charset="-79"/>
                <a:cs typeface="Aharoni" panose="02010803020104030203" pitchFamily="2" charset="-79"/>
              </a:rPr>
              <a:t>Existing conditions of different factories in </a:t>
            </a:r>
            <a:r>
              <a:rPr lang="en-US" sz="1400" dirty="0" err="1">
                <a:latin typeface="Aharoni" panose="02010803020104030203" pitchFamily="2" charset="-79"/>
                <a:cs typeface="Aharoni" panose="02010803020104030203" pitchFamily="2" charset="-79"/>
              </a:rPr>
              <a:t>mymensing</a:t>
            </a:r>
            <a:r>
              <a:rPr lang="en-US" sz="1400" dirty="0">
                <a:latin typeface="Aharoni" panose="02010803020104030203" pitchFamily="2" charset="-79"/>
                <a:cs typeface="Aharoni" panose="02010803020104030203" pitchFamily="2" charset="-79"/>
              </a:rPr>
              <a:t> ‘BSCIC’</a:t>
            </a:r>
          </a:p>
        </p:txBody>
      </p:sp>
      <p:sp>
        <p:nvSpPr>
          <p:cNvPr id="14" name="TextBox 13"/>
          <p:cNvSpPr txBox="1"/>
          <p:nvPr/>
        </p:nvSpPr>
        <p:spPr>
          <a:xfrm>
            <a:off x="5663478" y="1768661"/>
            <a:ext cx="301686" cy="369332"/>
          </a:xfrm>
          <a:prstGeom prst="rect">
            <a:avLst/>
          </a:prstGeom>
          <a:noFill/>
        </p:spPr>
        <p:txBody>
          <a:bodyPr wrap="none" rtlCol="0">
            <a:spAutoFit/>
          </a:bodyPr>
          <a:lstStyle/>
          <a:p>
            <a:r>
              <a:rPr lang="en-US" b="1" dirty="0" smtClean="0">
                <a:solidFill>
                  <a:srgbClr val="4A2555"/>
                </a:solidFill>
              </a:rPr>
              <a:t>1</a:t>
            </a:r>
            <a:endParaRPr lang="en-US" b="1" dirty="0">
              <a:solidFill>
                <a:srgbClr val="4A2555"/>
              </a:solidFill>
            </a:endParaRPr>
          </a:p>
        </p:txBody>
      </p:sp>
      <p:sp>
        <p:nvSpPr>
          <p:cNvPr id="15" name="TextBox 14"/>
          <p:cNvSpPr txBox="1"/>
          <p:nvPr/>
        </p:nvSpPr>
        <p:spPr>
          <a:xfrm>
            <a:off x="8191615" y="1763921"/>
            <a:ext cx="301686" cy="369332"/>
          </a:xfrm>
          <a:prstGeom prst="rect">
            <a:avLst/>
          </a:prstGeom>
          <a:noFill/>
        </p:spPr>
        <p:txBody>
          <a:bodyPr wrap="none" rtlCol="0">
            <a:spAutoFit/>
          </a:bodyPr>
          <a:lstStyle/>
          <a:p>
            <a:r>
              <a:rPr lang="en-US" b="1" dirty="0" smtClean="0">
                <a:solidFill>
                  <a:srgbClr val="4A2555"/>
                </a:solidFill>
              </a:rPr>
              <a:t>2</a:t>
            </a:r>
            <a:endParaRPr lang="en-US" b="1" dirty="0">
              <a:solidFill>
                <a:srgbClr val="4A2555"/>
              </a:solidFill>
            </a:endParaRPr>
          </a:p>
        </p:txBody>
      </p:sp>
      <p:sp>
        <p:nvSpPr>
          <p:cNvPr id="16" name="TextBox 15"/>
          <p:cNvSpPr txBox="1"/>
          <p:nvPr/>
        </p:nvSpPr>
        <p:spPr>
          <a:xfrm>
            <a:off x="8228201" y="5275217"/>
            <a:ext cx="301686" cy="369332"/>
          </a:xfrm>
          <a:prstGeom prst="rect">
            <a:avLst/>
          </a:prstGeom>
          <a:noFill/>
        </p:spPr>
        <p:txBody>
          <a:bodyPr wrap="none" rtlCol="0">
            <a:spAutoFit/>
          </a:bodyPr>
          <a:lstStyle/>
          <a:p>
            <a:r>
              <a:rPr lang="en-US" b="1" dirty="0" smtClean="0">
                <a:solidFill>
                  <a:srgbClr val="4A2555"/>
                </a:solidFill>
              </a:rPr>
              <a:t>3</a:t>
            </a:r>
            <a:endParaRPr lang="en-US" b="1" dirty="0">
              <a:solidFill>
                <a:srgbClr val="4A2555"/>
              </a:solidFill>
            </a:endParaRPr>
          </a:p>
        </p:txBody>
      </p:sp>
    </p:spTree>
    <p:extLst>
      <p:ext uri="{BB962C8B-B14F-4D97-AF65-F5344CB8AC3E}">
        <p14:creationId xmlns:p14="http://schemas.microsoft.com/office/powerpoint/2010/main" val="303101534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466" y="3735678"/>
            <a:ext cx="2696469" cy="179764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253" y="1878813"/>
            <a:ext cx="2654372" cy="176958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2907" y="1878813"/>
            <a:ext cx="2654372" cy="176958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466" y="1850748"/>
            <a:ext cx="2696469" cy="179764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2908" y="3735677"/>
            <a:ext cx="2696469" cy="179764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0942" y="3755514"/>
            <a:ext cx="2658683" cy="1772455"/>
          </a:xfrm>
          <a:prstGeom prst="rect">
            <a:avLst/>
          </a:prstGeom>
        </p:spPr>
      </p:pic>
      <p:sp>
        <p:nvSpPr>
          <p:cNvPr id="2" name="Rectangle 1"/>
          <p:cNvSpPr/>
          <p:nvPr/>
        </p:nvSpPr>
        <p:spPr>
          <a:xfrm>
            <a:off x="3857625" y="855757"/>
            <a:ext cx="4572000" cy="646331"/>
          </a:xfrm>
          <a:prstGeom prst="rect">
            <a:avLst/>
          </a:prstGeom>
        </p:spPr>
        <p:txBody>
          <a:bodyPr>
            <a:spAutoFit/>
          </a:bodyPr>
          <a:lstStyle/>
          <a:p>
            <a:pPr algn="r"/>
            <a:r>
              <a:rPr lang="en-US" altLang="en-US" b="1" dirty="0">
                <a:solidFill>
                  <a:schemeClr val="tx1">
                    <a:lumMod val="95000"/>
                    <a:lumOff val="5000"/>
                  </a:schemeClr>
                </a:solidFill>
              </a:rPr>
              <a:t>Reconsidering the  ‘BSCIC’ industrial estate &amp; feasible alternative use</a:t>
            </a:r>
          </a:p>
        </p:txBody>
      </p:sp>
      <p:sp>
        <p:nvSpPr>
          <p:cNvPr id="12" name="Rectangle 11"/>
          <p:cNvSpPr/>
          <p:nvPr/>
        </p:nvSpPr>
        <p:spPr>
          <a:xfrm rot="5400000">
            <a:off x="3211623" y="-2631480"/>
            <a:ext cx="133090" cy="6298758"/>
          </a:xfrm>
          <a:prstGeom prst="rect">
            <a:avLst/>
          </a:prstGeom>
          <a:solidFill>
            <a:srgbClr val="071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727318" y="253210"/>
            <a:ext cx="2711003" cy="461665"/>
          </a:xfrm>
          <a:prstGeom prst="rect">
            <a:avLst/>
          </a:prstGeom>
        </p:spPr>
        <p:txBody>
          <a:bodyPr wrap="square">
            <a:spAutoFit/>
          </a:bodyPr>
          <a:lstStyle/>
          <a:p>
            <a:pPr algn="r"/>
            <a:r>
              <a:rPr lang="en-US" sz="2400" b="1" dirty="0" smtClean="0">
                <a:solidFill>
                  <a:schemeClr val="accent1">
                    <a:lumMod val="75000"/>
                  </a:schemeClr>
                </a:solidFill>
                <a:latin typeface="Aharoni" panose="02010803020104030203" pitchFamily="2" charset="-79"/>
                <a:cs typeface="Aharoni" panose="02010803020104030203" pitchFamily="2" charset="-79"/>
              </a:rPr>
              <a:t>Field Survey</a:t>
            </a:r>
            <a:endParaRPr lang="en-US" sz="2400" dirty="0">
              <a:solidFill>
                <a:schemeClr val="accent1">
                  <a:lumMod val="75000"/>
                </a:schemeClr>
              </a:solidFill>
              <a:latin typeface="Aharoni" panose="02010803020104030203" pitchFamily="2" charset="-79"/>
              <a:cs typeface="Aharoni" panose="02010803020104030203" pitchFamily="2" charset="-79"/>
            </a:endParaRPr>
          </a:p>
        </p:txBody>
      </p:sp>
      <p:sp>
        <p:nvSpPr>
          <p:cNvPr id="3" name="Rectangle 2"/>
          <p:cNvSpPr/>
          <p:nvPr/>
        </p:nvSpPr>
        <p:spPr>
          <a:xfrm>
            <a:off x="1031723" y="5911122"/>
            <a:ext cx="7498164" cy="523220"/>
          </a:xfrm>
          <a:prstGeom prst="rect">
            <a:avLst/>
          </a:prstGeom>
        </p:spPr>
        <p:txBody>
          <a:bodyPr wrap="square">
            <a:spAutoFit/>
          </a:bodyPr>
          <a:lstStyle/>
          <a:p>
            <a:pPr algn="r"/>
            <a:r>
              <a:rPr lang="en-US" sz="1400" dirty="0">
                <a:latin typeface="Aharoni" panose="02010803020104030203" pitchFamily="2" charset="-79"/>
                <a:cs typeface="Aharoni" panose="02010803020104030203" pitchFamily="2" charset="-79"/>
              </a:rPr>
              <a:t>Fig </a:t>
            </a:r>
            <a:r>
              <a:rPr lang="en-US" sz="1400" dirty="0" smtClean="0">
                <a:latin typeface="Aharoni" panose="02010803020104030203" pitchFamily="2" charset="-79"/>
                <a:cs typeface="Aharoni" panose="02010803020104030203" pitchFamily="2" charset="-79"/>
              </a:rPr>
              <a:t>4,5,6,7,8,9</a:t>
            </a:r>
            <a:endParaRPr lang="en-US" sz="1400" dirty="0">
              <a:latin typeface="Aharoni" panose="02010803020104030203" pitchFamily="2" charset="-79"/>
              <a:cs typeface="Aharoni" panose="02010803020104030203" pitchFamily="2" charset="-79"/>
            </a:endParaRPr>
          </a:p>
          <a:p>
            <a:pPr algn="r"/>
            <a:r>
              <a:rPr lang="en-US" sz="1400" dirty="0">
                <a:latin typeface="Aharoni" panose="02010803020104030203" pitchFamily="2" charset="-79"/>
                <a:cs typeface="Aharoni" panose="02010803020104030203" pitchFamily="2" charset="-79"/>
              </a:rPr>
              <a:t>Existing conditions of different factories in </a:t>
            </a:r>
            <a:r>
              <a:rPr lang="en-US" sz="1400" dirty="0" err="1">
                <a:latin typeface="Aharoni" panose="02010803020104030203" pitchFamily="2" charset="-79"/>
                <a:cs typeface="Aharoni" panose="02010803020104030203" pitchFamily="2" charset="-79"/>
              </a:rPr>
              <a:t>mymensing</a:t>
            </a:r>
            <a:r>
              <a:rPr lang="en-US" sz="1400" dirty="0">
                <a:latin typeface="Aharoni" panose="02010803020104030203" pitchFamily="2" charset="-79"/>
                <a:cs typeface="Aharoni" panose="02010803020104030203" pitchFamily="2" charset="-79"/>
              </a:rPr>
              <a:t> ‘BSCIC’</a:t>
            </a:r>
          </a:p>
        </p:txBody>
      </p:sp>
      <p:sp>
        <p:nvSpPr>
          <p:cNvPr id="6" name="TextBox 5"/>
          <p:cNvSpPr txBox="1"/>
          <p:nvPr/>
        </p:nvSpPr>
        <p:spPr>
          <a:xfrm>
            <a:off x="8157402" y="1584375"/>
            <a:ext cx="301686" cy="369332"/>
          </a:xfrm>
          <a:prstGeom prst="rect">
            <a:avLst/>
          </a:prstGeom>
          <a:noFill/>
        </p:spPr>
        <p:txBody>
          <a:bodyPr wrap="none" rtlCol="0">
            <a:spAutoFit/>
          </a:bodyPr>
          <a:lstStyle/>
          <a:p>
            <a:r>
              <a:rPr lang="en-US" b="1" dirty="0" smtClean="0">
                <a:solidFill>
                  <a:srgbClr val="4A2555"/>
                </a:solidFill>
              </a:rPr>
              <a:t>6</a:t>
            </a:r>
            <a:endParaRPr lang="en-US" b="1" dirty="0">
              <a:solidFill>
                <a:srgbClr val="4A2555"/>
              </a:solidFill>
            </a:endParaRPr>
          </a:p>
        </p:txBody>
      </p:sp>
      <p:sp>
        <p:nvSpPr>
          <p:cNvPr id="17" name="TextBox 16"/>
          <p:cNvSpPr txBox="1"/>
          <p:nvPr/>
        </p:nvSpPr>
        <p:spPr>
          <a:xfrm>
            <a:off x="5377691" y="1584375"/>
            <a:ext cx="301686" cy="369332"/>
          </a:xfrm>
          <a:prstGeom prst="rect">
            <a:avLst/>
          </a:prstGeom>
          <a:noFill/>
        </p:spPr>
        <p:txBody>
          <a:bodyPr wrap="none" rtlCol="0">
            <a:spAutoFit/>
          </a:bodyPr>
          <a:lstStyle/>
          <a:p>
            <a:r>
              <a:rPr lang="en-US" b="1" dirty="0" smtClean="0">
                <a:solidFill>
                  <a:srgbClr val="4A2555"/>
                </a:solidFill>
              </a:rPr>
              <a:t>5</a:t>
            </a:r>
            <a:endParaRPr lang="en-US" b="1" dirty="0">
              <a:solidFill>
                <a:srgbClr val="4A2555"/>
              </a:solidFill>
            </a:endParaRPr>
          </a:p>
        </p:txBody>
      </p:sp>
      <p:sp>
        <p:nvSpPr>
          <p:cNvPr id="19" name="TextBox 18"/>
          <p:cNvSpPr txBox="1"/>
          <p:nvPr/>
        </p:nvSpPr>
        <p:spPr>
          <a:xfrm>
            <a:off x="2583776" y="5449858"/>
            <a:ext cx="301686" cy="369332"/>
          </a:xfrm>
          <a:prstGeom prst="rect">
            <a:avLst/>
          </a:prstGeom>
          <a:noFill/>
        </p:spPr>
        <p:txBody>
          <a:bodyPr wrap="none" rtlCol="0">
            <a:spAutoFit/>
          </a:bodyPr>
          <a:lstStyle/>
          <a:p>
            <a:r>
              <a:rPr lang="en-US" b="1" dirty="0" smtClean="0">
                <a:solidFill>
                  <a:srgbClr val="4A2555"/>
                </a:solidFill>
              </a:rPr>
              <a:t>7</a:t>
            </a:r>
            <a:endParaRPr lang="en-US" b="1" dirty="0">
              <a:solidFill>
                <a:srgbClr val="4A2555"/>
              </a:solidFill>
            </a:endParaRPr>
          </a:p>
        </p:txBody>
      </p:sp>
      <p:sp>
        <p:nvSpPr>
          <p:cNvPr id="20" name="TextBox 19"/>
          <p:cNvSpPr txBox="1"/>
          <p:nvPr/>
        </p:nvSpPr>
        <p:spPr>
          <a:xfrm>
            <a:off x="5438600" y="5527969"/>
            <a:ext cx="301686" cy="369332"/>
          </a:xfrm>
          <a:prstGeom prst="rect">
            <a:avLst/>
          </a:prstGeom>
          <a:noFill/>
        </p:spPr>
        <p:txBody>
          <a:bodyPr wrap="none" rtlCol="0">
            <a:spAutoFit/>
          </a:bodyPr>
          <a:lstStyle/>
          <a:p>
            <a:r>
              <a:rPr lang="en-US" b="1" dirty="0" smtClean="0">
                <a:solidFill>
                  <a:srgbClr val="4A2555"/>
                </a:solidFill>
              </a:rPr>
              <a:t>8</a:t>
            </a:r>
            <a:endParaRPr lang="en-US" b="1" dirty="0">
              <a:solidFill>
                <a:srgbClr val="4A2555"/>
              </a:solidFill>
            </a:endParaRPr>
          </a:p>
        </p:txBody>
      </p:sp>
      <p:sp>
        <p:nvSpPr>
          <p:cNvPr id="21" name="TextBox 20"/>
          <p:cNvSpPr txBox="1"/>
          <p:nvPr/>
        </p:nvSpPr>
        <p:spPr>
          <a:xfrm>
            <a:off x="8228201" y="5527969"/>
            <a:ext cx="301686" cy="369332"/>
          </a:xfrm>
          <a:prstGeom prst="rect">
            <a:avLst/>
          </a:prstGeom>
          <a:noFill/>
        </p:spPr>
        <p:txBody>
          <a:bodyPr wrap="none" rtlCol="0">
            <a:spAutoFit/>
          </a:bodyPr>
          <a:lstStyle/>
          <a:p>
            <a:r>
              <a:rPr lang="en-US" b="1" dirty="0" smtClean="0">
                <a:solidFill>
                  <a:srgbClr val="4A2555"/>
                </a:solidFill>
              </a:rPr>
              <a:t>9</a:t>
            </a:r>
            <a:endParaRPr lang="en-US" b="1" dirty="0">
              <a:solidFill>
                <a:srgbClr val="4A2555"/>
              </a:solidFill>
            </a:endParaRPr>
          </a:p>
        </p:txBody>
      </p:sp>
      <p:sp>
        <p:nvSpPr>
          <p:cNvPr id="22" name="TextBox 21"/>
          <p:cNvSpPr txBox="1"/>
          <p:nvPr/>
        </p:nvSpPr>
        <p:spPr>
          <a:xfrm>
            <a:off x="2612234" y="1515909"/>
            <a:ext cx="301686" cy="369332"/>
          </a:xfrm>
          <a:prstGeom prst="rect">
            <a:avLst/>
          </a:prstGeom>
          <a:noFill/>
        </p:spPr>
        <p:txBody>
          <a:bodyPr wrap="none" rtlCol="0">
            <a:spAutoFit/>
          </a:bodyPr>
          <a:lstStyle/>
          <a:p>
            <a:r>
              <a:rPr lang="en-US" b="1" dirty="0" smtClean="0">
                <a:solidFill>
                  <a:srgbClr val="4A2555"/>
                </a:solidFill>
              </a:rPr>
              <a:t>4</a:t>
            </a:r>
            <a:endParaRPr lang="en-US" b="1" dirty="0">
              <a:solidFill>
                <a:srgbClr val="4A2555"/>
              </a:solidFill>
            </a:endParaRPr>
          </a:p>
        </p:txBody>
      </p:sp>
    </p:spTree>
    <p:extLst>
      <p:ext uri="{BB962C8B-B14F-4D97-AF65-F5344CB8AC3E}">
        <p14:creationId xmlns:p14="http://schemas.microsoft.com/office/powerpoint/2010/main" val="348562663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475060" y="900537"/>
            <a:ext cx="7922419" cy="270460"/>
          </a:xfrm>
          <a:prstGeom prst="rect">
            <a:avLst/>
          </a:prstGeom>
          <a:solidFill>
            <a:schemeClr val="accent1">
              <a:lumMod val="75000"/>
            </a:schemeClr>
          </a:solidFill>
          <a:ln>
            <a:noFill/>
          </a:ln>
          <a:extLst/>
        </p:spPr>
        <p:txBody>
          <a:bodyPr wrap="square" lIns="24003" tIns="12002" rIns="24003" bIns="12002">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eaLnBrk="1" hangingPunct="1"/>
            <a:r>
              <a:rPr lang="en-US" altLang="en-US" sz="1600" b="1" dirty="0">
                <a:solidFill>
                  <a:schemeClr val="bg1"/>
                </a:solidFill>
              </a:rPr>
              <a:t>Plot allocation &amp; use type in BSCIC record</a:t>
            </a:r>
          </a:p>
        </p:txBody>
      </p:sp>
      <p:graphicFrame>
        <p:nvGraphicFramePr>
          <p:cNvPr id="6" name="Table 5"/>
          <p:cNvGraphicFramePr>
            <a:graphicFrameLocks noGrp="1"/>
          </p:cNvGraphicFramePr>
          <p:nvPr>
            <p:extLst/>
          </p:nvPr>
        </p:nvGraphicFramePr>
        <p:xfrm>
          <a:off x="477441" y="1223741"/>
          <a:ext cx="7920040" cy="2321521"/>
        </p:xfrm>
        <a:graphic>
          <a:graphicData uri="http://schemas.openxmlformats.org/drawingml/2006/table">
            <a:tbl>
              <a:tblPr firstRow="1" bandRow="1">
                <a:tableStyleId>{D03447BB-5D67-496B-8E87-E561075AD55C}</a:tableStyleId>
              </a:tblPr>
              <a:tblGrid>
                <a:gridCol w="1980010"/>
                <a:gridCol w="1980010"/>
                <a:gridCol w="1980010"/>
                <a:gridCol w="1980010"/>
              </a:tblGrid>
              <a:tr h="314401">
                <a:tc>
                  <a:txBody>
                    <a:bodyPr/>
                    <a:lstStyle/>
                    <a:p>
                      <a:endParaRPr lang="en-US" sz="500" dirty="0"/>
                    </a:p>
                  </a:txBody>
                  <a:tcPr marL="24002" marR="24002" marT="12001" marB="1200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t>old</a:t>
                      </a:r>
                      <a:endParaRPr lang="en-US" sz="1900" b="1" dirty="0" smtClean="0"/>
                    </a:p>
                  </a:txBody>
                  <a:tcPr marL="24002" marR="24002" marT="12001" marB="12001"/>
                </a:tc>
                <a:tc>
                  <a:txBody>
                    <a:bodyPr/>
                    <a:lstStyle/>
                    <a:p>
                      <a:r>
                        <a:rPr lang="en-US" sz="1900" dirty="0" smtClean="0"/>
                        <a:t>Extension</a:t>
                      </a:r>
                      <a:endParaRPr lang="en-US" sz="1900" b="1" dirty="0"/>
                    </a:p>
                  </a:txBody>
                  <a:tcPr marL="24002" marR="24002" marT="12001" marB="12001"/>
                </a:tc>
                <a:tc>
                  <a:txBody>
                    <a:bodyPr/>
                    <a:lstStyle/>
                    <a:p>
                      <a:r>
                        <a:rPr lang="en-US" sz="1900" dirty="0" smtClean="0"/>
                        <a:t>Total</a:t>
                      </a:r>
                      <a:endParaRPr lang="en-US" sz="1900" b="1" dirty="0"/>
                    </a:p>
                  </a:txBody>
                  <a:tcPr marL="24002" marR="24002" marT="12001" marB="12001"/>
                </a:tc>
              </a:tr>
              <a:tr h="241817">
                <a:tc>
                  <a:txBody>
                    <a:bodyPr/>
                    <a:lstStyle/>
                    <a:p>
                      <a:r>
                        <a:rPr lang="en-US" sz="1400" dirty="0" smtClean="0"/>
                        <a:t>No. of Factories</a:t>
                      </a:r>
                      <a:endParaRPr lang="en-US" sz="1400" dirty="0"/>
                    </a:p>
                  </a:txBody>
                  <a:tcPr marL="24002" marR="24002" marT="12001" marB="12001"/>
                </a:tc>
                <a:tc>
                  <a:txBody>
                    <a:bodyPr/>
                    <a:lstStyle/>
                    <a:p>
                      <a:r>
                        <a:rPr lang="en-US" sz="1400" dirty="0" smtClean="0"/>
                        <a:t>39(60 Plots)</a:t>
                      </a:r>
                      <a:endParaRPr lang="en-US" sz="1400" dirty="0"/>
                    </a:p>
                  </a:txBody>
                  <a:tcPr marL="24002" marR="24002" marT="12001" marB="12001"/>
                </a:tc>
                <a:tc>
                  <a:txBody>
                    <a:bodyPr/>
                    <a:lstStyle/>
                    <a:p>
                      <a:r>
                        <a:rPr lang="en-US" sz="1400" dirty="0" smtClean="0"/>
                        <a:t>51 (50 Plots)</a:t>
                      </a:r>
                      <a:endParaRPr lang="en-US" sz="1400" dirty="0"/>
                    </a:p>
                  </a:txBody>
                  <a:tcPr marL="24002" marR="24002" marT="12001" marB="12001"/>
                </a:tc>
                <a:tc>
                  <a:txBody>
                    <a:bodyPr/>
                    <a:lstStyle/>
                    <a:p>
                      <a:r>
                        <a:rPr lang="en-US" sz="1400" dirty="0" smtClean="0"/>
                        <a:t>90(110 Plots)</a:t>
                      </a:r>
                      <a:endParaRPr lang="en-US" sz="1400" dirty="0"/>
                    </a:p>
                  </a:txBody>
                  <a:tcPr marL="24002" marR="24002" marT="12001" marB="12001"/>
                </a:tc>
              </a:tr>
              <a:tr h="241817">
                <a:tc>
                  <a:txBody>
                    <a:bodyPr/>
                    <a:lstStyle/>
                    <a:p>
                      <a:r>
                        <a:rPr lang="en-US" sz="1400" dirty="0" smtClean="0"/>
                        <a:t>Production</a:t>
                      </a:r>
                      <a:r>
                        <a:rPr lang="en-US" sz="1400" baseline="0" dirty="0" smtClean="0"/>
                        <a:t> In Produce</a:t>
                      </a:r>
                      <a:endParaRPr lang="en-US" sz="1400" dirty="0"/>
                    </a:p>
                  </a:txBody>
                  <a:tcPr marL="24002" marR="24002" marT="12001" marB="12001"/>
                </a:tc>
                <a:tc>
                  <a:txBody>
                    <a:bodyPr/>
                    <a:lstStyle/>
                    <a:p>
                      <a:r>
                        <a:rPr lang="en-US" sz="1400" dirty="0" smtClean="0"/>
                        <a:t>27 (36</a:t>
                      </a:r>
                      <a:r>
                        <a:rPr lang="en-US" sz="1400" baseline="0" dirty="0" smtClean="0"/>
                        <a:t> Plots)</a:t>
                      </a:r>
                      <a:endParaRPr lang="en-US" sz="1400" dirty="0"/>
                    </a:p>
                  </a:txBody>
                  <a:tcPr marL="24002" marR="24002" marT="12001" marB="12001"/>
                </a:tc>
                <a:tc>
                  <a:txBody>
                    <a:bodyPr/>
                    <a:lstStyle/>
                    <a:p>
                      <a:r>
                        <a:rPr lang="en-US" sz="1400" dirty="0" smtClean="0"/>
                        <a:t>44(49 Plots)</a:t>
                      </a:r>
                      <a:endParaRPr lang="en-US" sz="1400" dirty="0"/>
                    </a:p>
                  </a:txBody>
                  <a:tcPr marL="24002" marR="24002" marT="12001" marB="12001"/>
                </a:tc>
                <a:tc>
                  <a:txBody>
                    <a:bodyPr/>
                    <a:lstStyle/>
                    <a:p>
                      <a:r>
                        <a:rPr lang="en-US" sz="1400" dirty="0" smtClean="0"/>
                        <a:t>71(85 Plots)</a:t>
                      </a:r>
                      <a:endParaRPr lang="en-US" sz="1400" dirty="0"/>
                    </a:p>
                  </a:txBody>
                  <a:tcPr marL="24002" marR="24002" marT="12001" marB="12001"/>
                </a:tc>
              </a:tr>
              <a:tr h="241817">
                <a:tc>
                  <a:txBody>
                    <a:bodyPr/>
                    <a:lstStyle/>
                    <a:p>
                      <a:r>
                        <a:rPr lang="en-US" sz="1400" dirty="0" smtClean="0"/>
                        <a:t>Handover</a:t>
                      </a:r>
                      <a:r>
                        <a:rPr lang="en-US" sz="1400" baseline="0" dirty="0" smtClean="0"/>
                        <a:t> In Progress</a:t>
                      </a:r>
                      <a:endParaRPr lang="en-US" sz="1400" dirty="0"/>
                    </a:p>
                  </a:txBody>
                  <a:tcPr marL="24002" marR="24002" marT="12001" marB="12001"/>
                </a:tc>
                <a:tc>
                  <a:txBody>
                    <a:bodyPr/>
                    <a:lstStyle/>
                    <a:p>
                      <a:r>
                        <a:rPr lang="en-US" sz="1400" dirty="0" smtClean="0"/>
                        <a:t>2</a:t>
                      </a:r>
                      <a:r>
                        <a:rPr lang="en-US" sz="1400" baseline="0" dirty="0" smtClean="0"/>
                        <a:t> (3 Plots)</a:t>
                      </a:r>
                      <a:endParaRPr lang="en-US" sz="1400" dirty="0"/>
                    </a:p>
                  </a:txBody>
                  <a:tcPr marL="24002" marR="24002" marT="12001" marB="12001"/>
                </a:tc>
                <a:tc>
                  <a:txBody>
                    <a:bodyPr/>
                    <a:lstStyle/>
                    <a:p>
                      <a:r>
                        <a:rPr lang="en-US" sz="1400" dirty="0" smtClean="0"/>
                        <a:t>1</a:t>
                      </a:r>
                      <a:endParaRPr lang="en-US" sz="1400" dirty="0"/>
                    </a:p>
                  </a:txBody>
                  <a:tcPr marL="24002" marR="24002" marT="12001" marB="12001"/>
                </a:tc>
                <a:tc>
                  <a:txBody>
                    <a:bodyPr/>
                    <a:lstStyle/>
                    <a:p>
                      <a:r>
                        <a:rPr lang="en-US" sz="1400" dirty="0" smtClean="0"/>
                        <a:t>4(4 Plots)</a:t>
                      </a:r>
                      <a:endParaRPr lang="en-US" sz="1400" dirty="0"/>
                    </a:p>
                  </a:txBody>
                  <a:tcPr marL="24002" marR="24002" marT="12001" marB="12001"/>
                </a:tc>
              </a:tr>
              <a:tr h="241817">
                <a:tc>
                  <a:txBody>
                    <a:bodyPr/>
                    <a:lstStyle/>
                    <a:p>
                      <a:r>
                        <a:rPr lang="en-US" sz="1400" dirty="0" smtClean="0"/>
                        <a:t>Changing</a:t>
                      </a:r>
                      <a:r>
                        <a:rPr lang="en-US" sz="1400" baseline="0" dirty="0" smtClean="0"/>
                        <a:t> Industry Type</a:t>
                      </a:r>
                      <a:endParaRPr lang="en-US" sz="1400" dirty="0"/>
                    </a:p>
                  </a:txBody>
                  <a:tcPr marL="24002" marR="24002" marT="12001" marB="12001"/>
                </a:tc>
                <a:tc>
                  <a:txBody>
                    <a:bodyPr/>
                    <a:lstStyle/>
                    <a:p>
                      <a:r>
                        <a:rPr lang="en-US" sz="1400" dirty="0" smtClean="0"/>
                        <a:t>3 (3 Plots)</a:t>
                      </a:r>
                      <a:endParaRPr lang="en-US" sz="1400" dirty="0"/>
                    </a:p>
                  </a:txBody>
                  <a:tcPr marL="24002" marR="24002" marT="12001" marB="12001"/>
                </a:tc>
                <a:tc>
                  <a:txBody>
                    <a:bodyPr/>
                    <a:lstStyle/>
                    <a:p>
                      <a:r>
                        <a:rPr lang="en-US" sz="1400" dirty="0" smtClean="0"/>
                        <a:t>2</a:t>
                      </a:r>
                      <a:endParaRPr lang="en-US" sz="1400" dirty="0"/>
                    </a:p>
                  </a:txBody>
                  <a:tcPr marL="24002" marR="24002" marT="12001" marB="12001"/>
                </a:tc>
                <a:tc>
                  <a:txBody>
                    <a:bodyPr/>
                    <a:lstStyle/>
                    <a:p>
                      <a:r>
                        <a:rPr lang="en-US" sz="1400" dirty="0" smtClean="0"/>
                        <a:t>5 (5 Plots)</a:t>
                      </a:r>
                      <a:endParaRPr lang="en-US" sz="1400" dirty="0"/>
                    </a:p>
                  </a:txBody>
                  <a:tcPr marL="24002" marR="24002" marT="12001" marB="12001"/>
                </a:tc>
              </a:tr>
              <a:tr h="241817">
                <a:tc>
                  <a:txBody>
                    <a:bodyPr/>
                    <a:lstStyle/>
                    <a:p>
                      <a:r>
                        <a:rPr lang="en-US" sz="1400" dirty="0" smtClean="0"/>
                        <a:t>Issues With Bank</a:t>
                      </a:r>
                      <a:endParaRPr lang="en-US" sz="1400" dirty="0"/>
                    </a:p>
                  </a:txBody>
                  <a:tcPr marL="24002" marR="24002" marT="12001" marB="12001"/>
                </a:tc>
                <a:tc>
                  <a:txBody>
                    <a:bodyPr/>
                    <a:lstStyle/>
                    <a:p>
                      <a:r>
                        <a:rPr lang="en-US" sz="1400" dirty="0" smtClean="0"/>
                        <a:t>2(5 Plots)</a:t>
                      </a:r>
                      <a:endParaRPr lang="en-US" sz="1400" dirty="0"/>
                    </a:p>
                  </a:txBody>
                  <a:tcPr marL="24002" marR="24002" marT="12001" marB="12001"/>
                </a:tc>
                <a:tc>
                  <a:txBody>
                    <a:bodyPr/>
                    <a:lstStyle/>
                    <a:p>
                      <a:r>
                        <a:rPr lang="en-US" sz="1400" dirty="0" smtClean="0"/>
                        <a:t>2</a:t>
                      </a:r>
                      <a:endParaRPr lang="en-US" sz="1400" dirty="0"/>
                    </a:p>
                  </a:txBody>
                  <a:tcPr marL="24002" marR="24002" marT="12001" marB="12001"/>
                </a:tc>
                <a:tc>
                  <a:txBody>
                    <a:bodyPr/>
                    <a:lstStyle/>
                    <a:p>
                      <a:r>
                        <a:rPr lang="en-US" sz="1400" dirty="0" smtClean="0"/>
                        <a:t>4 (7 Plots)</a:t>
                      </a:r>
                      <a:endParaRPr lang="en-US" sz="1400" dirty="0"/>
                    </a:p>
                  </a:txBody>
                  <a:tcPr marL="24002" marR="24002" marT="12001" marB="12001"/>
                </a:tc>
              </a:tr>
              <a:tr h="241817">
                <a:tc>
                  <a:txBody>
                    <a:bodyPr/>
                    <a:lstStyle/>
                    <a:p>
                      <a:r>
                        <a:rPr lang="en-US" sz="1400" dirty="0" smtClean="0"/>
                        <a:t>Renovation</a:t>
                      </a:r>
                      <a:endParaRPr lang="en-US" sz="1400" dirty="0"/>
                    </a:p>
                  </a:txBody>
                  <a:tcPr marL="24002" marR="24002" marT="12001" marB="12001"/>
                </a:tc>
                <a:tc>
                  <a:txBody>
                    <a:bodyPr/>
                    <a:lstStyle/>
                    <a:p>
                      <a:r>
                        <a:rPr lang="en-US" sz="1400" dirty="0" smtClean="0"/>
                        <a:t>2 (4</a:t>
                      </a:r>
                      <a:r>
                        <a:rPr lang="en-US" sz="1400" baseline="0" dirty="0" smtClean="0"/>
                        <a:t> Plots)</a:t>
                      </a:r>
                      <a:endParaRPr lang="en-US" sz="1400" dirty="0"/>
                    </a:p>
                  </a:txBody>
                  <a:tcPr marL="24002" marR="24002" marT="12001" marB="12001"/>
                </a:tc>
                <a:tc>
                  <a:txBody>
                    <a:bodyPr/>
                    <a:lstStyle/>
                    <a:p>
                      <a:r>
                        <a:rPr lang="en-US" sz="1400" dirty="0" smtClean="0"/>
                        <a:t>1</a:t>
                      </a:r>
                      <a:endParaRPr lang="en-US" sz="1400" dirty="0"/>
                    </a:p>
                  </a:txBody>
                  <a:tcPr marL="24002" marR="24002" marT="12001" marB="12001"/>
                </a:tc>
                <a:tc>
                  <a:txBody>
                    <a:bodyPr/>
                    <a:lstStyle/>
                    <a:p>
                      <a:r>
                        <a:rPr lang="en-US" sz="1400" dirty="0" smtClean="0"/>
                        <a:t>3 ( 5 Plots)</a:t>
                      </a:r>
                      <a:endParaRPr lang="en-US" sz="1400" dirty="0"/>
                    </a:p>
                  </a:txBody>
                  <a:tcPr marL="24002" marR="24002" marT="12001" marB="12001"/>
                </a:tc>
              </a:tr>
              <a:tr h="241817">
                <a:tc>
                  <a:txBody>
                    <a:bodyPr/>
                    <a:lstStyle/>
                    <a:p>
                      <a:r>
                        <a:rPr lang="en-US" sz="1400" dirty="0" smtClean="0"/>
                        <a:t>Under</a:t>
                      </a:r>
                      <a:r>
                        <a:rPr lang="en-US" sz="1400" baseline="0" dirty="0" smtClean="0"/>
                        <a:t> Construction</a:t>
                      </a:r>
                      <a:endParaRPr lang="en-US" sz="1400" dirty="0"/>
                    </a:p>
                  </a:txBody>
                  <a:tcPr marL="24002" marR="24002" marT="12001" marB="12001"/>
                </a:tc>
                <a:tc>
                  <a:txBody>
                    <a:bodyPr/>
                    <a:lstStyle/>
                    <a:p>
                      <a:r>
                        <a:rPr lang="en-US" sz="1400" dirty="0" smtClean="0"/>
                        <a:t>2 ( 5 </a:t>
                      </a:r>
                      <a:r>
                        <a:rPr lang="en-US" sz="1400" dirty="0" err="1" smtClean="0"/>
                        <a:t>Plota</a:t>
                      </a:r>
                      <a:r>
                        <a:rPr lang="en-US" sz="1400" dirty="0" smtClean="0"/>
                        <a:t>)</a:t>
                      </a:r>
                      <a:endParaRPr lang="en-US" sz="1400" dirty="0"/>
                    </a:p>
                  </a:txBody>
                  <a:tcPr marL="24002" marR="24002" marT="12001" marB="12001"/>
                </a:tc>
                <a:tc>
                  <a:txBody>
                    <a:bodyPr/>
                    <a:lstStyle/>
                    <a:p>
                      <a:endParaRPr lang="en-US" sz="500" dirty="0"/>
                    </a:p>
                  </a:txBody>
                  <a:tcPr marL="24002" marR="24002" marT="12001" marB="12001"/>
                </a:tc>
                <a:tc>
                  <a:txBody>
                    <a:bodyPr/>
                    <a:lstStyle/>
                    <a:p>
                      <a:r>
                        <a:rPr lang="en-US" sz="1400" dirty="0" smtClean="0"/>
                        <a:t>2( 5 </a:t>
                      </a:r>
                      <a:r>
                        <a:rPr lang="en-US" sz="1400" dirty="0" err="1" smtClean="0"/>
                        <a:t>Plota</a:t>
                      </a:r>
                      <a:r>
                        <a:rPr lang="en-US" sz="1400" dirty="0" smtClean="0"/>
                        <a:t>)</a:t>
                      </a:r>
                      <a:endParaRPr lang="en-US" sz="1400" dirty="0"/>
                    </a:p>
                  </a:txBody>
                  <a:tcPr marL="24002" marR="24002" marT="12001" marB="12001"/>
                </a:tc>
              </a:tr>
              <a:tr h="314401">
                <a:tc>
                  <a:txBody>
                    <a:bodyPr/>
                    <a:lstStyle/>
                    <a:p>
                      <a:r>
                        <a:rPr lang="en-US" sz="1400" dirty="0" smtClean="0"/>
                        <a:t>Trial</a:t>
                      </a:r>
                      <a:r>
                        <a:rPr lang="en-US" sz="1400" baseline="0" dirty="0" smtClean="0"/>
                        <a:t> Production</a:t>
                      </a:r>
                      <a:endParaRPr lang="en-US" sz="1400" dirty="0"/>
                    </a:p>
                  </a:txBody>
                  <a:tcPr marL="24002" marR="24002" marT="12001" marB="12001"/>
                </a:tc>
                <a:tc>
                  <a:txBody>
                    <a:bodyPr/>
                    <a:lstStyle/>
                    <a:p>
                      <a:r>
                        <a:rPr lang="en-US" sz="1400" dirty="0" smtClean="0"/>
                        <a:t>1(3 Plots)</a:t>
                      </a:r>
                      <a:endParaRPr lang="en-US" sz="1400" dirty="0"/>
                    </a:p>
                  </a:txBody>
                  <a:tcPr marL="24002" marR="24002" marT="12001" marB="12001"/>
                </a:tc>
                <a:tc>
                  <a:txBody>
                    <a:bodyPr/>
                    <a:lstStyle/>
                    <a:p>
                      <a:endParaRPr lang="en-US" sz="500" dirty="0"/>
                    </a:p>
                  </a:txBody>
                  <a:tcPr marL="24002" marR="24002" marT="12001" marB="1200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smtClean="0">
                          <a:ln>
                            <a:noFill/>
                          </a:ln>
                          <a:effectLst/>
                          <a:uLnTx/>
                          <a:uFillTx/>
                        </a:rPr>
                        <a:t>1(3 Plots)</a:t>
                      </a:r>
                    </a:p>
                    <a:p>
                      <a:endParaRPr lang="en-US" sz="500" dirty="0"/>
                    </a:p>
                  </a:txBody>
                  <a:tcPr marL="24002" marR="24002" marT="12001" marB="12001"/>
                </a:tc>
              </a:tr>
            </a:tbl>
          </a:graphicData>
        </a:graphic>
      </p:graphicFrame>
      <p:sp>
        <p:nvSpPr>
          <p:cNvPr id="7" name="TextBox 7"/>
          <p:cNvSpPr txBox="1">
            <a:spLocks noChangeArrowheads="1"/>
          </p:cNvSpPr>
          <p:nvPr/>
        </p:nvSpPr>
        <p:spPr bwMode="auto">
          <a:xfrm>
            <a:off x="475060" y="3797127"/>
            <a:ext cx="7920038" cy="270460"/>
          </a:xfrm>
          <a:prstGeom prst="rect">
            <a:avLst/>
          </a:prstGeom>
          <a:solidFill>
            <a:srgbClr val="48A10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4003" tIns="12002" rIns="24003" bIns="12002">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eaLnBrk="1" hangingPunct="1"/>
            <a:r>
              <a:rPr lang="en-US" altLang="en-US" sz="1600" b="1" dirty="0">
                <a:solidFill>
                  <a:schemeClr val="bg1"/>
                </a:solidFill>
              </a:rPr>
              <a:t>Actual Scenario &amp; Present Use Or Occupied Plots/Units</a:t>
            </a:r>
          </a:p>
        </p:txBody>
      </p:sp>
      <p:graphicFrame>
        <p:nvGraphicFramePr>
          <p:cNvPr id="8" name="Table 7"/>
          <p:cNvGraphicFramePr>
            <a:graphicFrameLocks noGrp="1"/>
          </p:cNvGraphicFramePr>
          <p:nvPr>
            <p:extLst/>
          </p:nvPr>
        </p:nvGraphicFramePr>
        <p:xfrm>
          <a:off x="475060" y="4138950"/>
          <a:ext cx="3340894" cy="1239263"/>
        </p:xfrm>
        <a:graphic>
          <a:graphicData uri="http://schemas.openxmlformats.org/drawingml/2006/table">
            <a:tbl>
              <a:tblPr firstRow="1" bandRow="1">
                <a:tableStyleId>{D03447BB-5D67-496B-8E87-E561075AD55C}</a:tableStyleId>
              </a:tblPr>
              <a:tblGrid>
                <a:gridCol w="1670447"/>
                <a:gridCol w="1670447"/>
              </a:tblGrid>
              <a:tr h="306793">
                <a:tc>
                  <a:txBody>
                    <a:bodyPr/>
                    <a:lstStyle/>
                    <a:p>
                      <a:r>
                        <a:rPr lang="en-US" sz="1400" dirty="0" smtClean="0"/>
                        <a:t>Total</a:t>
                      </a:r>
                      <a:r>
                        <a:rPr lang="en-US" sz="1400" baseline="0" dirty="0" smtClean="0"/>
                        <a:t> Plots</a:t>
                      </a:r>
                      <a:endParaRPr lang="en-US" sz="1400" dirty="0"/>
                    </a:p>
                  </a:txBody>
                  <a:tcPr marL="24007" marR="24007" marT="11999" marB="11999"/>
                </a:tc>
                <a:tc>
                  <a:txBody>
                    <a:bodyPr/>
                    <a:lstStyle/>
                    <a:p>
                      <a:r>
                        <a:rPr lang="en-US" sz="1400" dirty="0" smtClean="0"/>
                        <a:t>110</a:t>
                      </a:r>
                      <a:endParaRPr lang="en-US" sz="1400" dirty="0"/>
                    </a:p>
                  </a:txBody>
                  <a:tcPr marL="24007" marR="24007" marT="11999" marB="11999"/>
                </a:tc>
              </a:tr>
              <a:tr h="305354">
                <a:tc>
                  <a:txBody>
                    <a:bodyPr/>
                    <a:lstStyle/>
                    <a:p>
                      <a:r>
                        <a:rPr lang="en-US" sz="1400" dirty="0" smtClean="0"/>
                        <a:t>No.</a:t>
                      </a:r>
                      <a:r>
                        <a:rPr lang="en-US" sz="1400" baseline="0" dirty="0" smtClean="0"/>
                        <a:t> Of Factory</a:t>
                      </a:r>
                      <a:endParaRPr lang="en-US" sz="1400" dirty="0"/>
                    </a:p>
                  </a:txBody>
                  <a:tcPr marL="24007" marR="24007" marT="11999" marB="11999"/>
                </a:tc>
                <a:tc>
                  <a:txBody>
                    <a:bodyPr/>
                    <a:lstStyle/>
                    <a:p>
                      <a:r>
                        <a:rPr lang="en-US" sz="1400" dirty="0" smtClean="0"/>
                        <a:t>79</a:t>
                      </a:r>
                      <a:endParaRPr lang="en-US" sz="1400" dirty="0"/>
                    </a:p>
                  </a:txBody>
                  <a:tcPr marL="24007" marR="24007" marT="11999" marB="11999"/>
                </a:tc>
              </a:tr>
              <a:tr h="311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smtClean="0">
                          <a:ln>
                            <a:noFill/>
                          </a:ln>
                          <a:effectLst/>
                          <a:uLnTx/>
                          <a:uFillTx/>
                        </a:rPr>
                        <a:t>Closed  Units</a:t>
                      </a:r>
                    </a:p>
                    <a:p>
                      <a:endParaRPr lang="en-US" sz="500" dirty="0"/>
                    </a:p>
                  </a:txBody>
                  <a:tcPr marL="24007" marR="24007" marT="11999" marB="1199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smtClean="0">
                          <a:ln>
                            <a:noFill/>
                          </a:ln>
                          <a:effectLst/>
                          <a:uLnTx/>
                          <a:uFillTx/>
                        </a:rPr>
                        <a:t>55</a:t>
                      </a:r>
                    </a:p>
                    <a:p>
                      <a:endParaRPr lang="en-US" sz="500" dirty="0"/>
                    </a:p>
                  </a:txBody>
                  <a:tcPr marL="24007" marR="24007" marT="11999" marB="11999"/>
                </a:tc>
              </a:tr>
              <a:tr h="311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smtClean="0">
                          <a:ln>
                            <a:noFill/>
                          </a:ln>
                          <a:effectLst/>
                          <a:uLnTx/>
                          <a:uFillTx/>
                        </a:rPr>
                        <a:t>Running  Units</a:t>
                      </a:r>
                    </a:p>
                    <a:p>
                      <a:endParaRPr lang="en-US" sz="500" dirty="0"/>
                    </a:p>
                  </a:txBody>
                  <a:tcPr marL="24007" marR="24007" marT="11999" marB="1199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smtClean="0">
                          <a:ln>
                            <a:noFill/>
                          </a:ln>
                          <a:effectLst/>
                          <a:uLnTx/>
                          <a:uFillTx/>
                        </a:rPr>
                        <a:t>27</a:t>
                      </a:r>
                    </a:p>
                    <a:p>
                      <a:endParaRPr lang="en-US" sz="500" dirty="0"/>
                    </a:p>
                  </a:txBody>
                  <a:tcPr marL="24007" marR="24007" marT="11999" marB="11999"/>
                </a:tc>
              </a:tr>
            </a:tbl>
          </a:graphicData>
        </a:graphic>
      </p:graphicFrame>
      <p:graphicFrame>
        <p:nvGraphicFramePr>
          <p:cNvPr id="9" name="Chart 1"/>
          <p:cNvGraphicFramePr>
            <a:graphicFrameLocks/>
          </p:cNvGraphicFramePr>
          <p:nvPr>
            <p:extLst/>
          </p:nvPr>
        </p:nvGraphicFramePr>
        <p:xfrm>
          <a:off x="4219978" y="3984402"/>
          <a:ext cx="4467752" cy="2878818"/>
        </p:xfrm>
        <a:graphic>
          <a:graphicData uri="http://schemas.openxmlformats.org/presentationml/2006/ole">
            <mc:AlternateContent xmlns:mc="http://schemas.openxmlformats.org/markup-compatibility/2006">
              <mc:Choice xmlns:v="urn:schemas-microsoft-com:vml" Requires="v">
                <p:oleObj spid="_x0000_s4107" r:id="rId4" imgW="7870618" imgH="5078408" progId="Excel.Chart.8">
                  <p:embed/>
                </p:oleObj>
              </mc:Choice>
              <mc:Fallback>
                <p:oleObj r:id="rId4" imgW="7870618" imgH="5078408"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9978" y="3984402"/>
                        <a:ext cx="4467752" cy="2878818"/>
                      </a:xfrm>
                      <a:prstGeom prst="rect">
                        <a:avLst/>
                      </a:prstGeom>
                      <a:noFill/>
                    </p:spPr>
                  </p:pic>
                </p:oleObj>
              </mc:Fallback>
            </mc:AlternateContent>
          </a:graphicData>
        </a:graphic>
      </p:graphicFrame>
      <p:sp>
        <p:nvSpPr>
          <p:cNvPr id="11" name="Rectangle 10"/>
          <p:cNvSpPr/>
          <p:nvPr/>
        </p:nvSpPr>
        <p:spPr>
          <a:xfrm rot="5400000">
            <a:off x="1854855" y="-1274712"/>
            <a:ext cx="102438" cy="3554569"/>
          </a:xfrm>
          <a:prstGeom prst="rect">
            <a:avLst/>
          </a:prstGeom>
          <a:solidFill>
            <a:srgbClr val="071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833352" y="253210"/>
            <a:ext cx="5604969" cy="461665"/>
          </a:xfrm>
          <a:prstGeom prst="rect">
            <a:avLst/>
          </a:prstGeom>
        </p:spPr>
        <p:txBody>
          <a:bodyPr wrap="square">
            <a:spAutoFit/>
          </a:bodyPr>
          <a:lstStyle/>
          <a:p>
            <a:pPr algn="r"/>
            <a:r>
              <a:rPr lang="en-US" sz="2400" b="1" dirty="0" smtClean="0">
                <a:solidFill>
                  <a:schemeClr val="accent1">
                    <a:lumMod val="75000"/>
                  </a:schemeClr>
                </a:solidFill>
                <a:latin typeface="Aharoni" panose="02010803020104030203" pitchFamily="2" charset="-79"/>
                <a:cs typeface="Aharoni" panose="02010803020104030203" pitchFamily="2" charset="-79"/>
              </a:rPr>
              <a:t>Presentation on Survey Findings </a:t>
            </a:r>
            <a:endParaRPr lang="en-US" sz="2400" dirty="0">
              <a:solidFill>
                <a:schemeClr val="accent1">
                  <a:lumMod val="7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74624945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descr="G:\new landus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2905" y="913017"/>
            <a:ext cx="3918265" cy="2867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2688" y="913018"/>
            <a:ext cx="3822791" cy="2867093"/>
          </a:xfrm>
        </p:spPr>
      </p:pic>
      <p:sp>
        <p:nvSpPr>
          <p:cNvPr id="6" name="Rectangle 5"/>
          <p:cNvSpPr/>
          <p:nvPr/>
        </p:nvSpPr>
        <p:spPr>
          <a:xfrm rot="5400000">
            <a:off x="1854855" y="-1274712"/>
            <a:ext cx="102438" cy="3554569"/>
          </a:xfrm>
          <a:prstGeom prst="rect">
            <a:avLst/>
          </a:prstGeom>
          <a:solidFill>
            <a:srgbClr val="071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833352" y="253210"/>
            <a:ext cx="5604969" cy="461665"/>
          </a:xfrm>
          <a:prstGeom prst="rect">
            <a:avLst/>
          </a:prstGeom>
        </p:spPr>
        <p:txBody>
          <a:bodyPr wrap="square">
            <a:spAutoFit/>
          </a:bodyPr>
          <a:lstStyle/>
          <a:p>
            <a:pPr algn="r"/>
            <a:r>
              <a:rPr lang="en-US" sz="2400" b="1" dirty="0" smtClean="0">
                <a:solidFill>
                  <a:schemeClr val="accent1">
                    <a:lumMod val="75000"/>
                  </a:schemeClr>
                </a:solidFill>
                <a:latin typeface="Aharoni" panose="02010803020104030203" pitchFamily="2" charset="-79"/>
                <a:cs typeface="Aharoni" panose="02010803020104030203" pitchFamily="2" charset="-79"/>
              </a:rPr>
              <a:t>Presentation on Survey Findings </a:t>
            </a:r>
            <a:endParaRPr lang="en-US" sz="2400" dirty="0">
              <a:solidFill>
                <a:schemeClr val="accent1">
                  <a:lumMod val="7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72797647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 name="Group 121"/>
          <p:cNvGrpSpPr/>
          <p:nvPr/>
        </p:nvGrpSpPr>
        <p:grpSpPr>
          <a:xfrm>
            <a:off x="1210614" y="1030310"/>
            <a:ext cx="6800046" cy="5318974"/>
            <a:chOff x="1331913" y="228600"/>
            <a:chExt cx="11353800" cy="9213850"/>
          </a:xfrm>
        </p:grpSpPr>
        <p:pic>
          <p:nvPicPr>
            <p:cNvPr id="63"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5175" y="2425700"/>
              <a:ext cx="7424738" cy="543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42513" y="73152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8113" y="28194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3713" y="73152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46913" y="255588"/>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7513" y="255588"/>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08113" y="3048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2" descr="C:\mymensingh -_-\surroundings\IMG_109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08113" y="73152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10"/>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08113" y="50292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1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23113" y="7292975"/>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12"/>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42513" y="2286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4" name="Straight Connector 73"/>
            <p:cNvCxnSpPr/>
            <p:nvPr/>
          </p:nvCxnSpPr>
          <p:spPr>
            <a:xfrm>
              <a:off x="5522913" y="5715000"/>
              <a:ext cx="0" cy="1219200"/>
            </a:xfrm>
            <a:prstGeom prst="line">
              <a:avLst/>
            </a:prstGeom>
            <a:ln w="38100">
              <a:solidFill>
                <a:srgbClr val="98189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3541713" y="6934200"/>
              <a:ext cx="1981200" cy="0"/>
            </a:xfrm>
            <a:prstGeom prst="line">
              <a:avLst/>
            </a:prstGeom>
            <a:ln w="38100">
              <a:solidFill>
                <a:srgbClr val="981892"/>
              </a:solidFill>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3541713" y="6934200"/>
              <a:ext cx="0" cy="838200"/>
            </a:xfrm>
            <a:prstGeom prst="straightConnector1">
              <a:avLst/>
            </a:prstGeom>
            <a:ln w="38100">
              <a:solidFill>
                <a:srgbClr val="981892"/>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6437313" y="5486400"/>
              <a:ext cx="0" cy="1866900"/>
            </a:xfrm>
            <a:prstGeom prst="straightConnector1">
              <a:avLst/>
            </a:prstGeom>
            <a:ln w="38100">
              <a:solidFill>
                <a:srgbClr val="981892"/>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7504113" y="5334000"/>
              <a:ext cx="0" cy="1981200"/>
            </a:xfrm>
            <a:prstGeom prst="straightConnector1">
              <a:avLst/>
            </a:prstGeom>
            <a:ln w="38100">
              <a:solidFill>
                <a:srgbClr val="981892"/>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9256713" y="5257800"/>
              <a:ext cx="0" cy="1600200"/>
            </a:xfrm>
            <a:prstGeom prst="line">
              <a:avLst/>
            </a:prstGeom>
            <a:ln w="38100">
              <a:solidFill>
                <a:srgbClr val="98189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9256713" y="6858000"/>
              <a:ext cx="1828800" cy="0"/>
            </a:xfrm>
            <a:prstGeom prst="line">
              <a:avLst/>
            </a:prstGeom>
            <a:ln w="38100">
              <a:solidFill>
                <a:srgbClr val="981892"/>
              </a:solidFill>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11085513" y="6858000"/>
              <a:ext cx="0" cy="457200"/>
            </a:xfrm>
            <a:prstGeom prst="straightConnector1">
              <a:avLst/>
            </a:prstGeom>
            <a:ln w="38100">
              <a:solidFill>
                <a:srgbClr val="981892"/>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0134600" y="4876800"/>
              <a:ext cx="1676400" cy="0"/>
            </a:xfrm>
            <a:prstGeom prst="line">
              <a:avLst/>
            </a:prstGeom>
            <a:ln w="38100">
              <a:solidFill>
                <a:srgbClr val="981892"/>
              </a:solidFill>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V="1">
              <a:off x="11811000" y="2209800"/>
              <a:ext cx="0" cy="2667000"/>
            </a:xfrm>
            <a:prstGeom prst="straightConnector1">
              <a:avLst/>
            </a:prstGeom>
            <a:ln w="38100">
              <a:solidFill>
                <a:srgbClr val="981892"/>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742113" y="2819400"/>
              <a:ext cx="1546225" cy="0"/>
            </a:xfrm>
            <a:prstGeom prst="line">
              <a:avLst/>
            </a:prstGeom>
            <a:ln w="38100">
              <a:solidFill>
                <a:srgbClr val="981892"/>
              </a:solidFill>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V="1">
              <a:off x="8288338" y="2057400"/>
              <a:ext cx="0" cy="762000"/>
            </a:xfrm>
            <a:prstGeom prst="straightConnector1">
              <a:avLst/>
            </a:prstGeom>
            <a:ln w="38100">
              <a:solidFill>
                <a:srgbClr val="981892"/>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4989513" y="2057400"/>
              <a:ext cx="0" cy="1219200"/>
            </a:xfrm>
            <a:prstGeom prst="straightConnector1">
              <a:avLst/>
            </a:prstGeom>
            <a:ln w="38100">
              <a:solidFill>
                <a:srgbClr val="981892"/>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H="1">
              <a:off x="4151313" y="5334000"/>
              <a:ext cx="1524000" cy="0"/>
            </a:xfrm>
            <a:prstGeom prst="straightConnector1">
              <a:avLst/>
            </a:prstGeom>
            <a:ln w="38100">
              <a:solidFill>
                <a:srgbClr val="981892"/>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4456113" y="4059238"/>
              <a:ext cx="1219200" cy="0"/>
            </a:xfrm>
            <a:prstGeom prst="line">
              <a:avLst/>
            </a:prstGeom>
            <a:ln w="38100">
              <a:solidFill>
                <a:srgbClr val="98189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4456113" y="2667000"/>
              <a:ext cx="0" cy="1392238"/>
            </a:xfrm>
            <a:prstGeom prst="line">
              <a:avLst/>
            </a:prstGeom>
            <a:ln w="38100">
              <a:solidFill>
                <a:srgbClr val="98189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3160713" y="2667000"/>
              <a:ext cx="1295400" cy="0"/>
            </a:xfrm>
            <a:prstGeom prst="line">
              <a:avLst/>
            </a:prstGeom>
            <a:ln w="38100">
              <a:solidFill>
                <a:srgbClr val="981892"/>
              </a:solidFill>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3160713" y="2133600"/>
              <a:ext cx="0" cy="533400"/>
            </a:xfrm>
            <a:prstGeom prst="straightConnector1">
              <a:avLst/>
            </a:prstGeom>
            <a:ln w="38100">
              <a:solidFill>
                <a:srgbClr val="981892"/>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a:off x="4151313" y="4419600"/>
              <a:ext cx="1828800" cy="0"/>
            </a:xfrm>
            <a:prstGeom prst="straightConnector1">
              <a:avLst/>
            </a:prstGeom>
            <a:ln w="38100">
              <a:solidFill>
                <a:srgbClr val="981892"/>
              </a:solidFill>
              <a:tailEnd type="arrow"/>
            </a:ln>
          </p:spPr>
          <p:style>
            <a:lnRef idx="1">
              <a:schemeClr val="accent1"/>
            </a:lnRef>
            <a:fillRef idx="0">
              <a:schemeClr val="accent1"/>
            </a:fillRef>
            <a:effectRef idx="0">
              <a:schemeClr val="accent1"/>
            </a:effectRef>
            <a:fontRef idx="minor">
              <a:schemeClr val="tx1"/>
            </a:fontRef>
          </p:style>
        </p:cxnSp>
        <p:sp>
          <p:nvSpPr>
            <p:cNvPr id="93" name="TextBox 28702"/>
            <p:cNvSpPr txBox="1">
              <a:spLocks noChangeArrowheads="1"/>
            </p:cNvSpPr>
            <p:nvPr/>
          </p:nvSpPr>
          <p:spPr bwMode="auto">
            <a:xfrm>
              <a:off x="1446213" y="2246313"/>
              <a:ext cx="20955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eaLnBrk="1" hangingPunct="1"/>
              <a:r>
                <a:rPr lang="en-US" sz="1200" b="1" dirty="0"/>
                <a:t>Oil Filling station</a:t>
              </a:r>
            </a:p>
          </p:txBody>
        </p:sp>
        <p:sp>
          <p:nvSpPr>
            <p:cNvPr id="94" name="TextBox 13311"/>
            <p:cNvSpPr txBox="1">
              <a:spLocks noChangeArrowheads="1"/>
            </p:cNvSpPr>
            <p:nvPr/>
          </p:nvSpPr>
          <p:spPr bwMode="auto">
            <a:xfrm>
              <a:off x="4303713" y="2244725"/>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eaLnBrk="1" hangingPunct="1"/>
              <a:r>
                <a:rPr lang="en-US" sz="1200" b="1" dirty="0"/>
                <a:t>TTC</a:t>
              </a:r>
            </a:p>
          </p:txBody>
        </p:sp>
        <p:sp>
          <p:nvSpPr>
            <p:cNvPr id="95" name="TextBox 13312"/>
            <p:cNvSpPr txBox="1">
              <a:spLocks noChangeArrowheads="1"/>
            </p:cNvSpPr>
            <p:nvPr/>
          </p:nvSpPr>
          <p:spPr bwMode="auto">
            <a:xfrm>
              <a:off x="7038975" y="2230438"/>
              <a:ext cx="1371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eaLnBrk="1" hangingPunct="1"/>
              <a:r>
                <a:rPr lang="en-US" sz="1200" b="1" dirty="0"/>
                <a:t>Bus stand</a:t>
              </a:r>
            </a:p>
          </p:txBody>
        </p:sp>
        <p:sp>
          <p:nvSpPr>
            <p:cNvPr id="96" name="TextBox 13313"/>
            <p:cNvSpPr txBox="1">
              <a:spLocks noChangeArrowheads="1"/>
            </p:cNvSpPr>
            <p:nvPr/>
          </p:nvSpPr>
          <p:spPr bwMode="auto">
            <a:xfrm>
              <a:off x="9942513" y="2230438"/>
              <a:ext cx="1524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eaLnBrk="1" hangingPunct="1"/>
              <a:r>
                <a:rPr lang="en-US" sz="1200" b="1" dirty="0"/>
                <a:t>Unused lands</a:t>
              </a:r>
            </a:p>
          </p:txBody>
        </p:sp>
        <p:sp>
          <p:nvSpPr>
            <p:cNvPr id="97" name="TextBox 13315"/>
            <p:cNvSpPr txBox="1">
              <a:spLocks noChangeArrowheads="1"/>
            </p:cNvSpPr>
            <p:nvPr/>
          </p:nvSpPr>
          <p:spPr bwMode="auto">
            <a:xfrm>
              <a:off x="1347789" y="6878638"/>
              <a:ext cx="1943099" cy="43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eaLnBrk="1" hangingPunct="1"/>
              <a:r>
                <a:rPr lang="en-US" sz="1200" b="1" dirty="0" smtClean="0"/>
                <a:t>Garage</a:t>
              </a:r>
              <a:endParaRPr lang="en-US" sz="1200" b="1" dirty="0"/>
            </a:p>
          </p:txBody>
        </p:sp>
        <p:sp>
          <p:nvSpPr>
            <p:cNvPr id="98" name="TextBox 13316"/>
            <p:cNvSpPr txBox="1">
              <a:spLocks noChangeArrowheads="1"/>
            </p:cNvSpPr>
            <p:nvPr/>
          </p:nvSpPr>
          <p:spPr bwMode="auto">
            <a:xfrm>
              <a:off x="1331913" y="4648200"/>
              <a:ext cx="2895600" cy="722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eaLnBrk="1" hangingPunct="1"/>
              <a:r>
                <a:rPr lang="en-US" sz="1200" b="1" dirty="0"/>
                <a:t>Dhaka Mymensingh Highway</a:t>
              </a:r>
            </a:p>
          </p:txBody>
        </p:sp>
        <p:sp>
          <p:nvSpPr>
            <p:cNvPr id="99" name="TextBox 13317"/>
            <p:cNvSpPr txBox="1">
              <a:spLocks noChangeArrowheads="1"/>
            </p:cNvSpPr>
            <p:nvPr/>
          </p:nvSpPr>
          <p:spPr bwMode="auto">
            <a:xfrm>
              <a:off x="1339850" y="9150350"/>
              <a:ext cx="2095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eaLnBrk="1" hangingPunct="1"/>
              <a:r>
                <a:rPr lang="en-US" sz="1200" b="1" dirty="0"/>
                <a:t>Staff Quarter</a:t>
              </a:r>
            </a:p>
          </p:txBody>
        </p:sp>
        <p:sp>
          <p:nvSpPr>
            <p:cNvPr id="100" name="TextBox 13319"/>
            <p:cNvSpPr txBox="1">
              <a:spLocks noChangeArrowheads="1"/>
            </p:cNvSpPr>
            <p:nvPr/>
          </p:nvSpPr>
          <p:spPr bwMode="auto">
            <a:xfrm>
              <a:off x="4213225" y="9128125"/>
              <a:ext cx="167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eaLnBrk="1" hangingPunct="1"/>
              <a:r>
                <a:rPr lang="en-US" sz="1200" b="1" dirty="0"/>
                <a:t>Residence</a:t>
              </a:r>
            </a:p>
          </p:txBody>
        </p:sp>
        <p:sp>
          <p:nvSpPr>
            <p:cNvPr id="101" name="TextBox 72"/>
            <p:cNvSpPr txBox="1">
              <a:spLocks noChangeArrowheads="1"/>
            </p:cNvSpPr>
            <p:nvPr/>
          </p:nvSpPr>
          <p:spPr bwMode="auto">
            <a:xfrm>
              <a:off x="7123113" y="9150350"/>
              <a:ext cx="167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eaLnBrk="1" hangingPunct="1"/>
              <a:r>
                <a:rPr lang="en-US" sz="1200" b="1" dirty="0"/>
                <a:t>Residence</a:t>
              </a:r>
            </a:p>
          </p:txBody>
        </p:sp>
        <p:sp>
          <p:nvSpPr>
            <p:cNvPr id="102" name="TextBox 73"/>
            <p:cNvSpPr txBox="1">
              <a:spLocks noChangeArrowheads="1"/>
            </p:cNvSpPr>
            <p:nvPr/>
          </p:nvSpPr>
          <p:spPr bwMode="auto">
            <a:xfrm>
              <a:off x="9942513" y="9166225"/>
              <a:ext cx="152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eaLnBrk="1" hangingPunct="1"/>
              <a:r>
                <a:rPr lang="en-US" sz="1200" b="1" dirty="0"/>
                <a:t>Agricultural lands</a:t>
              </a:r>
            </a:p>
          </p:txBody>
        </p:sp>
      </p:grpSp>
      <p:sp>
        <p:nvSpPr>
          <p:cNvPr id="43" name="Rectangle 42"/>
          <p:cNvSpPr/>
          <p:nvPr/>
        </p:nvSpPr>
        <p:spPr>
          <a:xfrm rot="5400000">
            <a:off x="2131751" y="-1551609"/>
            <a:ext cx="115317" cy="4121241"/>
          </a:xfrm>
          <a:prstGeom prst="rect">
            <a:avLst/>
          </a:prstGeom>
          <a:solidFill>
            <a:srgbClr val="071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2833352" y="253210"/>
            <a:ext cx="5604969" cy="461665"/>
          </a:xfrm>
          <a:prstGeom prst="rect">
            <a:avLst/>
          </a:prstGeom>
        </p:spPr>
        <p:txBody>
          <a:bodyPr wrap="square">
            <a:spAutoFit/>
          </a:bodyPr>
          <a:lstStyle/>
          <a:p>
            <a:pPr algn="r"/>
            <a:r>
              <a:rPr lang="en-US" sz="2400" b="1" dirty="0" smtClean="0">
                <a:solidFill>
                  <a:schemeClr val="accent1">
                    <a:lumMod val="75000"/>
                  </a:schemeClr>
                </a:solidFill>
                <a:latin typeface="Aharoni" panose="02010803020104030203" pitchFamily="2" charset="-79"/>
                <a:cs typeface="Aharoni" panose="02010803020104030203" pitchFamily="2" charset="-79"/>
              </a:rPr>
              <a:t>Analysis on Survey Findings </a:t>
            </a:r>
            <a:endParaRPr lang="en-US" sz="2400" dirty="0">
              <a:solidFill>
                <a:schemeClr val="accent1">
                  <a:lumMod val="7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25256927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9052" y="5030766"/>
            <a:ext cx="2291533" cy="1527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8448" y="5030765"/>
            <a:ext cx="2291534" cy="1527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 descr="IMG_132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545" y="5030766"/>
            <a:ext cx="2262638" cy="15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6" descr="IMG_0824.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9052" y="1001980"/>
            <a:ext cx="2265419" cy="151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8" descr="C:\mymensingh -_-\industries\IMG_115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702" y="1003839"/>
            <a:ext cx="2266779" cy="151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9722" y="1003839"/>
            <a:ext cx="2266780" cy="151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Group 39"/>
          <p:cNvGrpSpPr/>
          <p:nvPr/>
        </p:nvGrpSpPr>
        <p:grpSpPr>
          <a:xfrm>
            <a:off x="611981" y="2499380"/>
            <a:ext cx="6832009" cy="2394597"/>
            <a:chOff x="133948" y="1570394"/>
            <a:chExt cx="9161340" cy="3863650"/>
          </a:xfrm>
        </p:grpSpPr>
        <p:grpSp>
          <p:nvGrpSpPr>
            <p:cNvPr id="13" name="Group 12"/>
            <p:cNvGrpSpPr/>
            <p:nvPr/>
          </p:nvGrpSpPr>
          <p:grpSpPr>
            <a:xfrm>
              <a:off x="133948" y="2693554"/>
              <a:ext cx="2149372" cy="1672429"/>
              <a:chOff x="-6449" y="3650060"/>
              <a:chExt cx="2149372" cy="1672429"/>
            </a:xfrm>
            <a:scene3d>
              <a:camera prst="orthographicFront"/>
              <a:lightRig rig="flat" dir="t"/>
            </a:scene3d>
          </p:grpSpPr>
          <p:sp>
            <p:nvSpPr>
              <p:cNvPr id="14" name="Rounded Rectangle 13"/>
              <p:cNvSpPr/>
              <p:nvPr/>
            </p:nvSpPr>
            <p:spPr>
              <a:xfrm>
                <a:off x="45587" y="3650060"/>
                <a:ext cx="2065882" cy="1672429"/>
              </a:xfrm>
              <a:prstGeom prst="roundRect">
                <a:avLst>
                  <a:gd name="adj" fmla="val 10000"/>
                </a:avLst>
              </a:prstGeom>
              <a:ln w="76200">
                <a:solidFill>
                  <a:srgbClr val="FFFF66"/>
                </a:solidFill>
              </a:ln>
              <a:sp3d z="-190500" extrusionH="12700" prstMaterial="plastic">
                <a:bevelT w="50800" h="50800"/>
              </a:sp3d>
            </p:spPr>
            <p:style>
              <a:lnRef idx="1">
                <a:scrgbClr r="0" g="0" b="0"/>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5" name="Rounded Rectangle 4"/>
              <p:cNvSpPr/>
              <p:nvPr/>
            </p:nvSpPr>
            <p:spPr>
              <a:xfrm>
                <a:off x="-6449" y="3993670"/>
                <a:ext cx="2149372" cy="1122535"/>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en-US" sz="1400" b="1" kern="1200" dirty="0" smtClean="0"/>
                  <a:t>12 nos</a:t>
                </a:r>
                <a:r>
                  <a:rPr lang="en-US" sz="1400" b="1" dirty="0" smtClean="0"/>
                  <a:t>. </a:t>
                </a:r>
                <a:r>
                  <a:rPr lang="en-US" sz="1400" b="1" kern="1200" dirty="0" smtClean="0"/>
                  <a:t>Transformer &amp; 60 </a:t>
                </a:r>
                <a:r>
                  <a:rPr lang="en-US" sz="1400" b="1" kern="1200" dirty="0" err="1" smtClean="0"/>
                  <a:t>nos</a:t>
                </a:r>
                <a:r>
                  <a:rPr lang="en-US" sz="1400" b="1" kern="1200" dirty="0" smtClean="0"/>
                  <a:t> Electrical Polls</a:t>
                </a:r>
                <a:endParaRPr lang="en-US" sz="1400" b="1" kern="1200" dirty="0"/>
              </a:p>
            </p:txBody>
          </p:sp>
        </p:grpSp>
        <p:sp>
          <p:nvSpPr>
            <p:cNvPr id="16" name="Shape 15"/>
            <p:cNvSpPr/>
            <p:nvPr/>
          </p:nvSpPr>
          <p:spPr>
            <a:xfrm>
              <a:off x="1215506" y="3248028"/>
              <a:ext cx="2186016" cy="2186016"/>
            </a:xfrm>
            <a:prstGeom prst="leftCircularArrow">
              <a:avLst>
                <a:gd name="adj1" fmla="val 2067"/>
                <a:gd name="adj2" fmla="val 247973"/>
                <a:gd name="adj3" fmla="val 2023484"/>
                <a:gd name="adj4" fmla="val 9024489"/>
                <a:gd name="adj5" fmla="val 2411"/>
              </a:avLst>
            </a:prstGeom>
            <a:solidFill>
              <a:schemeClr val="tx1"/>
            </a:solidFill>
            <a:scene3d>
              <a:camera prst="orthographicFront"/>
              <a:lightRig rig="flat" dir="t"/>
            </a:scene3d>
            <a:sp3d z="-80000" prstMaterial="plastic">
              <a:bevelT w="50800" h="50800"/>
              <a:bevelB w="25400" h="25400" prst="angle"/>
            </a:sp3d>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grpSp>
          <p:nvGrpSpPr>
            <p:cNvPr id="17" name="Group 16"/>
            <p:cNvGrpSpPr/>
            <p:nvPr/>
          </p:nvGrpSpPr>
          <p:grpSpPr>
            <a:xfrm>
              <a:off x="287474" y="4157976"/>
              <a:ext cx="1954981" cy="777431"/>
              <a:chOff x="492587" y="5004562"/>
              <a:chExt cx="1954981" cy="777431"/>
            </a:xfrm>
            <a:scene3d>
              <a:camera prst="orthographicFront"/>
              <a:lightRig rig="flat" dir="t"/>
            </a:scene3d>
          </p:grpSpPr>
          <p:sp>
            <p:nvSpPr>
              <p:cNvPr id="34" name="Rounded Rectangle 33"/>
              <p:cNvSpPr/>
              <p:nvPr/>
            </p:nvSpPr>
            <p:spPr>
              <a:xfrm>
                <a:off x="492587" y="5004562"/>
                <a:ext cx="1954981" cy="777431"/>
              </a:xfrm>
              <a:prstGeom prst="roundRect">
                <a:avLst>
                  <a:gd name="adj" fmla="val 10000"/>
                </a:avLst>
              </a:prstGeom>
              <a:solidFill>
                <a:srgbClr val="48A10B"/>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35" name="Rounded Rectangle 5"/>
              <p:cNvSpPr/>
              <p:nvPr/>
            </p:nvSpPr>
            <p:spPr>
              <a:xfrm>
                <a:off x="515357" y="5027332"/>
                <a:ext cx="1909440" cy="73189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kern="1200" dirty="0" smtClean="0"/>
                  <a:t>Electricity</a:t>
                </a:r>
                <a:endParaRPr lang="en-US" sz="2000" b="1" kern="1200" dirty="0"/>
              </a:p>
            </p:txBody>
          </p:sp>
        </p:grpSp>
        <p:grpSp>
          <p:nvGrpSpPr>
            <p:cNvPr id="18" name="Group 17"/>
            <p:cNvGrpSpPr/>
            <p:nvPr/>
          </p:nvGrpSpPr>
          <p:grpSpPr>
            <a:xfrm>
              <a:off x="2274426" y="2712198"/>
              <a:ext cx="2780097" cy="1724572"/>
              <a:chOff x="2437014" y="3668704"/>
              <a:chExt cx="2780097" cy="1724572"/>
            </a:xfrm>
            <a:scene3d>
              <a:camera prst="orthographicFront"/>
              <a:lightRig rig="flat" dir="t"/>
            </a:scene3d>
          </p:grpSpPr>
          <p:sp>
            <p:nvSpPr>
              <p:cNvPr id="32" name="Rounded Rectangle 31"/>
              <p:cNvSpPr/>
              <p:nvPr/>
            </p:nvSpPr>
            <p:spPr>
              <a:xfrm>
                <a:off x="2662695" y="3668704"/>
                <a:ext cx="2075109" cy="1724572"/>
              </a:xfrm>
              <a:prstGeom prst="roundRect">
                <a:avLst>
                  <a:gd name="adj" fmla="val 10000"/>
                </a:avLst>
              </a:prstGeom>
              <a:ln w="76200">
                <a:solidFill>
                  <a:srgbClr val="FFFF66"/>
                </a:solidFill>
              </a:ln>
              <a:sp3d z="-190500" extrusionH="12700" prstMaterial="plastic">
                <a:bevelT w="50800" h="50800"/>
              </a:sp3d>
            </p:spPr>
            <p:style>
              <a:lnRef idx="1">
                <a:scrgbClr r="0" g="0" b="0"/>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33" name="Rounded Rectangle 7"/>
              <p:cNvSpPr/>
              <p:nvPr/>
            </p:nvSpPr>
            <p:spPr>
              <a:xfrm>
                <a:off x="2437014" y="4012326"/>
                <a:ext cx="2780097" cy="916740"/>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en-US" sz="1400" b="1" kern="1200" dirty="0" smtClean="0"/>
                  <a:t>1 Water Pump That supply the whole industrial area</a:t>
                </a:r>
                <a:endParaRPr lang="en-US" sz="1400" b="1" kern="1200" dirty="0"/>
              </a:p>
            </p:txBody>
          </p:sp>
        </p:grpSp>
        <p:sp>
          <p:nvSpPr>
            <p:cNvPr id="19" name="Circular Arrow 18"/>
            <p:cNvSpPr/>
            <p:nvPr/>
          </p:nvSpPr>
          <p:spPr>
            <a:xfrm>
              <a:off x="3232058" y="1570394"/>
              <a:ext cx="2467044" cy="2467044"/>
            </a:xfrm>
            <a:prstGeom prst="circularArrow">
              <a:avLst>
                <a:gd name="adj1" fmla="val 1831"/>
                <a:gd name="adj2" fmla="val 218548"/>
                <a:gd name="adj3" fmla="val 19605941"/>
                <a:gd name="adj4" fmla="val 12575511"/>
                <a:gd name="adj5" fmla="val 2136"/>
              </a:avLst>
            </a:prstGeom>
            <a:solidFill>
              <a:schemeClr val="tx1"/>
            </a:solidFill>
            <a:scene3d>
              <a:camera prst="orthographicFront"/>
              <a:lightRig rig="flat" dir="t"/>
            </a:scene3d>
            <a:sp3d z="-80000" prstMaterial="plastic">
              <a:bevelT w="50800" h="50800"/>
              <a:bevelB w="25400" h="25400" prst="angle"/>
            </a:sp3d>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grpSp>
          <p:nvGrpSpPr>
            <p:cNvPr id="20" name="Group 19"/>
            <p:cNvGrpSpPr/>
            <p:nvPr/>
          </p:nvGrpSpPr>
          <p:grpSpPr>
            <a:xfrm>
              <a:off x="2702734" y="2106343"/>
              <a:ext cx="1954980" cy="777431"/>
              <a:chOff x="3151440" y="3190556"/>
              <a:chExt cx="1954980" cy="777431"/>
            </a:xfrm>
            <a:scene3d>
              <a:camera prst="orthographicFront"/>
              <a:lightRig rig="flat" dir="t"/>
            </a:scene3d>
          </p:grpSpPr>
          <p:sp>
            <p:nvSpPr>
              <p:cNvPr id="30" name="Rounded Rectangle 29"/>
              <p:cNvSpPr/>
              <p:nvPr/>
            </p:nvSpPr>
            <p:spPr>
              <a:xfrm>
                <a:off x="3151440" y="3190556"/>
                <a:ext cx="1954980" cy="777431"/>
              </a:xfrm>
              <a:prstGeom prst="roundRect">
                <a:avLst>
                  <a:gd name="adj" fmla="val 10000"/>
                </a:avLst>
              </a:prstGeom>
              <a:solidFill>
                <a:srgbClr val="48A10B"/>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31" name="Rounded Rectangle 10"/>
              <p:cNvSpPr/>
              <p:nvPr/>
            </p:nvSpPr>
            <p:spPr>
              <a:xfrm>
                <a:off x="3174210" y="3213326"/>
                <a:ext cx="1909440" cy="73189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kern="1200" dirty="0" smtClean="0"/>
                  <a:t>Water</a:t>
                </a:r>
                <a:endParaRPr lang="en-US" sz="2000" b="1" kern="1200" dirty="0"/>
              </a:p>
            </p:txBody>
          </p:sp>
        </p:grpSp>
        <p:grpSp>
          <p:nvGrpSpPr>
            <p:cNvPr id="21" name="Group 20"/>
            <p:cNvGrpSpPr/>
            <p:nvPr/>
          </p:nvGrpSpPr>
          <p:grpSpPr>
            <a:xfrm>
              <a:off x="4841440" y="2781145"/>
              <a:ext cx="2115862" cy="1619282"/>
              <a:chOff x="5309906" y="3773995"/>
              <a:chExt cx="2115862" cy="1619282"/>
            </a:xfrm>
            <a:scene3d>
              <a:camera prst="orthographicFront"/>
              <a:lightRig rig="flat" dir="t"/>
            </a:scene3d>
          </p:grpSpPr>
          <p:sp>
            <p:nvSpPr>
              <p:cNvPr id="28" name="Rounded Rectangle 27"/>
              <p:cNvSpPr/>
              <p:nvPr/>
            </p:nvSpPr>
            <p:spPr>
              <a:xfrm>
                <a:off x="5321548" y="3773995"/>
                <a:ext cx="2019714" cy="1619282"/>
              </a:xfrm>
              <a:prstGeom prst="roundRect">
                <a:avLst>
                  <a:gd name="adj" fmla="val 10000"/>
                </a:avLst>
              </a:prstGeom>
              <a:ln w="76200">
                <a:solidFill>
                  <a:srgbClr val="FFFF66"/>
                </a:solidFill>
              </a:ln>
              <a:sp3d z="-190500" extrusionH="12700" prstMaterial="plastic">
                <a:bevelT w="50800" h="50800"/>
              </a:sp3d>
            </p:spPr>
            <p:style>
              <a:lnRef idx="1">
                <a:scrgbClr r="0" g="0" b="0"/>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9" name="Rounded Rectangle 12"/>
              <p:cNvSpPr/>
              <p:nvPr/>
            </p:nvSpPr>
            <p:spPr>
              <a:xfrm>
                <a:off x="5309906" y="4063456"/>
                <a:ext cx="2115862" cy="1329821"/>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en-US" sz="1400" b="1" kern="1200" dirty="0" smtClean="0"/>
                  <a:t>No proper waste management </a:t>
                </a:r>
                <a:endParaRPr lang="en-US" sz="1400" b="1" kern="1200" dirty="0"/>
              </a:p>
            </p:txBody>
          </p:sp>
        </p:grpSp>
        <p:grpSp>
          <p:nvGrpSpPr>
            <p:cNvPr id="22" name="Group 21"/>
            <p:cNvGrpSpPr/>
            <p:nvPr/>
          </p:nvGrpSpPr>
          <p:grpSpPr>
            <a:xfrm>
              <a:off x="5031962" y="4226942"/>
              <a:ext cx="1954980" cy="777431"/>
              <a:chOff x="5810293" y="5004562"/>
              <a:chExt cx="1954980" cy="777431"/>
            </a:xfrm>
            <a:scene3d>
              <a:camera prst="orthographicFront"/>
              <a:lightRig rig="flat" dir="t"/>
            </a:scene3d>
          </p:grpSpPr>
          <p:sp>
            <p:nvSpPr>
              <p:cNvPr id="26" name="Rounded Rectangle 25"/>
              <p:cNvSpPr/>
              <p:nvPr/>
            </p:nvSpPr>
            <p:spPr>
              <a:xfrm>
                <a:off x="5810293" y="5004562"/>
                <a:ext cx="1954980" cy="777431"/>
              </a:xfrm>
              <a:prstGeom prst="roundRect">
                <a:avLst>
                  <a:gd name="adj" fmla="val 10000"/>
                </a:avLst>
              </a:prstGeom>
              <a:solidFill>
                <a:srgbClr val="48A10B"/>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7" name="Rounded Rectangle 14"/>
              <p:cNvSpPr/>
              <p:nvPr/>
            </p:nvSpPr>
            <p:spPr>
              <a:xfrm>
                <a:off x="5833063" y="5027332"/>
                <a:ext cx="1909440" cy="73189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kern="1200" dirty="0" smtClean="0"/>
                  <a:t>Drainage System </a:t>
                </a:r>
                <a:endParaRPr lang="en-US" sz="2000" b="1" kern="1200" dirty="0"/>
              </a:p>
            </p:txBody>
          </p:sp>
        </p:grpSp>
        <p:grpSp>
          <p:nvGrpSpPr>
            <p:cNvPr id="36" name="Group 35"/>
            <p:cNvGrpSpPr/>
            <p:nvPr/>
          </p:nvGrpSpPr>
          <p:grpSpPr>
            <a:xfrm>
              <a:off x="7122230" y="2781145"/>
              <a:ext cx="2173058" cy="1640749"/>
              <a:chOff x="7909193" y="3845660"/>
              <a:chExt cx="2173058" cy="1640749"/>
            </a:xfrm>
            <a:scene3d>
              <a:camera prst="orthographicFront"/>
              <a:lightRig rig="flat" dir="t"/>
            </a:scene3d>
          </p:grpSpPr>
          <p:sp>
            <p:nvSpPr>
              <p:cNvPr id="37" name="Rounded Rectangle 36"/>
              <p:cNvSpPr/>
              <p:nvPr/>
            </p:nvSpPr>
            <p:spPr>
              <a:xfrm>
                <a:off x="7909193" y="3845660"/>
                <a:ext cx="1914358" cy="1640749"/>
              </a:xfrm>
              <a:prstGeom prst="roundRect">
                <a:avLst>
                  <a:gd name="adj" fmla="val 10000"/>
                </a:avLst>
              </a:prstGeom>
              <a:ln w="76200">
                <a:solidFill>
                  <a:srgbClr val="FFFF66"/>
                </a:solidFill>
              </a:ln>
              <a:sp3d z="-190500" extrusionH="12700" prstMaterial="plastic">
                <a:bevelT w="50800" h="50800"/>
              </a:sp3d>
            </p:spPr>
            <p:style>
              <a:lnRef idx="1">
                <a:scrgbClr r="0" g="0" b="0"/>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38" name="Rounded Rectangle 4"/>
              <p:cNvSpPr/>
              <p:nvPr/>
            </p:nvSpPr>
            <p:spPr>
              <a:xfrm>
                <a:off x="7966389" y="4047568"/>
                <a:ext cx="2115862" cy="1341800"/>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en-US" sz="1400" b="1" kern="1200" dirty="0" smtClean="0"/>
                  <a:t>60% </a:t>
                </a:r>
                <a:r>
                  <a:rPr lang="en-US" sz="1400" b="1" kern="1200" dirty="0" err="1" smtClean="0"/>
                  <a:t>kacha</a:t>
                </a:r>
                <a:r>
                  <a:rPr lang="en-US" sz="1400" b="1" kern="1200" dirty="0" smtClean="0"/>
                  <a:t> road</a:t>
                </a:r>
                <a:endParaRPr lang="en-US" sz="1400" b="1" kern="1200" dirty="0"/>
              </a:p>
            </p:txBody>
          </p:sp>
        </p:grpSp>
        <p:grpSp>
          <p:nvGrpSpPr>
            <p:cNvPr id="23" name="Group 22"/>
            <p:cNvGrpSpPr/>
            <p:nvPr/>
          </p:nvGrpSpPr>
          <p:grpSpPr>
            <a:xfrm>
              <a:off x="7315624" y="2026485"/>
              <a:ext cx="1954980" cy="777431"/>
              <a:chOff x="8469147" y="3190556"/>
              <a:chExt cx="1954980" cy="777431"/>
            </a:xfrm>
            <a:scene3d>
              <a:camera prst="orthographicFront"/>
              <a:lightRig rig="flat" dir="t"/>
            </a:scene3d>
          </p:grpSpPr>
          <p:sp>
            <p:nvSpPr>
              <p:cNvPr id="24" name="Rounded Rectangle 23"/>
              <p:cNvSpPr/>
              <p:nvPr/>
            </p:nvSpPr>
            <p:spPr>
              <a:xfrm>
                <a:off x="8469147" y="3190556"/>
                <a:ext cx="1954980" cy="777431"/>
              </a:xfrm>
              <a:prstGeom prst="roundRect">
                <a:avLst>
                  <a:gd name="adj" fmla="val 10000"/>
                </a:avLst>
              </a:prstGeom>
              <a:solidFill>
                <a:srgbClr val="48A10B"/>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5" name="Rounded Rectangle 16"/>
              <p:cNvSpPr/>
              <p:nvPr/>
            </p:nvSpPr>
            <p:spPr>
              <a:xfrm>
                <a:off x="8491917" y="3213326"/>
                <a:ext cx="1909440" cy="73189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kern="1200" dirty="0" smtClean="0"/>
                  <a:t>Road</a:t>
                </a:r>
                <a:endParaRPr lang="en-US" sz="2000" b="1" kern="1200" dirty="0"/>
              </a:p>
            </p:txBody>
          </p:sp>
        </p:grpSp>
        <p:sp>
          <p:nvSpPr>
            <p:cNvPr id="39" name="Shape 38"/>
            <p:cNvSpPr/>
            <p:nvPr/>
          </p:nvSpPr>
          <p:spPr>
            <a:xfrm>
              <a:off x="6205656" y="3227694"/>
              <a:ext cx="2188760" cy="2188760"/>
            </a:xfrm>
            <a:prstGeom prst="leftCircularArrow">
              <a:avLst>
                <a:gd name="adj1" fmla="val 2064"/>
                <a:gd name="adj2" fmla="val 247647"/>
                <a:gd name="adj3" fmla="val 2199326"/>
                <a:gd name="adj4" fmla="val 9200658"/>
                <a:gd name="adj5" fmla="val 2408"/>
              </a:avLst>
            </a:prstGeom>
            <a:solidFill>
              <a:schemeClr val="tx1"/>
            </a:solidFill>
            <a:scene3d>
              <a:camera prst="orthographicFront"/>
              <a:lightRig rig="flat" dir="t"/>
            </a:scene3d>
            <a:sp3d z="-80000" prstMaterial="plastic">
              <a:bevelT w="50800" h="50800"/>
              <a:bevelB w="25400" h="25400" prst="angle"/>
            </a:sp3d>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grpSp>
      <p:sp>
        <p:nvSpPr>
          <p:cNvPr id="4" name="Rectangle 3"/>
          <p:cNvSpPr/>
          <p:nvPr/>
        </p:nvSpPr>
        <p:spPr>
          <a:xfrm rot="16200000">
            <a:off x="7426029" y="5284312"/>
            <a:ext cx="2728055" cy="707886"/>
          </a:xfrm>
          <a:prstGeom prst="rect">
            <a:avLst/>
          </a:prstGeom>
        </p:spPr>
        <p:txBody>
          <a:bodyPr wrap="none">
            <a:spAutoFit/>
          </a:bodyPr>
          <a:lstStyle/>
          <a:p>
            <a:r>
              <a:rPr lang="en-US" sz="4000" b="1" dirty="0" smtClean="0">
                <a:solidFill>
                  <a:schemeClr val="bg1"/>
                </a:solidFill>
                <a:latin typeface="Aharoni" panose="02010803020104030203" pitchFamily="2" charset="-79"/>
                <a:cs typeface="Aharoni" panose="02010803020104030203" pitchFamily="2" charset="-79"/>
              </a:rPr>
              <a:t>ANALYSIS</a:t>
            </a:r>
            <a:endParaRPr lang="en-US" sz="4000" dirty="0">
              <a:solidFill>
                <a:schemeClr val="bg1"/>
              </a:solidFill>
              <a:latin typeface="Aharoni" panose="02010803020104030203" pitchFamily="2" charset="-79"/>
              <a:cs typeface="Aharoni" panose="02010803020104030203" pitchFamily="2" charset="-79"/>
            </a:endParaRPr>
          </a:p>
        </p:txBody>
      </p:sp>
      <p:sp>
        <p:nvSpPr>
          <p:cNvPr id="43" name="Rectangle 42"/>
          <p:cNvSpPr/>
          <p:nvPr/>
        </p:nvSpPr>
        <p:spPr>
          <a:xfrm rot="5400000">
            <a:off x="2131751" y="-1551609"/>
            <a:ext cx="115317" cy="4121241"/>
          </a:xfrm>
          <a:prstGeom prst="rect">
            <a:avLst/>
          </a:prstGeom>
          <a:solidFill>
            <a:srgbClr val="071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2833352" y="253210"/>
            <a:ext cx="5604969" cy="461665"/>
          </a:xfrm>
          <a:prstGeom prst="rect">
            <a:avLst/>
          </a:prstGeom>
        </p:spPr>
        <p:txBody>
          <a:bodyPr wrap="square">
            <a:spAutoFit/>
          </a:bodyPr>
          <a:lstStyle/>
          <a:p>
            <a:pPr algn="r"/>
            <a:r>
              <a:rPr lang="en-US" sz="2400" b="1" dirty="0" smtClean="0">
                <a:solidFill>
                  <a:schemeClr val="accent1">
                    <a:lumMod val="75000"/>
                  </a:schemeClr>
                </a:solidFill>
                <a:latin typeface="Aharoni" panose="02010803020104030203" pitchFamily="2" charset="-79"/>
                <a:cs typeface="Aharoni" panose="02010803020104030203" pitchFamily="2" charset="-79"/>
              </a:rPr>
              <a:t>Analysis on Survey Findings </a:t>
            </a:r>
            <a:endParaRPr lang="en-US" sz="2400" dirty="0">
              <a:solidFill>
                <a:schemeClr val="accent1">
                  <a:lumMod val="7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81044769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6655" y="1333067"/>
            <a:ext cx="2961666" cy="222125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2927" y="3673156"/>
            <a:ext cx="2905394" cy="2179046"/>
          </a:xfrm>
          <a:prstGeom prst="rect">
            <a:avLst/>
          </a:prstGeom>
        </p:spPr>
      </p:pic>
      <p:sp>
        <p:nvSpPr>
          <p:cNvPr id="11" name="Rectangle 10"/>
          <p:cNvSpPr/>
          <p:nvPr/>
        </p:nvSpPr>
        <p:spPr>
          <a:xfrm rot="5400000">
            <a:off x="2131751" y="-1551609"/>
            <a:ext cx="115317" cy="4121241"/>
          </a:xfrm>
          <a:prstGeom prst="rect">
            <a:avLst/>
          </a:prstGeom>
          <a:solidFill>
            <a:srgbClr val="071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833352" y="253210"/>
            <a:ext cx="5604969" cy="461665"/>
          </a:xfrm>
          <a:prstGeom prst="rect">
            <a:avLst/>
          </a:prstGeom>
        </p:spPr>
        <p:txBody>
          <a:bodyPr wrap="square">
            <a:spAutoFit/>
          </a:bodyPr>
          <a:lstStyle/>
          <a:p>
            <a:pPr algn="r"/>
            <a:r>
              <a:rPr lang="en-US" sz="2400" b="1" dirty="0" smtClean="0">
                <a:solidFill>
                  <a:schemeClr val="accent1">
                    <a:lumMod val="75000"/>
                  </a:schemeClr>
                </a:solidFill>
                <a:latin typeface="Aharoni" panose="02010803020104030203" pitchFamily="2" charset="-79"/>
                <a:cs typeface="Aharoni" panose="02010803020104030203" pitchFamily="2" charset="-79"/>
              </a:rPr>
              <a:t>Analysis on Survey Findings </a:t>
            </a:r>
            <a:endParaRPr lang="en-US" sz="2400" dirty="0">
              <a:solidFill>
                <a:schemeClr val="accent1">
                  <a:lumMod val="75000"/>
                </a:schemeClr>
              </a:solidFill>
              <a:latin typeface="Aharoni" panose="02010803020104030203" pitchFamily="2" charset="-79"/>
              <a:cs typeface="Aharoni" panose="02010803020104030203" pitchFamily="2" charset="-79"/>
            </a:endParaRPr>
          </a:p>
        </p:txBody>
      </p:sp>
      <p:pic>
        <p:nvPicPr>
          <p:cNvPr id="14"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6985" y="1370127"/>
            <a:ext cx="2918273" cy="2188705"/>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6985" y="3673156"/>
            <a:ext cx="2905394" cy="2179046"/>
          </a:xfrm>
          <a:prstGeom prst="rect">
            <a:avLst/>
          </a:prstGeom>
        </p:spPr>
      </p:pic>
      <p:sp>
        <p:nvSpPr>
          <p:cNvPr id="16" name="TextBox 15"/>
          <p:cNvSpPr txBox="1"/>
          <p:nvPr/>
        </p:nvSpPr>
        <p:spPr>
          <a:xfrm>
            <a:off x="2089601" y="3303824"/>
            <a:ext cx="418704" cy="369332"/>
          </a:xfrm>
          <a:prstGeom prst="rect">
            <a:avLst/>
          </a:prstGeom>
          <a:noFill/>
        </p:spPr>
        <p:txBody>
          <a:bodyPr wrap="none" rtlCol="0">
            <a:spAutoFit/>
          </a:bodyPr>
          <a:lstStyle/>
          <a:p>
            <a:r>
              <a:rPr lang="en-US" b="1" dirty="0" smtClean="0">
                <a:solidFill>
                  <a:srgbClr val="4A2555"/>
                </a:solidFill>
              </a:rPr>
              <a:t>10</a:t>
            </a:r>
            <a:endParaRPr lang="en-US" b="1" dirty="0">
              <a:solidFill>
                <a:srgbClr val="4A2555"/>
              </a:solidFill>
            </a:endParaRPr>
          </a:p>
        </p:txBody>
      </p:sp>
      <p:sp>
        <p:nvSpPr>
          <p:cNvPr id="17" name="TextBox 16"/>
          <p:cNvSpPr txBox="1"/>
          <p:nvPr/>
        </p:nvSpPr>
        <p:spPr>
          <a:xfrm>
            <a:off x="2076721" y="3625434"/>
            <a:ext cx="418704" cy="369332"/>
          </a:xfrm>
          <a:prstGeom prst="rect">
            <a:avLst/>
          </a:prstGeom>
          <a:noFill/>
        </p:spPr>
        <p:txBody>
          <a:bodyPr wrap="none" rtlCol="0">
            <a:spAutoFit/>
          </a:bodyPr>
          <a:lstStyle/>
          <a:p>
            <a:r>
              <a:rPr lang="en-US" b="1" dirty="0" smtClean="0">
                <a:solidFill>
                  <a:srgbClr val="4A2555"/>
                </a:solidFill>
              </a:rPr>
              <a:t>11</a:t>
            </a:r>
            <a:endParaRPr lang="en-US" b="1" dirty="0">
              <a:solidFill>
                <a:srgbClr val="4A2555"/>
              </a:solidFill>
            </a:endParaRPr>
          </a:p>
        </p:txBody>
      </p:sp>
      <p:sp>
        <p:nvSpPr>
          <p:cNvPr id="18" name="TextBox 17"/>
          <p:cNvSpPr txBox="1"/>
          <p:nvPr/>
        </p:nvSpPr>
        <p:spPr>
          <a:xfrm>
            <a:off x="8438321" y="3267799"/>
            <a:ext cx="418704" cy="369332"/>
          </a:xfrm>
          <a:prstGeom prst="rect">
            <a:avLst/>
          </a:prstGeom>
          <a:noFill/>
        </p:spPr>
        <p:txBody>
          <a:bodyPr wrap="none" rtlCol="0">
            <a:spAutoFit/>
          </a:bodyPr>
          <a:lstStyle/>
          <a:p>
            <a:r>
              <a:rPr lang="en-US" b="1" dirty="0" smtClean="0">
                <a:solidFill>
                  <a:srgbClr val="4A2555"/>
                </a:solidFill>
              </a:rPr>
              <a:t>12</a:t>
            </a:r>
            <a:endParaRPr lang="en-US" b="1" dirty="0">
              <a:solidFill>
                <a:srgbClr val="4A2555"/>
              </a:solidFill>
            </a:endParaRPr>
          </a:p>
        </p:txBody>
      </p:sp>
      <p:sp>
        <p:nvSpPr>
          <p:cNvPr id="19" name="TextBox 18"/>
          <p:cNvSpPr txBox="1"/>
          <p:nvPr/>
        </p:nvSpPr>
        <p:spPr>
          <a:xfrm>
            <a:off x="8438321" y="3625434"/>
            <a:ext cx="418704" cy="369332"/>
          </a:xfrm>
          <a:prstGeom prst="rect">
            <a:avLst/>
          </a:prstGeom>
          <a:noFill/>
        </p:spPr>
        <p:txBody>
          <a:bodyPr wrap="none" rtlCol="0">
            <a:spAutoFit/>
          </a:bodyPr>
          <a:lstStyle/>
          <a:p>
            <a:r>
              <a:rPr lang="en-US" b="1" dirty="0" smtClean="0">
                <a:solidFill>
                  <a:srgbClr val="4A2555"/>
                </a:solidFill>
              </a:rPr>
              <a:t>13</a:t>
            </a:r>
            <a:endParaRPr lang="en-US" b="1" dirty="0">
              <a:solidFill>
                <a:srgbClr val="4A2555"/>
              </a:solidFill>
            </a:endParaRPr>
          </a:p>
        </p:txBody>
      </p:sp>
      <p:sp>
        <p:nvSpPr>
          <p:cNvPr id="20" name="Rectangle 19"/>
          <p:cNvSpPr/>
          <p:nvPr/>
        </p:nvSpPr>
        <p:spPr>
          <a:xfrm>
            <a:off x="1031723" y="5911122"/>
            <a:ext cx="7498164" cy="769441"/>
          </a:xfrm>
          <a:prstGeom prst="rect">
            <a:avLst/>
          </a:prstGeom>
        </p:spPr>
        <p:txBody>
          <a:bodyPr wrap="square">
            <a:spAutoFit/>
          </a:bodyPr>
          <a:lstStyle/>
          <a:p>
            <a:pPr algn="r"/>
            <a:r>
              <a:rPr lang="en-US" sz="1400" dirty="0">
                <a:latin typeface="Aharoni" panose="02010803020104030203" pitchFamily="2" charset="-79"/>
                <a:cs typeface="Aharoni" panose="02010803020104030203" pitchFamily="2" charset="-79"/>
              </a:rPr>
              <a:t>Fig </a:t>
            </a:r>
            <a:r>
              <a:rPr lang="en-US" sz="1400" dirty="0" smtClean="0">
                <a:latin typeface="Aharoni" panose="02010803020104030203" pitchFamily="2" charset="-79"/>
                <a:cs typeface="Aharoni" panose="02010803020104030203" pitchFamily="2" charset="-79"/>
              </a:rPr>
              <a:t>10,11,12,13</a:t>
            </a:r>
            <a:endParaRPr lang="en-US" sz="1400" dirty="0">
              <a:latin typeface="Aharoni" panose="02010803020104030203" pitchFamily="2" charset="-79"/>
              <a:cs typeface="Aharoni" panose="02010803020104030203" pitchFamily="2" charset="-79"/>
            </a:endParaRPr>
          </a:p>
          <a:p>
            <a:pPr algn="r"/>
            <a:r>
              <a:rPr lang="en-US" sz="1600" b="1" dirty="0"/>
              <a:t>Class discussion on GIS based maps and sketches</a:t>
            </a:r>
          </a:p>
          <a:p>
            <a:pPr algn="r"/>
            <a:r>
              <a:rPr lang="en-US" sz="1400" dirty="0" smtClean="0">
                <a:latin typeface="Aharoni" panose="02010803020104030203" pitchFamily="2" charset="-79"/>
                <a:cs typeface="Aharoni" panose="02010803020104030203" pitchFamily="2" charset="-79"/>
              </a:rPr>
              <a:t>’</a:t>
            </a:r>
            <a:endParaRPr lang="en-US" sz="14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1212546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5" name="TextBox 6"/>
          <p:cNvSpPr txBox="1">
            <a:spLocks noChangeArrowheads="1"/>
          </p:cNvSpPr>
          <p:nvPr/>
        </p:nvSpPr>
        <p:spPr bwMode="auto">
          <a:xfrm>
            <a:off x="762001" y="3200400"/>
            <a:ext cx="6912240" cy="2248308"/>
          </a:xfrm>
          <a:prstGeom prst="rect">
            <a:avLst/>
          </a:prstGeom>
          <a:noFill/>
          <a:ln w="9525">
            <a:noFill/>
            <a:miter lim="800000"/>
            <a:headEnd/>
            <a:tailEnd/>
          </a:ln>
        </p:spPr>
        <p:txBody>
          <a:bodyPr wrap="square" lIns="32004" tIns="16002" rIns="32004" bIns="16002">
            <a:spAutoFit/>
          </a:bodyPr>
          <a:lstStyle/>
          <a:p>
            <a:pPr algn="r"/>
            <a:r>
              <a:rPr lang="en-US" altLang="en-US" sz="3600" b="1" dirty="0" smtClean="0">
                <a:solidFill>
                  <a:schemeClr val="bg1"/>
                </a:solidFill>
              </a:rPr>
              <a:t>Redesign of Mymensingh central railway station area as a multimodal transportation hub</a:t>
            </a:r>
            <a:endParaRPr lang="en-US" altLang="en-US" sz="3600" b="1" dirty="0">
              <a:solidFill>
                <a:schemeClr val="bg1"/>
              </a:solidFill>
            </a:endParaRPr>
          </a:p>
        </p:txBody>
      </p:sp>
      <p:sp>
        <p:nvSpPr>
          <p:cNvPr id="6" name="TextBox 8"/>
          <p:cNvSpPr txBox="1">
            <a:spLocks noChangeArrowheads="1"/>
          </p:cNvSpPr>
          <p:nvPr/>
        </p:nvSpPr>
        <p:spPr bwMode="auto">
          <a:xfrm>
            <a:off x="2895600" y="2614830"/>
            <a:ext cx="4724399" cy="509370"/>
          </a:xfrm>
          <a:prstGeom prst="rect">
            <a:avLst/>
          </a:prstGeom>
          <a:noFill/>
          <a:ln w="9525">
            <a:noFill/>
            <a:miter lim="800000"/>
            <a:headEnd/>
            <a:tailEnd/>
          </a:ln>
        </p:spPr>
        <p:txBody>
          <a:bodyPr wrap="square" lIns="32004" tIns="16002" rIns="32004" bIns="16002">
            <a:spAutoFit/>
          </a:bodyPr>
          <a:lstStyle/>
          <a:p>
            <a:pPr algn="r"/>
            <a:r>
              <a:rPr lang="en-US" altLang="en-US" sz="3100" dirty="0">
                <a:solidFill>
                  <a:schemeClr val="bg1"/>
                </a:solidFill>
                <a:latin typeface="Impact" pitchFamily="34" charset="0"/>
                <a:cs typeface="Aharoni" pitchFamily="2" charset="-79"/>
              </a:rPr>
              <a:t>Project </a:t>
            </a:r>
            <a:r>
              <a:rPr lang="en-US" altLang="en-US" sz="3100" dirty="0" smtClean="0">
                <a:solidFill>
                  <a:schemeClr val="bg1"/>
                </a:solidFill>
                <a:latin typeface="Impact" pitchFamily="34" charset="0"/>
                <a:cs typeface="Aharoni" pitchFamily="2" charset="-79"/>
              </a:rPr>
              <a:t>01</a:t>
            </a:r>
            <a:endParaRPr lang="en-US" altLang="en-US" sz="3100" dirty="0">
              <a:solidFill>
                <a:schemeClr val="bg1"/>
              </a:solidFill>
              <a:latin typeface="Impact" pitchFamily="34" charset="0"/>
              <a:cs typeface="Aharoni" pitchFamily="2" charset="-79"/>
            </a:endParaRPr>
          </a:p>
        </p:txBody>
      </p:sp>
    </p:spTree>
    <p:extLst>
      <p:ext uri="{BB962C8B-B14F-4D97-AF65-F5344CB8AC3E}">
        <p14:creationId xmlns:p14="http://schemas.microsoft.com/office/powerpoint/2010/main" val="42701517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5" name="TextBox 6"/>
          <p:cNvSpPr txBox="1">
            <a:spLocks noChangeArrowheads="1"/>
          </p:cNvSpPr>
          <p:nvPr/>
        </p:nvSpPr>
        <p:spPr bwMode="auto">
          <a:xfrm>
            <a:off x="762001" y="3200400"/>
            <a:ext cx="6912240" cy="1755865"/>
          </a:xfrm>
          <a:prstGeom prst="rect">
            <a:avLst/>
          </a:prstGeom>
          <a:noFill/>
          <a:ln w="9525">
            <a:noFill/>
            <a:miter lim="800000"/>
            <a:headEnd/>
            <a:tailEnd/>
          </a:ln>
        </p:spPr>
        <p:txBody>
          <a:bodyPr wrap="square" lIns="32004" tIns="16002" rIns="32004" bIns="16002">
            <a:spAutoFit/>
          </a:bodyPr>
          <a:lstStyle/>
          <a:p>
            <a:pPr lvl="0" algn="r"/>
            <a:r>
              <a:rPr lang="en-US" sz="2800" dirty="0" smtClean="0">
                <a:latin typeface="Calibri" pitchFamily="34" charset="0"/>
                <a:cs typeface="Calibri" pitchFamily="34" charset="0"/>
              </a:rPr>
              <a:t>Open space adaptation in disaster management: designing recreational facilities and open spaces in </a:t>
            </a:r>
            <a:r>
              <a:rPr lang="en-US" sz="2800" dirty="0" err="1" smtClean="0">
                <a:latin typeface="Calibri" pitchFamily="34" charset="0"/>
                <a:cs typeface="Calibri" pitchFamily="34" charset="0"/>
              </a:rPr>
              <a:t>Mymensingh</a:t>
            </a:r>
            <a:r>
              <a:rPr lang="en-US" sz="2800" dirty="0" smtClean="0">
                <a:latin typeface="Calibri" pitchFamily="34" charset="0"/>
                <a:cs typeface="Calibri" pitchFamily="34" charset="0"/>
              </a:rPr>
              <a:t> City and their possible utilization in disaster management</a:t>
            </a:r>
            <a:endParaRPr lang="en-US" sz="3600" dirty="0"/>
          </a:p>
        </p:txBody>
      </p:sp>
      <p:sp>
        <p:nvSpPr>
          <p:cNvPr id="6" name="TextBox 8"/>
          <p:cNvSpPr txBox="1">
            <a:spLocks noChangeArrowheads="1"/>
          </p:cNvSpPr>
          <p:nvPr/>
        </p:nvSpPr>
        <p:spPr bwMode="auto">
          <a:xfrm>
            <a:off x="2895600" y="2614830"/>
            <a:ext cx="4724399" cy="524759"/>
          </a:xfrm>
          <a:prstGeom prst="rect">
            <a:avLst/>
          </a:prstGeom>
          <a:noFill/>
          <a:ln w="9525">
            <a:noFill/>
            <a:miter lim="800000"/>
            <a:headEnd/>
            <a:tailEnd/>
          </a:ln>
        </p:spPr>
        <p:txBody>
          <a:bodyPr wrap="square" lIns="32004" tIns="16002" rIns="32004" bIns="16002">
            <a:spAutoFit/>
          </a:bodyPr>
          <a:lstStyle/>
          <a:p>
            <a:pPr algn="r"/>
            <a:r>
              <a:rPr lang="en-US" altLang="en-US" sz="3200" dirty="0">
                <a:solidFill>
                  <a:schemeClr val="bg1"/>
                </a:solidFill>
                <a:latin typeface="Calibri" pitchFamily="34" charset="0"/>
                <a:cs typeface="Calibri" pitchFamily="34" charset="0"/>
              </a:rPr>
              <a:t>Project </a:t>
            </a:r>
            <a:r>
              <a:rPr lang="en-US" altLang="en-US" sz="3200" dirty="0" smtClean="0">
                <a:solidFill>
                  <a:schemeClr val="bg1"/>
                </a:solidFill>
                <a:latin typeface="Calibri" pitchFamily="34" charset="0"/>
                <a:cs typeface="Calibri" pitchFamily="34" charset="0"/>
              </a:rPr>
              <a:t>08</a:t>
            </a:r>
            <a:endParaRPr lang="en-US" altLang="en-US" sz="32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181706325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Project 08</a:t>
            </a:r>
            <a:br>
              <a:rPr lang="en-US" sz="2400" dirty="0"/>
            </a:br>
            <a:r>
              <a:rPr lang="en-US" sz="2400" b="1" dirty="0"/>
              <a:t>Open Space Adaptation in Disaster Management: Designing Recreational Facilities and Open Spaces in Mymensingh City and Their Possible Utilization in Disaster Management </a:t>
            </a:r>
            <a:r>
              <a:rPr lang="en-US" sz="2400" b="1" dirty="0" smtClean="0"/>
              <a:t>Program</a:t>
            </a:r>
            <a:endParaRPr lang="en-US" sz="2400" dirty="0"/>
          </a:p>
        </p:txBody>
      </p:sp>
      <p:sp>
        <p:nvSpPr>
          <p:cNvPr id="3" name="Content Placeholder 2"/>
          <p:cNvSpPr>
            <a:spLocks noGrp="1"/>
          </p:cNvSpPr>
          <p:nvPr>
            <p:ph idx="1"/>
          </p:nvPr>
        </p:nvSpPr>
        <p:spPr/>
        <p:txBody>
          <a:bodyPr>
            <a:noAutofit/>
          </a:bodyPr>
          <a:lstStyle/>
          <a:p>
            <a:pPr marL="0" indent="0">
              <a:lnSpc>
                <a:spcPct val="120000"/>
              </a:lnSpc>
              <a:buNone/>
            </a:pPr>
            <a:r>
              <a:rPr lang="en-US" sz="1400" dirty="0">
                <a:latin typeface="+mj-lt"/>
              </a:rPr>
              <a:t>Alongside various recreational and social use of open spaces, their importance in the disaster preparedness is increasingly being recognized. Open spaces are required to provide emergency and basic services on the aftermath  of disasters. With the increasing demand for  risk-sensitive land use planning urban open spaces are to be designed as a part of the comprehensive disaster management program.</a:t>
            </a:r>
          </a:p>
          <a:p>
            <a:pPr marL="0" indent="0">
              <a:lnSpc>
                <a:spcPct val="120000"/>
              </a:lnSpc>
              <a:buNone/>
            </a:pPr>
            <a:r>
              <a:rPr lang="en-US" sz="1400" dirty="0" smtClean="0">
                <a:latin typeface="+mj-lt"/>
              </a:rPr>
              <a:t>Perhaps</a:t>
            </a:r>
            <a:r>
              <a:rPr lang="en-US" sz="1400" dirty="0">
                <a:latin typeface="+mj-lt"/>
              </a:rPr>
              <a:t>, the most important challenge a natural disaster, like earthquake, brings is the relocation of the displaced people and  provide  them  emergency services.  Particularly  in our  cities, where  quality of buildings lack necessary measures to minimize the effects of a disaster and limited open space are available  in  the  urban  areas,  caring  millions  of  helpless  people  exerts  a  huge  challenge  for  the government and other agencies concerned. Alongside casualties and structural collapses, an earthquake results in millions of homeless people. The challenge to care for them requires space for emergency shelter relocation, temporary hospitals, storage of relief materials, field stations to operate and manage rescue and relief functions etc. On this background, this project aims to utilize the potential of urban open spaces in the city if Mymensingh for post disaster management with particular, but on only, emphasis to earthquake.</a:t>
            </a:r>
          </a:p>
          <a:p>
            <a:pPr marL="0" indent="0">
              <a:lnSpc>
                <a:spcPct val="120000"/>
              </a:lnSpc>
              <a:buNone/>
            </a:pPr>
            <a:r>
              <a:rPr lang="en-US" sz="1400" dirty="0" smtClean="0">
                <a:latin typeface="+mj-lt"/>
              </a:rPr>
              <a:t>The </a:t>
            </a:r>
            <a:r>
              <a:rPr lang="en-US" sz="1400" dirty="0">
                <a:latin typeface="+mj-lt"/>
              </a:rPr>
              <a:t>outcome is expected to be a comprehensive plan for disaster, earthquake for example, preparedness and management scheme with  a  network of open spaces with  necessary infrastructures distributed around the city and the connectivity of the entire network with Dhaka as well as neighboring districts.</a:t>
            </a:r>
          </a:p>
        </p:txBody>
      </p:sp>
    </p:spTree>
    <p:extLst>
      <p:ext uri="{BB962C8B-B14F-4D97-AF65-F5344CB8AC3E}">
        <p14:creationId xmlns:p14="http://schemas.microsoft.com/office/powerpoint/2010/main" val="229700228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414" y="1168165"/>
            <a:ext cx="7886700" cy="994172"/>
          </a:xfrm>
        </p:spPr>
        <p:txBody>
          <a:bodyPr>
            <a:noAutofit/>
          </a:bodyPr>
          <a:lstStyle/>
          <a:p>
            <a:r>
              <a:rPr lang="en-CA" sz="2100" b="1" dirty="0"/>
              <a:t>Project 8: Open Space Adaptation in Disaster Management: Designing Recreational Facilities and Open Spaces in Mymensingh City and Their Possible Utilization in Disaster Management Program</a:t>
            </a:r>
            <a:endParaRPr lang="en-US" sz="2100" dirty="0"/>
          </a:p>
        </p:txBody>
      </p:sp>
      <p:graphicFrame>
        <p:nvGraphicFramePr>
          <p:cNvPr id="3" name="Diagram 2"/>
          <p:cNvGraphicFramePr/>
          <p:nvPr>
            <p:extLst>
              <p:ext uri="{D42A27DB-BD31-4B8C-83A1-F6EECF244321}">
                <p14:modId xmlns:p14="http://schemas.microsoft.com/office/powerpoint/2010/main" val="929075286"/>
              </p:ext>
            </p:extLst>
          </p:nvPr>
        </p:nvGraphicFramePr>
        <p:xfrm>
          <a:off x="285636" y="2384758"/>
          <a:ext cx="8761862" cy="3193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076658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1437"/>
            <a:ext cx="7924800" cy="1325563"/>
          </a:xfrm>
        </p:spPr>
        <p:txBody>
          <a:bodyPr>
            <a:normAutofit fontScale="90000"/>
          </a:bodyPr>
          <a:lstStyle/>
          <a:p>
            <a:pPr lvl="0"/>
            <a:r>
              <a:rPr lang="en-US" sz="2800" dirty="0" smtClean="0">
                <a:latin typeface="Calibri" pitchFamily="34" charset="0"/>
                <a:cs typeface="Calibri" pitchFamily="34" charset="0"/>
              </a:rPr>
              <a:t>Project 08: </a:t>
            </a:r>
            <a:r>
              <a:rPr lang="en-US" sz="2400" dirty="0" smtClean="0">
                <a:latin typeface="Calibri" pitchFamily="34" charset="0"/>
                <a:cs typeface="Calibri" pitchFamily="34" charset="0"/>
              </a:rPr>
              <a:t>Open space adaptation in disaster management: designing recreational facilities and open spaces in </a:t>
            </a:r>
            <a:r>
              <a:rPr lang="en-US" sz="2400" dirty="0" err="1" smtClean="0">
                <a:latin typeface="Calibri" pitchFamily="34" charset="0"/>
                <a:cs typeface="Calibri" pitchFamily="34" charset="0"/>
              </a:rPr>
              <a:t>Mymensingh</a:t>
            </a:r>
            <a:r>
              <a:rPr lang="en-US" sz="2400" dirty="0" smtClean="0">
                <a:latin typeface="Calibri" pitchFamily="34" charset="0"/>
                <a:cs typeface="Calibri" pitchFamily="34" charset="0"/>
              </a:rPr>
              <a:t> City and their possible utilization in disaster management</a:t>
            </a:r>
            <a:endParaRPr lang="en-US" sz="2200" dirty="0"/>
          </a:p>
        </p:txBody>
      </p:sp>
      <p:sp>
        <p:nvSpPr>
          <p:cNvPr id="3" name="Content Placeholder 2"/>
          <p:cNvSpPr>
            <a:spLocks noGrp="1"/>
          </p:cNvSpPr>
          <p:nvPr>
            <p:ph sz="quarter" idx="1"/>
          </p:nvPr>
        </p:nvSpPr>
        <p:spPr>
          <a:xfrm>
            <a:off x="457200" y="1178512"/>
            <a:ext cx="8686800" cy="5029200"/>
          </a:xfrm>
        </p:spPr>
        <p:txBody>
          <a:bodyPr/>
          <a:lstStyle/>
          <a:p>
            <a:pPr>
              <a:buNone/>
            </a:pPr>
            <a:r>
              <a:rPr lang="en-US" sz="2400" b="1" dirty="0" smtClean="0">
                <a:latin typeface="Calibri" pitchFamily="34" charset="0"/>
                <a:cs typeface="Calibri" pitchFamily="34" charset="0"/>
              </a:rPr>
              <a:t>  Survey</a:t>
            </a:r>
            <a:r>
              <a:rPr lang="en-US" dirty="0" smtClean="0"/>
              <a:t> </a:t>
            </a:r>
          </a:p>
          <a:p>
            <a:pPr>
              <a:buNone/>
            </a:pPr>
            <a:endParaRPr lang="en-US" dirty="0"/>
          </a:p>
        </p:txBody>
      </p:sp>
      <p:sp>
        <p:nvSpPr>
          <p:cNvPr id="17" name="Rectangle 16"/>
          <p:cNvSpPr/>
          <p:nvPr/>
        </p:nvSpPr>
        <p:spPr>
          <a:xfrm>
            <a:off x="609600" y="5334000"/>
            <a:ext cx="4953000" cy="369332"/>
          </a:xfrm>
          <a:prstGeom prst="rect">
            <a:avLst/>
          </a:prstGeom>
        </p:spPr>
        <p:txBody>
          <a:bodyPr wrap="square">
            <a:spAutoFit/>
          </a:bodyPr>
          <a:lstStyle/>
          <a:p>
            <a:r>
              <a:rPr lang="en-US" dirty="0" smtClean="0">
                <a:latin typeface="Calibri" pitchFamily="34" charset="0"/>
                <a:cs typeface="Calibri" pitchFamily="34" charset="0"/>
              </a:rPr>
              <a:t>Open space in </a:t>
            </a:r>
            <a:r>
              <a:rPr lang="en-US" dirty="0" err="1" smtClean="0">
                <a:latin typeface="Calibri" pitchFamily="34" charset="0"/>
                <a:cs typeface="Calibri" pitchFamily="34" charset="0"/>
              </a:rPr>
              <a:t>Ananda</a:t>
            </a:r>
            <a:r>
              <a:rPr lang="en-US" dirty="0" smtClean="0">
                <a:latin typeface="Calibri" pitchFamily="34" charset="0"/>
                <a:cs typeface="Calibri" pitchFamily="34" charset="0"/>
              </a:rPr>
              <a:t> Mohan College</a:t>
            </a:r>
            <a:endParaRPr lang="en-US" dirty="0">
              <a:latin typeface="Calibri" pitchFamily="34" charset="0"/>
              <a:cs typeface="Calibri" pitchFamily="34" charset="0"/>
            </a:endParaRPr>
          </a:p>
        </p:txBody>
      </p:sp>
      <p:pic>
        <p:nvPicPr>
          <p:cNvPr id="10" name="Picture 9" descr="IMGL9691.JPG"/>
          <p:cNvPicPr>
            <a:picLocks noChangeAspect="1"/>
          </p:cNvPicPr>
          <p:nvPr/>
        </p:nvPicPr>
        <p:blipFill>
          <a:blip r:embed="rId2" cstate="print"/>
          <a:stretch>
            <a:fillRect/>
          </a:stretch>
        </p:blipFill>
        <p:spPr>
          <a:xfrm>
            <a:off x="5715000" y="1549400"/>
            <a:ext cx="2857500" cy="1905000"/>
          </a:xfrm>
          <a:prstGeom prst="rect">
            <a:avLst/>
          </a:prstGeom>
        </p:spPr>
      </p:pic>
      <p:pic>
        <p:nvPicPr>
          <p:cNvPr id="12" name="Picture 11" descr="IMGL9707.JPG"/>
          <p:cNvPicPr>
            <a:picLocks noChangeAspect="1"/>
          </p:cNvPicPr>
          <p:nvPr/>
        </p:nvPicPr>
        <p:blipFill>
          <a:blip r:embed="rId3" cstate="print"/>
          <a:stretch>
            <a:fillRect/>
          </a:stretch>
        </p:blipFill>
        <p:spPr>
          <a:xfrm>
            <a:off x="5715000" y="3606800"/>
            <a:ext cx="2819400" cy="1879600"/>
          </a:xfrm>
          <a:prstGeom prst="rect">
            <a:avLst/>
          </a:prstGeom>
        </p:spPr>
      </p:pic>
      <p:pic>
        <p:nvPicPr>
          <p:cNvPr id="18" name="Picture 17" descr="IMGL9709.JPG"/>
          <p:cNvPicPr>
            <a:picLocks noChangeAspect="1"/>
          </p:cNvPicPr>
          <p:nvPr/>
        </p:nvPicPr>
        <p:blipFill>
          <a:blip r:embed="rId4" cstate="print"/>
          <a:stretch>
            <a:fillRect/>
          </a:stretch>
        </p:blipFill>
        <p:spPr>
          <a:xfrm>
            <a:off x="685800" y="1981200"/>
            <a:ext cx="4724400" cy="3149600"/>
          </a:xfrm>
          <a:prstGeom prst="rect">
            <a:avLst/>
          </a:prstGeom>
        </p:spPr>
      </p:pic>
    </p:spTree>
    <p:extLst>
      <p:ext uri="{BB962C8B-B14F-4D97-AF65-F5344CB8AC3E}">
        <p14:creationId xmlns:p14="http://schemas.microsoft.com/office/powerpoint/2010/main" val="256144528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8327.JPG"/>
          <p:cNvPicPr>
            <a:picLocks noGrp="1" noChangeAspect="1"/>
          </p:cNvPicPr>
          <p:nvPr>
            <p:ph sz="quarter" idx="1"/>
          </p:nvPr>
        </p:nvPicPr>
        <p:blipFill>
          <a:blip r:embed="rId2" cstate="print"/>
          <a:stretch>
            <a:fillRect/>
          </a:stretch>
        </p:blipFill>
        <p:spPr>
          <a:xfrm>
            <a:off x="609601" y="1447800"/>
            <a:ext cx="2057399" cy="1371600"/>
          </a:xfrm>
        </p:spPr>
      </p:pic>
      <p:pic>
        <p:nvPicPr>
          <p:cNvPr id="5" name="Picture 4" descr="IMG_6559.JPG"/>
          <p:cNvPicPr>
            <a:picLocks noChangeAspect="1"/>
          </p:cNvPicPr>
          <p:nvPr/>
        </p:nvPicPr>
        <p:blipFill>
          <a:blip r:embed="rId3" cstate="print"/>
          <a:stretch>
            <a:fillRect/>
          </a:stretch>
        </p:blipFill>
        <p:spPr>
          <a:xfrm>
            <a:off x="609600" y="3048000"/>
            <a:ext cx="2057400" cy="1371600"/>
          </a:xfrm>
          <a:prstGeom prst="rect">
            <a:avLst/>
          </a:prstGeom>
        </p:spPr>
      </p:pic>
      <p:pic>
        <p:nvPicPr>
          <p:cNvPr id="6" name="Picture 5" descr="IMG_8434.JPG"/>
          <p:cNvPicPr>
            <a:picLocks noChangeAspect="1"/>
          </p:cNvPicPr>
          <p:nvPr/>
        </p:nvPicPr>
        <p:blipFill>
          <a:blip r:embed="rId4" cstate="print"/>
          <a:stretch>
            <a:fillRect/>
          </a:stretch>
        </p:blipFill>
        <p:spPr>
          <a:xfrm>
            <a:off x="609600" y="4597400"/>
            <a:ext cx="2057400" cy="1371600"/>
          </a:xfrm>
          <a:prstGeom prst="rect">
            <a:avLst/>
          </a:prstGeom>
        </p:spPr>
      </p:pic>
      <p:pic>
        <p:nvPicPr>
          <p:cNvPr id="9" name="Picture 8" descr="IMGL9734.JPG"/>
          <p:cNvPicPr>
            <a:picLocks noChangeAspect="1"/>
          </p:cNvPicPr>
          <p:nvPr/>
        </p:nvPicPr>
        <p:blipFill>
          <a:blip r:embed="rId5" cstate="print"/>
          <a:stretch>
            <a:fillRect/>
          </a:stretch>
        </p:blipFill>
        <p:spPr>
          <a:xfrm>
            <a:off x="2819400" y="3962400"/>
            <a:ext cx="3429000" cy="2286000"/>
          </a:xfrm>
          <a:prstGeom prst="rect">
            <a:avLst/>
          </a:prstGeom>
        </p:spPr>
      </p:pic>
      <p:pic>
        <p:nvPicPr>
          <p:cNvPr id="10" name="Picture 9" descr="IMG_8234.JPG"/>
          <p:cNvPicPr>
            <a:picLocks noChangeAspect="1"/>
          </p:cNvPicPr>
          <p:nvPr/>
        </p:nvPicPr>
        <p:blipFill>
          <a:blip r:embed="rId6" cstate="print"/>
          <a:stretch>
            <a:fillRect/>
          </a:stretch>
        </p:blipFill>
        <p:spPr>
          <a:xfrm>
            <a:off x="2819400" y="1219200"/>
            <a:ext cx="3429000" cy="2286000"/>
          </a:xfrm>
          <a:prstGeom prst="rect">
            <a:avLst/>
          </a:prstGeom>
        </p:spPr>
      </p:pic>
      <p:pic>
        <p:nvPicPr>
          <p:cNvPr id="11" name="Picture 10" descr="IMGL9815.JPG"/>
          <p:cNvPicPr>
            <a:picLocks noChangeAspect="1"/>
          </p:cNvPicPr>
          <p:nvPr/>
        </p:nvPicPr>
        <p:blipFill>
          <a:blip r:embed="rId7" cstate="print"/>
          <a:stretch>
            <a:fillRect/>
          </a:stretch>
        </p:blipFill>
        <p:spPr>
          <a:xfrm>
            <a:off x="6400800" y="1447800"/>
            <a:ext cx="2057400" cy="1371600"/>
          </a:xfrm>
          <a:prstGeom prst="rect">
            <a:avLst/>
          </a:prstGeom>
        </p:spPr>
      </p:pic>
      <p:pic>
        <p:nvPicPr>
          <p:cNvPr id="12" name="Picture 11" descr="IMGL9506.JPG"/>
          <p:cNvPicPr>
            <a:picLocks noChangeAspect="1"/>
          </p:cNvPicPr>
          <p:nvPr/>
        </p:nvPicPr>
        <p:blipFill>
          <a:blip r:embed="rId8" cstate="print"/>
          <a:stretch>
            <a:fillRect/>
          </a:stretch>
        </p:blipFill>
        <p:spPr>
          <a:xfrm>
            <a:off x="6400800" y="3048000"/>
            <a:ext cx="2057400" cy="1371600"/>
          </a:xfrm>
          <a:prstGeom prst="rect">
            <a:avLst/>
          </a:prstGeom>
        </p:spPr>
      </p:pic>
      <p:sp>
        <p:nvSpPr>
          <p:cNvPr id="36" name="Rectangle 35"/>
          <p:cNvSpPr/>
          <p:nvPr/>
        </p:nvSpPr>
        <p:spPr>
          <a:xfrm>
            <a:off x="6477000" y="4648200"/>
            <a:ext cx="2057400" cy="830997"/>
          </a:xfrm>
          <a:prstGeom prst="rect">
            <a:avLst/>
          </a:prstGeom>
        </p:spPr>
        <p:txBody>
          <a:bodyPr wrap="square">
            <a:spAutoFit/>
          </a:bodyPr>
          <a:lstStyle/>
          <a:p>
            <a:r>
              <a:rPr lang="en-US" sz="1600" dirty="0" smtClean="0">
                <a:latin typeface="Calibri" pitchFamily="34" charset="0"/>
                <a:cs typeface="Calibri" pitchFamily="34" charset="0"/>
              </a:rPr>
              <a:t>Open space and water bodies of </a:t>
            </a:r>
            <a:r>
              <a:rPr lang="en-US" sz="1600" dirty="0" err="1" smtClean="0">
                <a:latin typeface="Calibri" pitchFamily="34" charset="0"/>
                <a:cs typeface="Calibri" pitchFamily="34" charset="0"/>
              </a:rPr>
              <a:t>Mymensingh</a:t>
            </a:r>
            <a:r>
              <a:rPr lang="en-US" sz="1600" dirty="0" smtClean="0">
                <a:latin typeface="Calibri" pitchFamily="34" charset="0"/>
                <a:cs typeface="Calibri" pitchFamily="34" charset="0"/>
              </a:rPr>
              <a:t> city</a:t>
            </a:r>
            <a:endParaRPr lang="en-US" sz="1600" dirty="0">
              <a:latin typeface="Calibri" pitchFamily="34" charset="0"/>
              <a:cs typeface="Calibri" pitchFamily="34" charset="0"/>
            </a:endParaRPr>
          </a:p>
        </p:txBody>
      </p:sp>
    </p:spTree>
    <p:extLst>
      <p:ext uri="{BB962C8B-B14F-4D97-AF65-F5344CB8AC3E}">
        <p14:creationId xmlns:p14="http://schemas.microsoft.com/office/powerpoint/2010/main" val="64508408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L0347.JPG"/>
          <p:cNvPicPr>
            <a:picLocks noGrp="1" noChangeAspect="1"/>
          </p:cNvPicPr>
          <p:nvPr>
            <p:ph sz="quarter" idx="1"/>
          </p:nvPr>
        </p:nvPicPr>
        <p:blipFill>
          <a:blip r:embed="rId2" cstate="print"/>
          <a:stretch>
            <a:fillRect/>
          </a:stretch>
        </p:blipFill>
        <p:spPr>
          <a:xfrm>
            <a:off x="609600" y="3352800"/>
            <a:ext cx="4229100" cy="2819400"/>
          </a:xfrm>
        </p:spPr>
      </p:pic>
      <p:pic>
        <p:nvPicPr>
          <p:cNvPr id="5" name="Picture 4" descr="IMGL9478.JPG"/>
          <p:cNvPicPr>
            <a:picLocks noChangeAspect="1"/>
          </p:cNvPicPr>
          <p:nvPr/>
        </p:nvPicPr>
        <p:blipFill>
          <a:blip r:embed="rId3" cstate="print"/>
          <a:stretch>
            <a:fillRect/>
          </a:stretch>
        </p:blipFill>
        <p:spPr>
          <a:xfrm>
            <a:off x="5715000" y="4572000"/>
            <a:ext cx="2400300" cy="1600200"/>
          </a:xfrm>
          <a:prstGeom prst="rect">
            <a:avLst/>
          </a:prstGeom>
        </p:spPr>
      </p:pic>
      <p:pic>
        <p:nvPicPr>
          <p:cNvPr id="6" name="Picture 5" descr="IMGL9720.JPG"/>
          <p:cNvPicPr>
            <a:picLocks noChangeAspect="1"/>
          </p:cNvPicPr>
          <p:nvPr/>
        </p:nvPicPr>
        <p:blipFill>
          <a:blip r:embed="rId4" cstate="print"/>
          <a:stretch>
            <a:fillRect/>
          </a:stretch>
        </p:blipFill>
        <p:spPr>
          <a:xfrm>
            <a:off x="5715000" y="2921000"/>
            <a:ext cx="2362200" cy="1574800"/>
          </a:xfrm>
          <a:prstGeom prst="rect">
            <a:avLst/>
          </a:prstGeom>
        </p:spPr>
      </p:pic>
      <p:pic>
        <p:nvPicPr>
          <p:cNvPr id="7" name="Picture 6" descr="IMGL9487.JPG"/>
          <p:cNvPicPr>
            <a:picLocks noChangeAspect="1"/>
          </p:cNvPicPr>
          <p:nvPr/>
        </p:nvPicPr>
        <p:blipFill>
          <a:blip r:embed="rId5" cstate="print"/>
          <a:stretch>
            <a:fillRect/>
          </a:stretch>
        </p:blipFill>
        <p:spPr>
          <a:xfrm>
            <a:off x="5715000" y="1244600"/>
            <a:ext cx="2362200" cy="1574800"/>
          </a:xfrm>
          <a:prstGeom prst="rect">
            <a:avLst/>
          </a:prstGeom>
        </p:spPr>
      </p:pic>
      <p:sp>
        <p:nvSpPr>
          <p:cNvPr id="8" name="Rectangle 7"/>
          <p:cNvSpPr/>
          <p:nvPr/>
        </p:nvSpPr>
        <p:spPr>
          <a:xfrm>
            <a:off x="609600" y="2861846"/>
            <a:ext cx="4114800" cy="338554"/>
          </a:xfrm>
          <a:prstGeom prst="rect">
            <a:avLst/>
          </a:prstGeom>
        </p:spPr>
        <p:txBody>
          <a:bodyPr wrap="square">
            <a:spAutoFit/>
          </a:bodyPr>
          <a:lstStyle/>
          <a:p>
            <a:r>
              <a:rPr lang="en-US" sz="1600" dirty="0" smtClean="0">
                <a:latin typeface="Calibri" pitchFamily="34" charset="0"/>
                <a:cs typeface="Calibri" pitchFamily="34" charset="0"/>
              </a:rPr>
              <a:t>Road network of </a:t>
            </a:r>
            <a:r>
              <a:rPr lang="en-US" sz="1600" dirty="0" err="1" smtClean="0">
                <a:latin typeface="Calibri" pitchFamily="34" charset="0"/>
                <a:cs typeface="Calibri" pitchFamily="34" charset="0"/>
              </a:rPr>
              <a:t>Mymensingh</a:t>
            </a:r>
            <a:r>
              <a:rPr lang="en-US" sz="1600" dirty="0" smtClean="0">
                <a:latin typeface="Calibri" pitchFamily="34" charset="0"/>
                <a:cs typeface="Calibri" pitchFamily="34" charset="0"/>
              </a:rPr>
              <a:t> city</a:t>
            </a:r>
            <a:endParaRPr lang="en-US" sz="1600" dirty="0">
              <a:latin typeface="Calibri" pitchFamily="34" charset="0"/>
              <a:cs typeface="Calibri" pitchFamily="34" charset="0"/>
            </a:endParaRPr>
          </a:p>
        </p:txBody>
      </p:sp>
    </p:spTree>
    <p:extLst>
      <p:ext uri="{BB962C8B-B14F-4D97-AF65-F5344CB8AC3E}">
        <p14:creationId xmlns:p14="http://schemas.microsoft.com/office/powerpoint/2010/main" val="295597292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Sayed_Saikat\Desktop\Circuit house land use\new\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914400"/>
            <a:ext cx="3581401" cy="21938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Sayed_Saikat\Desktop\Shapla Chattor\New\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205565"/>
            <a:ext cx="7613642" cy="32714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ayed_Saikat\Desktop\Circuit house land use\new\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914400"/>
            <a:ext cx="3733800" cy="22098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62000" y="304800"/>
            <a:ext cx="4477251" cy="369332"/>
          </a:xfrm>
          <a:prstGeom prst="rect">
            <a:avLst/>
          </a:prstGeom>
          <a:noFill/>
        </p:spPr>
        <p:txBody>
          <a:bodyPr wrap="none" rtlCol="0">
            <a:spAutoFit/>
          </a:bodyPr>
          <a:lstStyle/>
          <a:p>
            <a:r>
              <a:rPr lang="en-US" dirty="0" smtClean="0"/>
              <a:t>Survey findings and analysis (Date 01.11.2014)</a:t>
            </a:r>
            <a:endParaRPr lang="en-US" dirty="0"/>
          </a:p>
        </p:txBody>
      </p:sp>
    </p:spTree>
    <p:extLst>
      <p:ext uri="{BB962C8B-B14F-4D97-AF65-F5344CB8AC3E}">
        <p14:creationId xmlns:p14="http://schemas.microsoft.com/office/powerpoint/2010/main" val="27645757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New folder\Water Supply-fnl.jpg"/>
          <p:cNvPicPr>
            <a:picLocks noChangeAspect="1" noChangeArrowheads="1"/>
          </p:cNvPicPr>
          <p:nvPr/>
        </p:nvPicPr>
        <p:blipFill>
          <a:blip r:embed="rId2" cstate="print">
            <a:extLst>
              <a:ext uri="{28A0092B-C50C-407E-A947-70E740481C1C}">
                <a14:useLocalDpi xmlns:a14="http://schemas.microsoft.com/office/drawing/2010/main" val="0"/>
              </a:ext>
            </a:extLst>
          </a:blip>
          <a:srcRect l="944" t="3191" b="1064"/>
          <a:stretch>
            <a:fillRect/>
          </a:stretch>
        </p:blipFill>
        <p:spPr bwMode="auto">
          <a:xfrm>
            <a:off x="1371600" y="915190"/>
            <a:ext cx="6324600" cy="5425777"/>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H:\New folder\Water Supplylg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4419600"/>
            <a:ext cx="1828800" cy="17742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1600" y="528935"/>
            <a:ext cx="6248400" cy="461665"/>
          </a:xfrm>
          <a:prstGeom prst="rect">
            <a:avLst/>
          </a:prstGeom>
          <a:noFill/>
        </p:spPr>
        <p:txBody>
          <a:bodyPr wrap="square" rtlCol="0">
            <a:spAutoFit/>
          </a:bodyPr>
          <a:lstStyle/>
          <a:p>
            <a:pPr algn="ctr"/>
            <a:r>
              <a:rPr lang="en-US" sz="2400" dirty="0" smtClean="0">
                <a:solidFill>
                  <a:schemeClr val="tx1">
                    <a:lumMod val="75000"/>
                    <a:lumOff val="25000"/>
                  </a:schemeClr>
                </a:solidFill>
                <a:latin typeface="Calibri" pitchFamily="34" charset="0"/>
                <a:cs typeface="Calibri" pitchFamily="34" charset="0"/>
              </a:rPr>
              <a:t>Water supply map</a:t>
            </a:r>
            <a:endParaRPr lang="en-US" sz="2400" dirty="0">
              <a:solidFill>
                <a:schemeClr val="tx1">
                  <a:lumMod val="75000"/>
                  <a:lumOff val="25000"/>
                </a:schemeClr>
              </a:solidFill>
              <a:latin typeface="Calibri" pitchFamily="34" charset="0"/>
              <a:cs typeface="Calibri" pitchFamily="34" charset="0"/>
            </a:endParaRPr>
          </a:p>
        </p:txBody>
      </p:sp>
    </p:spTree>
    <p:extLst>
      <p:ext uri="{BB962C8B-B14F-4D97-AF65-F5344CB8AC3E}">
        <p14:creationId xmlns:p14="http://schemas.microsoft.com/office/powerpoint/2010/main" val="153190891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H:\New folder\Water logged area map.jpg"/>
          <p:cNvPicPr>
            <a:picLocks noChangeAspect="1" noChangeArrowheads="1"/>
          </p:cNvPicPr>
          <p:nvPr/>
        </p:nvPicPr>
        <p:blipFill>
          <a:blip r:embed="rId2" cstate="print">
            <a:extLst>
              <a:ext uri="{28A0092B-C50C-407E-A947-70E740481C1C}">
                <a14:useLocalDpi xmlns:a14="http://schemas.microsoft.com/office/drawing/2010/main" val="0"/>
              </a:ext>
            </a:extLst>
          </a:blip>
          <a:srcRect l="3755"/>
          <a:stretch>
            <a:fillRect/>
          </a:stretch>
        </p:blipFill>
        <p:spPr bwMode="auto">
          <a:xfrm>
            <a:off x="1399664" y="990600"/>
            <a:ext cx="5991736" cy="52317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600" y="619780"/>
            <a:ext cx="6248400" cy="523220"/>
          </a:xfrm>
          <a:prstGeom prst="rect">
            <a:avLst/>
          </a:prstGeom>
          <a:noFill/>
        </p:spPr>
        <p:txBody>
          <a:bodyPr wrap="square" rtlCol="0">
            <a:spAutoFit/>
          </a:bodyPr>
          <a:lstStyle/>
          <a:p>
            <a:pPr algn="ctr"/>
            <a:r>
              <a:rPr lang="en-US" sz="2800" dirty="0" smtClean="0">
                <a:solidFill>
                  <a:schemeClr val="tx1">
                    <a:lumMod val="75000"/>
                    <a:lumOff val="25000"/>
                  </a:schemeClr>
                </a:solidFill>
                <a:latin typeface="Calibri" pitchFamily="34" charset="0"/>
                <a:cs typeface="Calibri" pitchFamily="34" charset="0"/>
              </a:rPr>
              <a:t>Water clogging map</a:t>
            </a:r>
            <a:endParaRPr lang="en-US" sz="2800" dirty="0">
              <a:solidFill>
                <a:schemeClr val="tx1">
                  <a:lumMod val="75000"/>
                  <a:lumOff val="25000"/>
                </a:schemeClr>
              </a:solidFill>
              <a:latin typeface="Calibri" pitchFamily="34" charset="0"/>
              <a:cs typeface="Calibri" pitchFamily="34" charset="0"/>
            </a:endParaRPr>
          </a:p>
        </p:txBody>
      </p:sp>
      <p:pic>
        <p:nvPicPr>
          <p:cNvPr id="25604" name="Picture 4" descr="H:\New folder\Water logged area map l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999" y="4495800"/>
            <a:ext cx="1812565" cy="1620369"/>
          </a:xfrm>
          <a:prstGeom prst="rect">
            <a:avLst/>
          </a:prstGeom>
          <a:noFill/>
          <a:extLst>
            <a:ext uri="{909E8E84-426E-40DD-AFC4-6F175D3DCCD1}">
              <a14:hiddenFill xmlns:a14="http://schemas.microsoft.com/office/drawing/2010/main">
                <a:solidFill>
                  <a:srgbClr val="FFFFFF"/>
                </a:solidFill>
              </a14:hiddenFill>
            </a:ext>
          </a:extLst>
        </p:spPr>
      </p:pic>
      <p:pic>
        <p:nvPicPr>
          <p:cNvPr id="25605" name="Picture 5" descr="H:\New folder\Water logged area map di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1238140"/>
            <a:ext cx="2971799" cy="2038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69623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5400" y="685800"/>
            <a:ext cx="4477251" cy="369332"/>
          </a:xfrm>
          <a:prstGeom prst="rect">
            <a:avLst/>
          </a:prstGeom>
          <a:noFill/>
        </p:spPr>
        <p:txBody>
          <a:bodyPr wrap="none" rtlCol="0">
            <a:spAutoFit/>
          </a:bodyPr>
          <a:lstStyle/>
          <a:p>
            <a:r>
              <a:rPr lang="en-US" dirty="0" smtClean="0"/>
              <a:t>Survey findings and analysis (Date 08.11.2014)</a:t>
            </a:r>
            <a:endParaRPr lang="en-US" dirty="0"/>
          </a:p>
        </p:txBody>
      </p:sp>
      <p:pic>
        <p:nvPicPr>
          <p:cNvPr id="4" name="Picture 3" descr="day 1.tif"/>
          <p:cNvPicPr>
            <a:picLocks noChangeAspect="1"/>
          </p:cNvPicPr>
          <p:nvPr/>
        </p:nvPicPr>
        <p:blipFill>
          <a:blip r:embed="rId2" cstate="print"/>
          <a:srcRect l="1818"/>
          <a:stretch>
            <a:fillRect/>
          </a:stretch>
        </p:blipFill>
        <p:spPr>
          <a:xfrm rot="5400000">
            <a:off x="2239691" y="-487091"/>
            <a:ext cx="4571999" cy="8441781"/>
          </a:xfrm>
          <a:prstGeom prst="rect">
            <a:avLst/>
          </a:prstGeom>
        </p:spPr>
      </p:pic>
    </p:spTree>
    <p:extLst>
      <p:ext uri="{BB962C8B-B14F-4D97-AF65-F5344CB8AC3E}">
        <p14:creationId xmlns:p14="http://schemas.microsoft.com/office/powerpoint/2010/main" val="13010305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1238</TotalTime>
  <Words>4527</Words>
  <Application>Microsoft Office PowerPoint</Application>
  <PresentationFormat>On-screen Show (4:3)</PresentationFormat>
  <Paragraphs>959</Paragraphs>
  <Slides>100</Slides>
  <Notes>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100</vt:i4>
      </vt:variant>
    </vt:vector>
  </HeadingPairs>
  <TitlesOfParts>
    <vt:vector size="103" baseType="lpstr">
      <vt:lpstr>Office Theme</vt:lpstr>
      <vt:lpstr>Chart</vt:lpstr>
      <vt:lpstr>Microsoft Excel Chart</vt:lpstr>
      <vt:lpstr>Knowledge taping between Government and academia  Interfacing between Architecture and Planning through Urban design studio </vt:lpstr>
      <vt:lpstr>Schedule</vt:lpstr>
      <vt:lpstr>PowerPoint Presentation</vt:lpstr>
      <vt:lpstr>Presentation of UDD at AUST, Date 18.10.2014</vt:lpstr>
      <vt:lpstr>Site survey and interactive sessions,  Date 20.10.2014 to 24.10.2014</vt:lpstr>
      <vt:lpstr>Site survey and interactive sessions, Date 20.10.2014 to 24.10.2014</vt:lpstr>
      <vt:lpstr>Site survey and interactive sessions, Date 20.10.2014 to 24.10.2014</vt:lpstr>
      <vt:lpstr>Some output of survey interactive sessions</vt:lpstr>
      <vt:lpstr>PowerPoint Presentation</vt:lpstr>
      <vt:lpstr>Project 01 Redesign of Mymensingh Central Railway Station Area as a Multimodal Transportation Hub </vt:lpstr>
      <vt:lpstr>Project 1: Redesign of Mymensingh Central Railway Station Area as a Multimodal Transportation Hub</vt:lpstr>
      <vt:lpstr>Project 01: Redesign of Mymensingh Central Railway Station area as a multimodal transportation hub.</vt:lpstr>
      <vt:lpstr>Project 01: Redesign of Mymensingh Central Railway Station area as a multimodal transportation hub.</vt:lpstr>
      <vt:lpstr>Survey findings presentation (Date 01.11.2014)</vt:lpstr>
      <vt:lpstr>Survey findings presentation (Date 01.11.2014)</vt:lpstr>
      <vt:lpstr>Survey findings</vt:lpstr>
      <vt:lpstr>PowerPoint Presentation</vt:lpstr>
      <vt:lpstr>PowerPoint Presentation</vt:lpstr>
      <vt:lpstr>Survey findings presentation (Date 08.11.2014)</vt:lpstr>
      <vt:lpstr>Survey findings presentation (Date 08.11.2014)</vt:lpstr>
      <vt:lpstr>Survey findings presentation (Date 08.11.2014)</vt:lpstr>
      <vt:lpstr>Survey findings presentation (existing model)</vt:lpstr>
      <vt:lpstr>PowerPoint Presentation</vt:lpstr>
      <vt:lpstr>PROJECT 02 'Brahmaputra Nod*' Riverfront Development as A Dream Place of Shilpacharya Jainul Abedin (*Nod is a bangalee word of the River)</vt:lpstr>
      <vt:lpstr>Project 2: Brahmaputra Nod Riverfront Development as A Dream Place of Shilpacharya Jainul Abedin</vt:lpstr>
      <vt:lpstr>Field Survey</vt:lpstr>
      <vt:lpstr>Field survey</vt:lpstr>
      <vt:lpstr>Field survey</vt:lpstr>
      <vt:lpstr>Survey findings presentation</vt:lpstr>
      <vt:lpstr>PowerPoint Presentation</vt:lpstr>
      <vt:lpstr>PowerPoint Presentation</vt:lpstr>
      <vt:lpstr>PowerPoint Presentation</vt:lpstr>
      <vt:lpstr>Site Model</vt:lpstr>
      <vt:lpstr>PowerPoint Presentation</vt:lpstr>
      <vt:lpstr>PROJECT 03 Understanding  the  Dynamics  of  Shambhuganj Bazar Area and Its Revitalization</vt:lpstr>
      <vt:lpstr>Project 3: Understanding the Dynamics of Shambhuganj Bazar Area and its Revitalization</vt:lpstr>
      <vt:lpstr>Project 03: Understanding The Dynamics of Shambhuganj Bazaar Area and Its Revitalization</vt:lpstr>
      <vt:lpstr>Survey</vt:lpstr>
      <vt:lpstr>Survey findings</vt:lpstr>
      <vt:lpstr>Survey findings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04 Preservation (Revitalization I Conservation) of Historic Structures of Mymensingh City and Design a Heritage Walk Route to the Historic Old Core. Integrated and Sustainable Tourism Based on Existing Heritage and Religious Structures</vt:lpstr>
      <vt:lpstr>Project 4: Preservation (Revitalization / Conservation) of Historic Structures of Mymensingh City and Design a Heritage Walk Route to the Historic Old Core. Integrated and Sustainable Tourism Based on Existing Heritage and Religious Structures</vt:lpstr>
      <vt:lpstr>Project 04: Preservation of historic structure of Mymensingh city &amp; design a heritage walk route to historic old  core &amp; sustainable tourism based on existing heritage &amp; religious structure</vt:lpstr>
      <vt:lpstr>Survey</vt:lpstr>
      <vt:lpstr>PowerPoint Presentation</vt:lpstr>
      <vt:lpstr>PowerPoint Presentation</vt:lpstr>
      <vt:lpstr>PowerPoint Presentation</vt:lpstr>
      <vt:lpstr>PowerPoint Presentation</vt:lpstr>
      <vt:lpstr>PowerPoint Presentation</vt:lpstr>
      <vt:lpstr>Survey findings</vt:lpstr>
      <vt:lpstr>PowerPoint Presentation</vt:lpstr>
      <vt:lpstr>PowerPoint Presentation</vt:lpstr>
      <vt:lpstr>PROJECT 05 Redesign of 10 (Ten) Important Nodal Points in Mymensingh  City</vt:lpstr>
      <vt:lpstr>Project 5: Redesign of Important Nodal Points in Mymensingh City</vt:lpstr>
      <vt:lpstr>PowerPoint Presentation</vt:lpstr>
      <vt:lpstr>PowerPoint Presentation</vt:lpstr>
      <vt:lpstr>Survey findings presentation</vt:lpstr>
      <vt:lpstr>Survey findings presentation</vt:lpstr>
      <vt:lpstr>PowerPoint Presentation</vt:lpstr>
      <vt:lpstr>Project 06 Amusement in a  'Char':  Proposed Leisure and Recreational Facilities in Mymensingh</vt:lpstr>
      <vt:lpstr>Project 6: Amusement in a ‘Char’: Proposed Leisure and Recreational Facilities in Mymensingh</vt:lpstr>
      <vt:lpstr>Project 06: Amusement in a “Char” : Proposed  leisure and recreational facilities in Mymensingh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07 Reconsidering the "BSCIC" Industrial Estate and Feasible Alternative Use</vt:lpstr>
      <vt:lpstr>Project 7: Reconsidering the “BSCIC” Industrial Estate and Feasible Alternative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08 Open Space Adaptation in Disaster Management: Designing Recreational Facilities and Open Spaces in Mymensingh City and Their Possible Utilization in Disaster Management Program</vt:lpstr>
      <vt:lpstr>Project 8: Open Space Adaptation in Disaster Management: Designing Recreational Facilities and Open Spaces in Mymensingh City and Their Possible Utilization in Disaster Management Program</vt:lpstr>
      <vt:lpstr>Project 08: Open space adaptation in disaster management: designing recreational facilities and open spaces in Mymensingh City and their possible utilization in disaster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1: Redesign of Mymensingh Central Railway Station Area as a Multimodal Transportation Hub</dc:title>
  <dc:creator>Dibbendu Saha</dc:creator>
  <cp:lastModifiedBy>MSDP</cp:lastModifiedBy>
  <cp:revision>17</cp:revision>
  <cp:lastPrinted>2015-08-29T01:24:15Z</cp:lastPrinted>
  <dcterms:created xsi:type="dcterms:W3CDTF">2014-11-13T16:42:35Z</dcterms:created>
  <dcterms:modified xsi:type="dcterms:W3CDTF">2015-08-29T01:25:49Z</dcterms:modified>
</cp:coreProperties>
</file>