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56" r:id="rId3"/>
    <p:sldId id="283" r:id="rId4"/>
    <p:sldId id="257" r:id="rId5"/>
    <p:sldId id="258" r:id="rId6"/>
    <p:sldId id="259" r:id="rId7"/>
    <p:sldId id="260" r:id="rId8"/>
    <p:sldId id="284" r:id="rId9"/>
    <p:sldId id="285" r:id="rId10"/>
    <p:sldId id="287" r:id="rId11"/>
    <p:sldId id="261" r:id="rId12"/>
    <p:sldId id="263" r:id="rId13"/>
    <p:sldId id="262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86" r:id="rId25"/>
    <p:sldId id="278" r:id="rId26"/>
    <p:sldId id="279" r:id="rId27"/>
    <p:sldId id="281" r:id="rId28"/>
    <p:sldId id="280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68520-8D21-400B-8920-B2069094DE41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2A4E0-4E7C-4CE7-94E0-FF976193F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05600" y="12192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Black" pitchFamily="34" charset="0"/>
              </a:rPr>
              <a:t>PROJECT:1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771471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Arial Black" pitchFamily="34" charset="0"/>
              </a:rPr>
              <a:t>REDESIGN OF MYMENSINGH CENTRAL RAILWAY STATION AREA AS A TRANSPORTATION HUB</a:t>
            </a:r>
            <a:endParaRPr lang="en-US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SSING MAP khk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ssing pat n mintu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GHMARA N NOTUN BAGAR k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652"/>
            <a:ext cx="9144000" cy="679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DE MAP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DE 3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DE MAP 2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S STANDS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HAT1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st1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640080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286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TRANSPORTATION </a:t>
            </a:r>
            <a:r>
              <a:rPr lang="en-US" sz="2000" dirty="0" smtClean="0">
                <a:latin typeface="Arial Black" pitchFamily="34" charset="0"/>
              </a:rPr>
              <a:t>HUB</a:t>
            </a:r>
            <a:endParaRPr lang="en-US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ST2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s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E STUDY 1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E SYTUDY 2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WWW6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52400"/>
            <a:ext cx="419100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286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WHY TRANSPORTATION HUB</a:t>
            </a:r>
            <a:endParaRPr lang="en-US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1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419100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286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WHY TRANSPORTATION HUB</a:t>
            </a:r>
            <a:endParaRPr lang="en-US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2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419100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286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WHY TRANSPORTATION HUB</a:t>
            </a:r>
            <a:endParaRPr lang="en-US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3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4191000" cy="533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286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WHY TRANSPORTATION HUB</a:t>
            </a:r>
            <a:endParaRPr lang="en-US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WW2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WWW3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26</Words>
  <Application>Microsoft Office PowerPoint</Application>
  <PresentationFormat>On-screen Show (4:3)</PresentationFormat>
  <Paragraphs>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14</cp:revision>
  <dcterms:created xsi:type="dcterms:W3CDTF">2014-12-10T21:02:17Z</dcterms:created>
  <dcterms:modified xsi:type="dcterms:W3CDTF">2014-12-22T07:11:08Z</dcterms:modified>
</cp:coreProperties>
</file>