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29"/>
  </p:notesMasterIdLst>
  <p:sldIdLst>
    <p:sldId id="257" r:id="rId2"/>
    <p:sldId id="259" r:id="rId3"/>
    <p:sldId id="263" r:id="rId4"/>
    <p:sldId id="265" r:id="rId5"/>
    <p:sldId id="260" r:id="rId6"/>
    <p:sldId id="268" r:id="rId7"/>
    <p:sldId id="300" r:id="rId8"/>
    <p:sldId id="261" r:id="rId9"/>
    <p:sldId id="269" r:id="rId10"/>
    <p:sldId id="271" r:id="rId11"/>
    <p:sldId id="272" r:id="rId12"/>
    <p:sldId id="273" r:id="rId13"/>
    <p:sldId id="279" r:id="rId14"/>
    <p:sldId id="274" r:id="rId15"/>
    <p:sldId id="280" r:id="rId16"/>
    <p:sldId id="290" r:id="rId17"/>
    <p:sldId id="293" r:id="rId18"/>
    <p:sldId id="292" r:id="rId19"/>
    <p:sldId id="294" r:id="rId20"/>
    <p:sldId id="295" r:id="rId21"/>
    <p:sldId id="282" r:id="rId22"/>
    <p:sldId id="283" r:id="rId23"/>
    <p:sldId id="284" r:id="rId24"/>
    <p:sldId id="285" r:id="rId25"/>
    <p:sldId id="286" r:id="rId26"/>
    <p:sldId id="291" r:id="rId27"/>
    <p:sldId id="27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CP%20Check_240914\GeoReferanced%20Map%20Shapfile\REFERANCED%20sheat%20lis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Referenced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Mauza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Unions/Municipality By GCP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8170078740157483"/>
          <c:y val="0.8774962504686916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2706893781134522E-2"/>
          <c:y val="3.2809245618491252E-2"/>
          <c:w val="0.8372264181263056"/>
          <c:h val="0.5332562865125731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'[REFERANCED sheat list.xlsx]Sheet1'!$M$1</c:f>
              <c:strCache>
                <c:ptCount val="1"/>
                <c:pt idx="0">
                  <c:v>Mauza No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'[REFERANCED sheat list.xlsx]Sheet1'!$L$2:$L$12</c:f>
              <c:strCache>
                <c:ptCount val="11"/>
                <c:pt idx="0">
                  <c:v>Mymensingh Municipality</c:v>
                </c:pt>
                <c:pt idx="1">
                  <c:v>Akua</c:v>
                </c:pt>
                <c:pt idx="2">
                  <c:v>Baera</c:v>
                </c:pt>
                <c:pt idx="3">
                  <c:v>Bhabkhali</c:v>
                </c:pt>
                <c:pt idx="4">
                  <c:v>Bhangnamari</c:v>
                </c:pt>
                <c:pt idx="5">
                  <c:v>Char Ishwardia</c:v>
                </c:pt>
                <c:pt idx="6">
                  <c:v>Char Nilakshmia</c:v>
                </c:pt>
                <c:pt idx="7">
                  <c:v>Dapunia</c:v>
                </c:pt>
                <c:pt idx="8">
                  <c:v>Ghagra</c:v>
                </c:pt>
                <c:pt idx="9">
                  <c:v>Khagdahar</c:v>
                </c:pt>
                <c:pt idx="10">
                  <c:v>Sirta</c:v>
                </c:pt>
              </c:strCache>
            </c:strRef>
          </c:cat>
          <c:val>
            <c:numRef>
              <c:f>'[REFERANCED sheat list.xlsx]Sheet1'!$M$2:$M$12</c:f>
              <c:numCache>
                <c:formatCode>General</c:formatCode>
                <c:ptCount val="11"/>
                <c:pt idx="0">
                  <c:v>15</c:v>
                </c:pt>
                <c:pt idx="1">
                  <c:v>2</c:v>
                </c:pt>
                <c:pt idx="2">
                  <c:v>1</c:v>
                </c:pt>
                <c:pt idx="3">
                  <c:v>4</c:v>
                </c:pt>
                <c:pt idx="4">
                  <c:v>1</c:v>
                </c:pt>
                <c:pt idx="5">
                  <c:v>3</c:v>
                </c:pt>
                <c:pt idx="6">
                  <c:v>4</c:v>
                </c:pt>
                <c:pt idx="7">
                  <c:v>3</c:v>
                </c:pt>
                <c:pt idx="8">
                  <c:v>1</c:v>
                </c:pt>
                <c:pt idx="9">
                  <c:v>2</c:v>
                </c:pt>
                <c:pt idx="10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044800"/>
        <c:axId val="94204672"/>
        <c:axId val="0"/>
      </c:bar3DChart>
      <c:catAx>
        <c:axId val="84044800"/>
        <c:scaling>
          <c:orientation val="minMax"/>
        </c:scaling>
        <c:delete val="0"/>
        <c:axPos val="b"/>
        <c:majorTickMark val="out"/>
        <c:minorTickMark val="none"/>
        <c:tickLblPos val="nextTo"/>
        <c:crossAx val="94204672"/>
        <c:crosses val="autoZero"/>
        <c:auto val="1"/>
        <c:lblAlgn val="ctr"/>
        <c:lblOffset val="100"/>
        <c:noMultiLvlLbl val="0"/>
      </c:catAx>
      <c:valAx>
        <c:axId val="94204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4044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737095363079642"/>
          <c:y val="2.6719785026871695E-2"/>
          <c:w val="0.20931838877283201"/>
          <c:h val="9.7219964439928863E-2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A1CD20-1505-417F-A632-2133BBE5B947}" type="datetimeFigureOut">
              <a:rPr lang="en-US" smtClean="0"/>
              <a:t>8/29/2015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7F98F-88DC-4EC0-BFF6-AD3D6BE10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59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7F98F-88DC-4EC0-BFF6-AD3D6BE10F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41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8/29/2015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914399"/>
          </a:xfrm>
        </p:spPr>
        <p:txBody>
          <a:bodyPr>
            <a:noAutofit/>
          </a:bodyPr>
          <a:lstStyle/>
          <a:p>
            <a:r>
              <a:rPr lang="en-US" sz="5400" dirty="0" err="1" smtClean="0">
                <a:solidFill>
                  <a:srgbClr val="00B050"/>
                </a:solidFill>
              </a:rPr>
              <a:t>MSDP</a:t>
            </a:r>
            <a:r>
              <a:rPr lang="en-US" sz="5400" dirty="0" smtClean="0">
                <a:solidFill>
                  <a:srgbClr val="00B050"/>
                </a:solidFill>
              </a:rPr>
              <a:t>, 2011-2031 Project</a:t>
            </a:r>
            <a:endParaRPr lang="en-US" sz="5400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05000"/>
            <a:ext cx="7010400" cy="3886200"/>
          </a:xfrm>
        </p:spPr>
        <p:txBody>
          <a:bodyPr>
            <a:normAutofit/>
          </a:bodyPr>
          <a:lstStyle/>
          <a:p>
            <a:r>
              <a:rPr lang="en-US" sz="4400" b="1" u="sng" dirty="0" smtClean="0">
                <a:solidFill>
                  <a:srgbClr val="0070C0"/>
                </a:solidFill>
              </a:rPr>
              <a:t>SURVEY  WORK </a:t>
            </a:r>
            <a:r>
              <a:rPr lang="en-US" sz="4400" b="1" u="sng" dirty="0" smtClean="0">
                <a:solidFill>
                  <a:srgbClr val="0070C0"/>
                </a:solidFill>
              </a:rPr>
              <a:t>steps</a:t>
            </a:r>
            <a:r>
              <a:rPr lang="en-US" sz="4400" b="1" u="sng" dirty="0" smtClean="0">
                <a:solidFill>
                  <a:srgbClr val="0070C0"/>
                </a:solidFill>
              </a:rPr>
              <a:t>:</a:t>
            </a:r>
            <a:endParaRPr lang="en-US" sz="4400" b="1" u="sng" dirty="0" smtClean="0">
              <a:solidFill>
                <a:srgbClr val="0070C0"/>
              </a:solidFill>
            </a:endParaRPr>
          </a:p>
          <a:p>
            <a:pPr marL="514350" indent="-514350" algn="l"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Data Base.</a:t>
            </a:r>
          </a:p>
          <a:p>
            <a:pPr marL="514350" indent="-514350" algn="l"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Mapping.</a:t>
            </a:r>
          </a:p>
          <a:p>
            <a:pPr marL="514350" indent="-514350" algn="l"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Analyses.</a:t>
            </a:r>
          </a:p>
          <a:p>
            <a:pPr marL="514350" indent="-514350" algn="l"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On Table Discursion and</a:t>
            </a:r>
          </a:p>
          <a:p>
            <a:pPr marL="514350" indent="-514350" algn="l">
              <a:buAutoNum type="arabicPeriod"/>
            </a:pPr>
            <a:r>
              <a:rPr lang="en-US" sz="3600" dirty="0" smtClean="0">
                <a:solidFill>
                  <a:srgbClr val="FF0000"/>
                </a:solidFill>
              </a:rPr>
              <a:t>Other etc. </a:t>
            </a:r>
          </a:p>
          <a:p>
            <a:pPr algn="l"/>
            <a:endParaRPr lang="en-US" dirty="0" smtClean="0"/>
          </a:p>
          <a:p>
            <a:pPr marL="514350" indent="-514350" algn="l">
              <a:buAutoNum type="arabicPeriod"/>
            </a:pPr>
            <a:endParaRPr lang="en-US" dirty="0" smtClean="0"/>
          </a:p>
          <a:p>
            <a:pPr marL="514350" indent="-514350" algn="l">
              <a:buAutoNum type="arabicPeriod"/>
            </a:pPr>
            <a:endParaRPr lang="en-US" dirty="0" smtClean="0"/>
          </a:p>
          <a:p>
            <a:pPr algn="l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356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295400"/>
          </a:xfrm>
        </p:spPr>
        <p:txBody>
          <a:bodyPr>
            <a:noAutofit/>
          </a:bodyPr>
          <a:lstStyle/>
          <a:p>
            <a:r>
              <a:rPr lang="en-US" sz="3600" dirty="0" err="1"/>
              <a:t>UDD</a:t>
            </a:r>
            <a:r>
              <a:rPr lang="en-US" sz="3600" dirty="0"/>
              <a:t> Personal Staff </a:t>
            </a:r>
            <a:r>
              <a:rPr lang="en-US" sz="3600" dirty="0" smtClean="0"/>
              <a:t>Field </a:t>
            </a:r>
            <a:r>
              <a:rPr lang="en-US" sz="3600" dirty="0"/>
              <a:t>Map </a:t>
            </a:r>
            <a:r>
              <a:rPr lang="en-US" sz="3600" dirty="0" err="1" smtClean="0"/>
              <a:t>Chacking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1524000"/>
            <a:ext cx="3822192" cy="5334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Group-A</a:t>
            </a:r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524000"/>
            <a:ext cx="3822192" cy="5334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Group-B</a:t>
            </a:r>
            <a:endParaRPr lang="en-US" sz="3600" dirty="0"/>
          </a:p>
        </p:txBody>
      </p:sp>
      <p:pic>
        <p:nvPicPr>
          <p:cNvPr id="2051" name="Picture 3" descr="D:\Power Point Wark shope TMC\DSC0260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5" y="2438400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Power Point Wark shope TMC\DSC026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383" y="2438400"/>
            <a:ext cx="4510617" cy="338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93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8328"/>
            <a:ext cx="9144000" cy="957072"/>
          </a:xfrm>
        </p:spPr>
        <p:txBody>
          <a:bodyPr>
            <a:noAutofit/>
          </a:bodyPr>
          <a:lstStyle/>
          <a:p>
            <a:r>
              <a:rPr lang="en-US" sz="3200" dirty="0" err="1"/>
              <a:t>UDD</a:t>
            </a:r>
            <a:r>
              <a:rPr lang="en-US" sz="3200" dirty="0"/>
              <a:t> Personal Staff Field Map </a:t>
            </a:r>
            <a:r>
              <a:rPr lang="en-US" sz="3200" dirty="0" err="1" smtClean="0"/>
              <a:t>Chacking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1371600"/>
            <a:ext cx="3822192" cy="6096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Group-C</a:t>
            </a:r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3822192" cy="685799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Group-D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52400" y="2057401"/>
            <a:ext cx="4353455" cy="3276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9" name="Picture 5" descr="D:\Power Point Wark shope TMC\DSC0876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2133600"/>
            <a:ext cx="434340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ower Point Wark shope TMC\DSC087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44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338328"/>
            <a:ext cx="8763000" cy="125272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UDD</a:t>
            </a:r>
            <a:r>
              <a:rPr lang="en-US" sz="3200" dirty="0">
                <a:solidFill>
                  <a:srgbClr val="FF0000"/>
                </a:solidFill>
              </a:rPr>
              <a:t> Personal Staff Field Map </a:t>
            </a:r>
            <a:r>
              <a:rPr lang="en-US" sz="3200" dirty="0" smtClean="0">
                <a:solidFill>
                  <a:srgbClr val="FF0000"/>
                </a:solidFill>
              </a:rPr>
              <a:t>caking &amp; Data Entry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D:\Power Point Wark shope TMC\DSC028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763000" cy="536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91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562088" cy="114300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Filed Data entry </a:t>
            </a:r>
            <a:endParaRPr lang="en-US" sz="6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1955563"/>
              </p:ext>
            </p:extLst>
          </p:nvPr>
        </p:nvGraphicFramePr>
        <p:xfrm>
          <a:off x="228606" y="1219203"/>
          <a:ext cx="8686790" cy="4277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15"/>
                <a:gridCol w="425302"/>
                <a:gridCol w="425302"/>
                <a:gridCol w="425302"/>
                <a:gridCol w="425302"/>
                <a:gridCol w="425302"/>
                <a:gridCol w="425302"/>
                <a:gridCol w="425302"/>
                <a:gridCol w="425302"/>
                <a:gridCol w="425302"/>
                <a:gridCol w="505046"/>
                <a:gridCol w="563968"/>
                <a:gridCol w="604653"/>
                <a:gridCol w="583608"/>
                <a:gridCol w="425302"/>
                <a:gridCol w="425302"/>
                <a:gridCol w="425302"/>
                <a:gridCol w="425302"/>
                <a:gridCol w="410974"/>
              </a:tblGrid>
              <a:tr h="5085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ADPC_ID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UDD_ID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NAME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Construction_Year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H.H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Floor_Hight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STRUCTYPE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Holding_No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Para__Moholla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Ward no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G_Floor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1st_F_Use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2nd_F_Use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3rd_F_Use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4th_F_Use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5th_F_Use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6_th_F_Use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7th_F_Use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8th_FtoUp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_</a:t>
                      </a:r>
                    </a:p>
                  </a:txBody>
                  <a:tcPr marL="9525" marR="9525" marT="9525" marB="0" anchor="b"/>
                </a:tc>
              </a:tr>
              <a:tr h="59861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30783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Halim Loz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Semi Pucca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116/ka Bagmara Road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Bagmara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Residence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861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30782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Halim Loz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Pucca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116/ka Bagmara Road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Bagmara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Residence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861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30777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Sapil, Abdus Salam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Pucca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44/8, Bagmara Road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Bagmara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Residence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Residence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Residence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Residence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6561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30802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MD. Moklesur Rahman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Semi Pucca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116/B, Bagmara Road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Bagmara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Residence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861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30786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Abdul Mazid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Semi Pucca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116/B, Bagmara Road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Bagmara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Residence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98613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30784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Abdur Rajjak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Pucca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116/B, Bagmara Road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Bagmara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Residence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456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38328"/>
            <a:ext cx="8839200" cy="1252728"/>
          </a:xfrm>
        </p:spPr>
        <p:txBody>
          <a:bodyPr>
            <a:noAutofit/>
          </a:bodyPr>
          <a:lstStyle/>
          <a:p>
            <a:r>
              <a:rPr lang="en-US" sz="3200" dirty="0" err="1"/>
              <a:t>UDD</a:t>
            </a:r>
            <a:r>
              <a:rPr lang="en-US" sz="3200" dirty="0"/>
              <a:t> Personal Staff </a:t>
            </a:r>
            <a:r>
              <a:rPr lang="en-US" sz="3200" dirty="0" smtClean="0"/>
              <a:t>Computer Data Entry 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1600200"/>
            <a:ext cx="3822192" cy="381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Computer Data entry 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1"/>
            <a:ext cx="3822192" cy="380999"/>
          </a:xfrm>
        </p:spPr>
        <p:txBody>
          <a:bodyPr>
            <a:noAutofit/>
          </a:bodyPr>
          <a:lstStyle/>
          <a:p>
            <a:r>
              <a:rPr lang="en-US" sz="2800" dirty="0"/>
              <a:t>Computer Data entry </a:t>
            </a:r>
          </a:p>
        </p:txBody>
      </p:sp>
      <p:pic>
        <p:nvPicPr>
          <p:cNvPr id="1026" name="Picture 2" descr="I:\DCIM\101MSDCF\DSC0294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4114800" cy="346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DCIM\101MSDCF\DSC0295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133599"/>
            <a:ext cx="4117975" cy="348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UDD</a:t>
            </a:r>
            <a:r>
              <a:rPr lang="en-US" sz="3200" dirty="0"/>
              <a:t> Personal Staff Computer Data Entry </a:t>
            </a:r>
          </a:p>
        </p:txBody>
      </p:sp>
      <p:pic>
        <p:nvPicPr>
          <p:cNvPr id="2050" name="Picture 2" descr="I:\DCIM\101MSDCF\DSC029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DCIM\101MSDCF\DSC029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1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26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5638800" y="304800"/>
            <a:ext cx="3276600" cy="838200"/>
          </a:xfrm>
        </p:spPr>
        <p:txBody>
          <a:bodyPr/>
          <a:lstStyle/>
          <a:p>
            <a:pPr algn="r" eaLnBrk="1" hangingPunct="1"/>
            <a:r>
              <a:rPr lang="en-US" altLang="en-US" sz="2800" smtClean="0">
                <a:solidFill>
                  <a:srgbClr val="C00000"/>
                </a:solidFill>
                <a:latin typeface="Berlin Sans FB" pitchFamily="34" charset="0"/>
              </a:rPr>
              <a:t>Steps of Work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676400"/>
            <a:ext cx="7239000" cy="4953000"/>
          </a:xfrm>
        </p:spPr>
        <p:txBody>
          <a:bodyPr/>
          <a:lstStyle/>
          <a:p>
            <a:pPr eaLnBrk="1" hangingPunct="1">
              <a:lnSpc>
                <a:spcPct val="170000"/>
              </a:lnSpc>
              <a:buSzPct val="100000"/>
            </a:pPr>
            <a:r>
              <a:rPr lang="en-US" altLang="en-US" sz="2000" smtClean="0">
                <a:latin typeface="Berlin Sans FB" pitchFamily="34" charset="0"/>
              </a:rPr>
              <a:t>Step – 1   :  Mouza Map Collection &amp; Scanning</a:t>
            </a:r>
          </a:p>
          <a:p>
            <a:pPr eaLnBrk="1" hangingPunct="1">
              <a:lnSpc>
                <a:spcPct val="170000"/>
              </a:lnSpc>
              <a:buSzPct val="100000"/>
            </a:pPr>
            <a:r>
              <a:rPr lang="en-US" altLang="en-US" sz="2000" smtClean="0">
                <a:latin typeface="Berlin Sans FB" pitchFamily="34" charset="0"/>
              </a:rPr>
              <a:t>Step – 2  :  Mouza Map Georefferncing </a:t>
            </a:r>
          </a:p>
          <a:p>
            <a:pPr eaLnBrk="1" hangingPunct="1">
              <a:lnSpc>
                <a:spcPct val="170000"/>
              </a:lnSpc>
              <a:buSzPct val="100000"/>
            </a:pPr>
            <a:r>
              <a:rPr lang="en-US" altLang="en-US" sz="2000" smtClean="0">
                <a:latin typeface="Berlin Sans FB" pitchFamily="34" charset="0"/>
              </a:rPr>
              <a:t>Step – 3  :  Mouza map Digitizing </a:t>
            </a:r>
          </a:p>
          <a:p>
            <a:pPr eaLnBrk="1" hangingPunct="1">
              <a:lnSpc>
                <a:spcPct val="170000"/>
              </a:lnSpc>
              <a:buSzPct val="100000"/>
            </a:pPr>
            <a:r>
              <a:rPr lang="en-US" altLang="en-US" sz="2000" smtClean="0">
                <a:latin typeface="Berlin Sans FB" pitchFamily="34" charset="0"/>
              </a:rPr>
              <a:t>Step – 4 : Base Map Preparation </a:t>
            </a:r>
          </a:p>
          <a:p>
            <a:pPr eaLnBrk="1" hangingPunct="1">
              <a:lnSpc>
                <a:spcPct val="170000"/>
              </a:lnSpc>
              <a:buSzPct val="100000"/>
            </a:pPr>
            <a:r>
              <a:rPr lang="en-US" altLang="en-US" sz="2000" smtClean="0">
                <a:latin typeface="Berlin Sans FB" pitchFamily="34" charset="0"/>
              </a:rPr>
              <a:t>Step -5    : Draft Print Received</a:t>
            </a:r>
          </a:p>
          <a:p>
            <a:pPr eaLnBrk="1" hangingPunct="1">
              <a:lnSpc>
                <a:spcPct val="170000"/>
              </a:lnSpc>
              <a:buSzPct val="100000"/>
            </a:pPr>
            <a:r>
              <a:rPr lang="en-US" altLang="en-US" sz="2000" smtClean="0">
                <a:latin typeface="Berlin Sans FB" pitchFamily="34" charset="0"/>
              </a:rPr>
              <a:t>Step -6    : Mouza Map Check (Light Table)</a:t>
            </a:r>
          </a:p>
          <a:p>
            <a:pPr eaLnBrk="1" hangingPunct="1">
              <a:lnSpc>
                <a:spcPct val="170000"/>
              </a:lnSpc>
              <a:buSzPct val="100000"/>
            </a:pPr>
            <a:r>
              <a:rPr lang="en-US" altLang="en-US" sz="2000" smtClean="0">
                <a:latin typeface="Berlin Sans FB" pitchFamily="34" charset="0"/>
              </a:rPr>
              <a:t>Step -7    : Georefferncing Check</a:t>
            </a:r>
          </a:p>
          <a:p>
            <a:pPr eaLnBrk="1" hangingPunct="1">
              <a:lnSpc>
                <a:spcPct val="170000"/>
              </a:lnSpc>
              <a:buSzPct val="100000"/>
            </a:pPr>
            <a:r>
              <a:rPr lang="en-US" altLang="en-US" sz="2000" smtClean="0">
                <a:latin typeface="Berlin Sans FB" pitchFamily="34" charset="0"/>
              </a:rPr>
              <a:t>Step -8    : Finalization of Mouza/ Base  Map Preparation </a:t>
            </a:r>
          </a:p>
          <a:p>
            <a:pPr eaLnBrk="1" hangingPunct="1">
              <a:lnSpc>
                <a:spcPct val="170000"/>
              </a:lnSpc>
              <a:buSzPct val="100000"/>
            </a:pPr>
            <a:endParaRPr lang="en-US" altLang="en-US" sz="2000" smtClean="0">
              <a:latin typeface="Berlin Sans FB" pitchFamily="34" charset="0"/>
            </a:endParaRPr>
          </a:p>
          <a:p>
            <a:pPr eaLnBrk="1" hangingPunct="1">
              <a:lnSpc>
                <a:spcPct val="170000"/>
              </a:lnSpc>
              <a:buSzPct val="100000"/>
            </a:pPr>
            <a:endParaRPr lang="en-US" altLang="en-US" sz="2000" smtClean="0"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9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2362200" y="304800"/>
            <a:ext cx="6632575" cy="609600"/>
          </a:xfrm>
        </p:spPr>
        <p:txBody>
          <a:bodyPr/>
          <a:lstStyle/>
          <a:p>
            <a:pPr algn="r" eaLnBrk="1" hangingPunct="1"/>
            <a:r>
              <a:rPr lang="en-US" altLang="en-US" sz="2800" smtClean="0">
                <a:solidFill>
                  <a:srgbClr val="C00000"/>
                </a:solidFill>
                <a:latin typeface="Berlin Sans FB" pitchFamily="34" charset="0"/>
              </a:rPr>
              <a:t>Step – 2 : Mouza Map Georefferncing</a:t>
            </a:r>
            <a:endParaRPr lang="en-GB" altLang="en-US" sz="2800" smtClean="0">
              <a:solidFill>
                <a:srgbClr val="C00000"/>
              </a:solidFill>
            </a:endParaRP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762000" y="1752600"/>
            <a:ext cx="8001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2200">
                <a:latin typeface="Tw Cen MT" pitchFamily="34" charset="0"/>
              </a:rPr>
              <a:t>Mouza Maps are geo-referenced by some Sequential Steps. These are :</a:t>
            </a:r>
          </a:p>
          <a:p>
            <a:pPr eaLnBrk="1" hangingPunct="1"/>
            <a:endParaRPr lang="en-GB" altLang="en-US">
              <a:latin typeface="Tw Cen MT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q"/>
            </a:pPr>
            <a:r>
              <a:rPr lang="en-GB" altLang="en-US" sz="2000">
                <a:latin typeface="Tw Cen MT" pitchFamily="34" charset="0"/>
              </a:rPr>
              <a:t>  Selection/Identification of GCP Location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q"/>
            </a:pPr>
            <a:r>
              <a:rPr lang="en-GB" altLang="en-US" sz="2000">
                <a:latin typeface="Tw Cen MT" pitchFamily="34" charset="0"/>
              </a:rPr>
              <a:t>  Collection of Coordinates of GCP by GPS Survey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Font typeface="Wingdings" pitchFamily="2" charset="2"/>
              <a:buChar char="q"/>
            </a:pPr>
            <a:r>
              <a:rPr lang="en-GB" altLang="en-US" sz="2000">
                <a:latin typeface="Tw Cen MT" pitchFamily="34" charset="0"/>
              </a:rPr>
              <a:t>  Updating Raster Image by GCP value to real world Coordinate</a:t>
            </a:r>
            <a:endParaRPr lang="en-GB" altLang="en-US">
              <a:latin typeface="Tw Cen MT" pitchFamily="34" charset="0"/>
            </a:endParaRPr>
          </a:p>
          <a:p>
            <a:pPr eaLnBrk="1" hangingPunct="1"/>
            <a:endParaRPr lang="en-GB" altLang="en-US">
              <a:latin typeface="Tw Cen MT" pitchFamily="34" charset="0"/>
            </a:endParaRPr>
          </a:p>
          <a:p>
            <a:pPr eaLnBrk="1" hangingPunct="1"/>
            <a:endParaRPr lang="en-GB" altLang="en-US">
              <a:latin typeface="Tw Cen MT" pitchFamily="34" charset="0"/>
            </a:endParaRPr>
          </a:p>
          <a:p>
            <a:pPr eaLnBrk="1" hangingPunct="1"/>
            <a:endParaRPr lang="en-GB" altLang="en-US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6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736600" y="152400"/>
            <a:ext cx="8153400" cy="381000"/>
          </a:xfrm>
        </p:spPr>
        <p:txBody>
          <a:bodyPr>
            <a:normAutofit fontScale="90000"/>
          </a:bodyPr>
          <a:lstStyle/>
          <a:p>
            <a:pPr algn="r" eaLnBrk="1" hangingPunct="1">
              <a:lnSpc>
                <a:spcPct val="170000"/>
              </a:lnSpc>
            </a:pPr>
            <a:r>
              <a:rPr lang="en-US" altLang="en-US" sz="2800" smtClean="0">
                <a:solidFill>
                  <a:srgbClr val="C00000"/>
                </a:solidFill>
                <a:latin typeface="Berlin Sans FB" pitchFamily="34" charset="0"/>
              </a:rPr>
              <a:t>Step – 1 : Mouza Map Collection &amp; Scanning</a:t>
            </a: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327025" y="762000"/>
            <a:ext cx="876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The </a:t>
            </a:r>
            <a:r>
              <a:rPr lang="en-US" altLang="en-US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mouza</a:t>
            </a:r>
            <a:r>
              <a:rPr lang="en-US" alt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</a:rPr>
              <a:t> maps have been collected and Scanned with  five Hundred pixel per inch </a:t>
            </a:r>
          </a:p>
        </p:txBody>
      </p:sp>
      <p:sp>
        <p:nvSpPr>
          <p:cNvPr id="12292" name="TextBox 6"/>
          <p:cNvSpPr txBox="1">
            <a:spLocks noChangeArrowheads="1"/>
          </p:cNvSpPr>
          <p:nvPr/>
        </p:nvSpPr>
        <p:spPr bwMode="auto">
          <a:xfrm>
            <a:off x="4419600" y="1676400"/>
            <a:ext cx="419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>
                <a:latin typeface="Tw Cen MT" pitchFamily="34" charset="0"/>
              </a:rPr>
              <a:t>Map Scanning with Drum Scanner</a:t>
            </a:r>
            <a:endParaRPr lang="en-GB" altLang="en-US">
              <a:latin typeface="Tw Cen MT" pitchFamily="34" charset="0"/>
            </a:endParaRPr>
          </a:p>
        </p:txBody>
      </p:sp>
      <p:pic>
        <p:nvPicPr>
          <p:cNvPr id="122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251325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3714750"/>
            <a:ext cx="4359275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itle 1"/>
          <p:cNvSpPr txBox="1">
            <a:spLocks/>
          </p:cNvSpPr>
          <p:nvPr/>
        </p:nvSpPr>
        <p:spPr bwMode="auto">
          <a:xfrm>
            <a:off x="1473200" y="6096000"/>
            <a:ext cx="2971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GB" altLang="en-US" sz="2000" b="1">
                <a:latin typeface="Tw Cen MT" pitchFamily="34" charset="0"/>
              </a:rPr>
              <a:t>Copy of Scanned Map</a:t>
            </a:r>
          </a:p>
        </p:txBody>
      </p:sp>
    </p:spTree>
    <p:extLst>
      <p:ext uri="{BB962C8B-B14F-4D97-AF65-F5344CB8AC3E}">
        <p14:creationId xmlns:p14="http://schemas.microsoft.com/office/powerpoint/2010/main" val="226121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6"/>
          <p:cNvSpPr txBox="1">
            <a:spLocks noChangeArrowheads="1"/>
          </p:cNvSpPr>
          <p:nvPr/>
        </p:nvSpPr>
        <p:spPr bwMode="auto">
          <a:xfrm>
            <a:off x="304800" y="5410200"/>
            <a:ext cx="381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/>
              <a:t>Mouza Sheet Check on Light Table By MSDP Team UDD</a:t>
            </a:r>
          </a:p>
        </p:txBody>
      </p:sp>
      <p:pic>
        <p:nvPicPr>
          <p:cNvPr id="1843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5466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3584575"/>
            <a:ext cx="4364037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itle 2"/>
          <p:cNvSpPr>
            <a:spLocks noGrp="1"/>
          </p:cNvSpPr>
          <p:nvPr>
            <p:ph type="title"/>
          </p:nvPr>
        </p:nvSpPr>
        <p:spPr>
          <a:xfrm>
            <a:off x="1689100" y="304800"/>
            <a:ext cx="5715000" cy="49530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en-GB" altLang="en-US" sz="3200" smtClean="0">
                <a:solidFill>
                  <a:srgbClr val="C00000"/>
                </a:solidFill>
                <a:latin typeface="Berlin Sans FB" pitchFamily="34" charset="0"/>
              </a:rPr>
              <a:t>Step- 6 Mouza Map Check  </a:t>
            </a:r>
          </a:p>
        </p:txBody>
      </p:sp>
    </p:spTree>
    <p:extLst>
      <p:ext uri="{BB962C8B-B14F-4D97-AF65-F5344CB8AC3E}">
        <p14:creationId xmlns:p14="http://schemas.microsoft.com/office/powerpoint/2010/main" val="390555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8600" y="1"/>
            <a:ext cx="9372600" cy="609599"/>
          </a:xfrm>
        </p:spPr>
        <p:txBody>
          <a:bodyPr>
            <a:noAutofit/>
          </a:bodyPr>
          <a:lstStyle/>
          <a:p>
            <a:pPr algn="ctr"/>
            <a:r>
              <a:rPr lang="en-US" sz="2800" u="sng" dirty="0" err="1" smtClean="0">
                <a:solidFill>
                  <a:schemeClr val="tx1"/>
                </a:solidFill>
              </a:rPr>
              <a:t>MSDP</a:t>
            </a:r>
            <a:r>
              <a:rPr lang="en-US" sz="2800" u="sng" dirty="0" smtClean="0">
                <a:solidFill>
                  <a:schemeClr val="tx1"/>
                </a:solidFill>
              </a:rPr>
              <a:t>, 2011-2031 Project  </a:t>
            </a:r>
            <a:r>
              <a:rPr lang="en-US" sz="2800" u="sng" dirty="0">
                <a:solidFill>
                  <a:schemeClr val="tx1"/>
                </a:solidFill>
              </a:rPr>
              <a:t>Survey  work Mythology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8686800" cy="5791200"/>
          </a:xfrm>
        </p:spPr>
        <p:txBody>
          <a:bodyPr>
            <a:normAutofit lnSpcReduction="10000"/>
          </a:bodyPr>
          <a:lstStyle/>
          <a:p>
            <a:pPr marL="514350" indent="-514350" algn="l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Collation  of Image.</a:t>
            </a:r>
          </a:p>
          <a:p>
            <a:pPr marL="514350" indent="-514350" algn="l">
              <a:buFont typeface="Arial" pitchFamily="34" charset="0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Collation  of Reference Point SOB, B M Pillar xyz value.</a:t>
            </a:r>
          </a:p>
          <a:p>
            <a:pPr marL="514350" indent="-514350" algn="l">
              <a:buFont typeface="Arial" pitchFamily="34" charset="0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Recognize Survey.</a:t>
            </a:r>
          </a:p>
          <a:p>
            <a:pPr marL="514350" indent="-514350" algn="l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RTK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DGPS</a:t>
            </a:r>
            <a:r>
              <a:rPr lang="en-US" dirty="0">
                <a:solidFill>
                  <a:schemeClr val="tx1"/>
                </a:solidFill>
              </a:rPr>
              <a:t> Machine use </a:t>
            </a:r>
            <a:r>
              <a:rPr lang="en-US" dirty="0" err="1">
                <a:solidFill>
                  <a:schemeClr val="tx1"/>
                </a:solidFill>
              </a:rPr>
              <a:t>TBM</a:t>
            </a:r>
            <a:r>
              <a:rPr lang="en-US" dirty="0">
                <a:solidFill>
                  <a:schemeClr val="tx1"/>
                </a:solidFill>
              </a:rPr>
              <a:t> Point of the Project area.</a:t>
            </a:r>
          </a:p>
          <a:p>
            <a:pPr marL="514350" indent="-514350" algn="l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Geo-</a:t>
            </a:r>
            <a:r>
              <a:rPr lang="en-US" dirty="0" err="1" smtClean="0">
                <a:solidFill>
                  <a:schemeClr val="tx1"/>
                </a:solidFill>
              </a:rPr>
              <a:t>Referancing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  <a:endParaRPr lang="en-US" dirty="0">
              <a:solidFill>
                <a:schemeClr val="tx1"/>
              </a:solidFill>
            </a:endParaRPr>
          </a:p>
          <a:p>
            <a:pPr marL="514350" indent="-514350" algn="l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Digitalization.</a:t>
            </a:r>
          </a:p>
          <a:p>
            <a:pPr marL="514350" indent="-514350" algn="l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Checking &amp; Editing.  </a:t>
            </a:r>
          </a:p>
          <a:p>
            <a:pPr marL="514350" indent="-514350" algn="l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Gerund Shutting  Survey.</a:t>
            </a:r>
          </a:p>
          <a:p>
            <a:pPr marL="514350" indent="-514350" algn="l">
              <a:buFont typeface="Arial" pitchFamily="34" charset="0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Checking &amp; Editing.  </a:t>
            </a:r>
          </a:p>
          <a:p>
            <a:pPr marL="514350" indent="-514350" algn="l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Final layout and Printing</a:t>
            </a:r>
            <a:r>
              <a:rPr lang="en-US" dirty="0"/>
              <a:t>. </a:t>
            </a:r>
            <a:endParaRPr lang="en-US" dirty="0" smtClean="0"/>
          </a:p>
          <a:p>
            <a:pPr marL="514350" indent="-514350" algn="l"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Total Station Using for Road Networking. </a:t>
            </a:r>
          </a:p>
          <a:p>
            <a:pPr marL="514350" indent="-514350" algn="l">
              <a:buFont typeface="Arial" pitchFamily="34" charset="0"/>
              <a:buAutoNum type="arabicPeriod"/>
            </a:pPr>
            <a:r>
              <a:rPr lang="en-US" b="1" u="sng" dirty="0">
                <a:solidFill>
                  <a:srgbClr val="FF0000"/>
                </a:solidFill>
              </a:rPr>
              <a:t>Checking </a:t>
            </a:r>
            <a:r>
              <a:rPr lang="en-US" b="1" u="sng" dirty="0" smtClean="0">
                <a:solidFill>
                  <a:srgbClr val="FF0000"/>
                </a:solidFill>
              </a:rPr>
              <a:t>Data </a:t>
            </a:r>
            <a:r>
              <a:rPr lang="en-US" b="1" u="sng" dirty="0">
                <a:solidFill>
                  <a:srgbClr val="FF0000"/>
                </a:solidFill>
              </a:rPr>
              <a:t>Up-gradating </a:t>
            </a:r>
            <a:r>
              <a:rPr lang="en-US" b="1" u="sng" dirty="0" smtClean="0">
                <a:solidFill>
                  <a:srgbClr val="FF0000"/>
                </a:solidFill>
              </a:rPr>
              <a:t> &amp; </a:t>
            </a:r>
            <a:r>
              <a:rPr lang="en-US" b="1" u="sng" dirty="0">
                <a:solidFill>
                  <a:srgbClr val="FF0000"/>
                </a:solidFill>
              </a:rPr>
              <a:t>Editing.  </a:t>
            </a:r>
            <a:endParaRPr lang="en-US" b="1" u="sng" dirty="0" smtClean="0">
              <a:solidFill>
                <a:srgbClr val="FF0000"/>
              </a:solidFill>
            </a:endParaRPr>
          </a:p>
          <a:p>
            <a:pPr marL="514350" indent="-514350" algn="l">
              <a:buFont typeface="Arial" pitchFamily="34" charset="0"/>
              <a:buAutoNum type="arabicPeriod"/>
            </a:pPr>
            <a:r>
              <a:rPr lang="en-US" b="1" u="sng" dirty="0">
                <a:solidFill>
                  <a:srgbClr val="FF0000"/>
                </a:solidFill>
              </a:rPr>
              <a:t>Final layout and Printing. 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marL="514350" indent="-514350" algn="l"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59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" y="12700"/>
            <a:ext cx="4503738" cy="3492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extBox 3"/>
          <p:cNvSpPr txBox="1">
            <a:spLocks noChangeArrowheads="1"/>
          </p:cNvSpPr>
          <p:nvPr/>
        </p:nvSpPr>
        <p:spPr bwMode="auto">
          <a:xfrm>
            <a:off x="4508500" y="209550"/>
            <a:ext cx="464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of Checked </a:t>
            </a:r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Mouza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Sheet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3276600"/>
            <a:ext cx="4700587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" y="4572000"/>
            <a:ext cx="419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of Corrected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Mouza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Sheet</a:t>
            </a:r>
          </a:p>
        </p:txBody>
      </p:sp>
    </p:spTree>
    <p:extLst>
      <p:ext uri="{BB962C8B-B14F-4D97-AF65-F5344CB8AC3E}">
        <p14:creationId xmlns:p14="http://schemas.microsoft.com/office/powerpoint/2010/main" val="17181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539801"/>
              </p:ext>
            </p:extLst>
          </p:nvPr>
        </p:nvGraphicFramePr>
        <p:xfrm>
          <a:off x="457200" y="1828800"/>
          <a:ext cx="3276600" cy="3352800"/>
        </p:xfrm>
        <a:graphic>
          <a:graphicData uri="http://schemas.openxmlformats.org/drawingml/2006/table">
            <a:tbl>
              <a:tblPr/>
              <a:tblGrid>
                <a:gridCol w="1975995"/>
                <a:gridCol w="555747"/>
                <a:gridCol w="247000"/>
                <a:gridCol w="497858"/>
              </a:tblGrid>
              <a:tr h="4701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Union/Municipality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Mauza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240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Mymensingh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Municipality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Akua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Baera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Bhabkhali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Bhangnamari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Ishwardia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Char </a:t>
                      </a:r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Nilakshmia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Dapunia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Ghagra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Khagdahar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Sirta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38100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Summery 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List 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Referenced </a:t>
            </a:r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Mauza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Sheet for MSDP Area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773254717"/>
              </p:ext>
            </p:extLst>
          </p:nvPr>
        </p:nvGraphicFramePr>
        <p:xfrm>
          <a:off x="4191000" y="1752600"/>
          <a:ext cx="4572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2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224893"/>
            <a:ext cx="9144000" cy="4833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0" y="826532"/>
            <a:ext cx="4379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Referenced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Mauza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MSDP From GCP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707" y="5029200"/>
            <a:ext cx="8252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5593" y="6236731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Source : GIS Database</a:t>
            </a:r>
            <a:endParaRPr lang="en-US" sz="1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1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31914"/>
            <a:ext cx="9144000" cy="4833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677718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Referenced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Mauza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MSDP From 3D Image 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729" y="3962400"/>
            <a:ext cx="8252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5593" y="6113621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Source : GIS Database</a:t>
            </a:r>
            <a:endParaRPr lang="en-US" sz="1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1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757" y="1541462"/>
            <a:ext cx="10058400" cy="5316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3048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Marked as  Referenced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Mauza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GCP</a:t>
            </a:r>
          </a:p>
          <a:p>
            <a:r>
              <a:rPr lang="en-US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Marked as  Referenced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Mauza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Image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707" y="5029200"/>
            <a:ext cx="8252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5593" y="6113621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Source : GIS Database</a:t>
            </a:r>
            <a:endParaRPr lang="en-US" sz="10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2443163" y="1447800"/>
            <a:ext cx="10236200" cy="5410199"/>
            <a:chOff x="1539" y="912"/>
            <a:chExt cx="6448" cy="3408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39" y="912"/>
              <a:ext cx="6448" cy="3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3922" y="2843"/>
              <a:ext cx="563" cy="351"/>
            </a:xfrm>
            <a:custGeom>
              <a:avLst/>
              <a:gdLst>
                <a:gd name="T0" fmla="*/ 476 w 563"/>
                <a:gd name="T1" fmla="*/ 19 h 351"/>
                <a:gd name="T2" fmla="*/ 491 w 563"/>
                <a:gd name="T3" fmla="*/ 48 h 351"/>
                <a:gd name="T4" fmla="*/ 491 w 563"/>
                <a:gd name="T5" fmla="*/ 72 h 351"/>
                <a:gd name="T6" fmla="*/ 505 w 563"/>
                <a:gd name="T7" fmla="*/ 96 h 351"/>
                <a:gd name="T8" fmla="*/ 524 w 563"/>
                <a:gd name="T9" fmla="*/ 120 h 351"/>
                <a:gd name="T10" fmla="*/ 548 w 563"/>
                <a:gd name="T11" fmla="*/ 130 h 351"/>
                <a:gd name="T12" fmla="*/ 558 w 563"/>
                <a:gd name="T13" fmla="*/ 154 h 351"/>
                <a:gd name="T14" fmla="*/ 553 w 563"/>
                <a:gd name="T15" fmla="*/ 178 h 351"/>
                <a:gd name="T16" fmla="*/ 553 w 563"/>
                <a:gd name="T17" fmla="*/ 212 h 351"/>
                <a:gd name="T18" fmla="*/ 563 w 563"/>
                <a:gd name="T19" fmla="*/ 241 h 351"/>
                <a:gd name="T20" fmla="*/ 544 w 563"/>
                <a:gd name="T21" fmla="*/ 245 h 351"/>
                <a:gd name="T22" fmla="*/ 515 w 563"/>
                <a:gd name="T23" fmla="*/ 250 h 351"/>
                <a:gd name="T24" fmla="*/ 491 w 563"/>
                <a:gd name="T25" fmla="*/ 265 h 351"/>
                <a:gd name="T26" fmla="*/ 462 w 563"/>
                <a:gd name="T27" fmla="*/ 269 h 351"/>
                <a:gd name="T28" fmla="*/ 443 w 563"/>
                <a:gd name="T29" fmla="*/ 255 h 351"/>
                <a:gd name="T30" fmla="*/ 418 w 563"/>
                <a:gd name="T31" fmla="*/ 245 h 351"/>
                <a:gd name="T32" fmla="*/ 399 w 563"/>
                <a:gd name="T33" fmla="*/ 241 h 351"/>
                <a:gd name="T34" fmla="*/ 370 w 563"/>
                <a:gd name="T35" fmla="*/ 245 h 351"/>
                <a:gd name="T36" fmla="*/ 356 w 563"/>
                <a:gd name="T37" fmla="*/ 250 h 351"/>
                <a:gd name="T38" fmla="*/ 332 w 563"/>
                <a:gd name="T39" fmla="*/ 265 h 351"/>
                <a:gd name="T40" fmla="*/ 303 w 563"/>
                <a:gd name="T41" fmla="*/ 269 h 351"/>
                <a:gd name="T42" fmla="*/ 274 w 563"/>
                <a:gd name="T43" fmla="*/ 279 h 351"/>
                <a:gd name="T44" fmla="*/ 250 w 563"/>
                <a:gd name="T45" fmla="*/ 289 h 351"/>
                <a:gd name="T46" fmla="*/ 231 w 563"/>
                <a:gd name="T47" fmla="*/ 303 h 351"/>
                <a:gd name="T48" fmla="*/ 216 w 563"/>
                <a:gd name="T49" fmla="*/ 322 h 351"/>
                <a:gd name="T50" fmla="*/ 192 w 563"/>
                <a:gd name="T51" fmla="*/ 313 h 351"/>
                <a:gd name="T52" fmla="*/ 173 w 563"/>
                <a:gd name="T53" fmla="*/ 298 h 351"/>
                <a:gd name="T54" fmla="*/ 139 w 563"/>
                <a:gd name="T55" fmla="*/ 308 h 351"/>
                <a:gd name="T56" fmla="*/ 120 w 563"/>
                <a:gd name="T57" fmla="*/ 294 h 351"/>
                <a:gd name="T58" fmla="*/ 86 w 563"/>
                <a:gd name="T59" fmla="*/ 318 h 351"/>
                <a:gd name="T60" fmla="*/ 58 w 563"/>
                <a:gd name="T61" fmla="*/ 337 h 351"/>
                <a:gd name="T62" fmla="*/ 38 w 563"/>
                <a:gd name="T63" fmla="*/ 351 h 351"/>
                <a:gd name="T64" fmla="*/ 19 w 563"/>
                <a:gd name="T65" fmla="*/ 337 h 351"/>
                <a:gd name="T66" fmla="*/ 5 w 563"/>
                <a:gd name="T67" fmla="*/ 322 h 351"/>
                <a:gd name="T68" fmla="*/ 14 w 563"/>
                <a:gd name="T69" fmla="*/ 294 h 351"/>
                <a:gd name="T70" fmla="*/ 34 w 563"/>
                <a:gd name="T71" fmla="*/ 279 h 351"/>
                <a:gd name="T72" fmla="*/ 24 w 563"/>
                <a:gd name="T73" fmla="*/ 265 h 351"/>
                <a:gd name="T74" fmla="*/ 14 w 563"/>
                <a:gd name="T75" fmla="*/ 250 h 351"/>
                <a:gd name="T76" fmla="*/ 10 w 563"/>
                <a:gd name="T77" fmla="*/ 231 h 351"/>
                <a:gd name="T78" fmla="*/ 24 w 563"/>
                <a:gd name="T79" fmla="*/ 207 h 351"/>
                <a:gd name="T80" fmla="*/ 29 w 563"/>
                <a:gd name="T81" fmla="*/ 178 h 351"/>
                <a:gd name="T82" fmla="*/ 29 w 563"/>
                <a:gd name="T83" fmla="*/ 154 h 351"/>
                <a:gd name="T84" fmla="*/ 38 w 563"/>
                <a:gd name="T85" fmla="*/ 140 h 351"/>
                <a:gd name="T86" fmla="*/ 67 w 563"/>
                <a:gd name="T87" fmla="*/ 125 h 351"/>
                <a:gd name="T88" fmla="*/ 91 w 563"/>
                <a:gd name="T89" fmla="*/ 106 h 351"/>
                <a:gd name="T90" fmla="*/ 106 w 563"/>
                <a:gd name="T91" fmla="*/ 96 h 351"/>
                <a:gd name="T92" fmla="*/ 135 w 563"/>
                <a:gd name="T93" fmla="*/ 101 h 351"/>
                <a:gd name="T94" fmla="*/ 154 w 563"/>
                <a:gd name="T95" fmla="*/ 96 h 351"/>
                <a:gd name="T96" fmla="*/ 178 w 563"/>
                <a:gd name="T97" fmla="*/ 82 h 351"/>
                <a:gd name="T98" fmla="*/ 202 w 563"/>
                <a:gd name="T99" fmla="*/ 67 h 351"/>
                <a:gd name="T100" fmla="*/ 221 w 563"/>
                <a:gd name="T101" fmla="*/ 53 h 351"/>
                <a:gd name="T102" fmla="*/ 245 w 563"/>
                <a:gd name="T103" fmla="*/ 43 h 351"/>
                <a:gd name="T104" fmla="*/ 269 w 563"/>
                <a:gd name="T105" fmla="*/ 34 h 351"/>
                <a:gd name="T106" fmla="*/ 284 w 563"/>
                <a:gd name="T107" fmla="*/ 29 h 351"/>
                <a:gd name="T108" fmla="*/ 293 w 563"/>
                <a:gd name="T109" fmla="*/ 5 h 351"/>
                <a:gd name="T110" fmla="*/ 317 w 563"/>
                <a:gd name="T111" fmla="*/ 14 h 351"/>
                <a:gd name="T112" fmla="*/ 341 w 563"/>
                <a:gd name="T113" fmla="*/ 19 h 351"/>
                <a:gd name="T114" fmla="*/ 375 w 563"/>
                <a:gd name="T115" fmla="*/ 19 h 351"/>
                <a:gd name="T116" fmla="*/ 404 w 563"/>
                <a:gd name="T117" fmla="*/ 10 h 351"/>
                <a:gd name="T118" fmla="*/ 438 w 563"/>
                <a:gd name="T119" fmla="*/ 10 h 351"/>
                <a:gd name="T120" fmla="*/ 462 w 563"/>
                <a:gd name="T121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63" h="351">
                  <a:moveTo>
                    <a:pt x="462" y="0"/>
                  </a:moveTo>
                  <a:lnTo>
                    <a:pt x="462" y="5"/>
                  </a:lnTo>
                  <a:lnTo>
                    <a:pt x="467" y="5"/>
                  </a:lnTo>
                  <a:lnTo>
                    <a:pt x="467" y="10"/>
                  </a:lnTo>
                  <a:lnTo>
                    <a:pt x="471" y="14"/>
                  </a:lnTo>
                  <a:lnTo>
                    <a:pt x="471" y="19"/>
                  </a:lnTo>
                  <a:lnTo>
                    <a:pt x="476" y="19"/>
                  </a:lnTo>
                  <a:lnTo>
                    <a:pt x="476" y="24"/>
                  </a:lnTo>
                  <a:lnTo>
                    <a:pt x="481" y="29"/>
                  </a:lnTo>
                  <a:lnTo>
                    <a:pt x="481" y="34"/>
                  </a:lnTo>
                  <a:lnTo>
                    <a:pt x="486" y="34"/>
                  </a:lnTo>
                  <a:lnTo>
                    <a:pt x="486" y="38"/>
                  </a:lnTo>
                  <a:lnTo>
                    <a:pt x="491" y="43"/>
                  </a:lnTo>
                  <a:lnTo>
                    <a:pt x="491" y="48"/>
                  </a:lnTo>
                  <a:lnTo>
                    <a:pt x="495" y="48"/>
                  </a:lnTo>
                  <a:lnTo>
                    <a:pt x="495" y="53"/>
                  </a:lnTo>
                  <a:lnTo>
                    <a:pt x="500" y="58"/>
                  </a:lnTo>
                  <a:lnTo>
                    <a:pt x="500" y="63"/>
                  </a:lnTo>
                  <a:lnTo>
                    <a:pt x="495" y="63"/>
                  </a:lnTo>
                  <a:lnTo>
                    <a:pt x="491" y="67"/>
                  </a:lnTo>
                  <a:lnTo>
                    <a:pt x="491" y="72"/>
                  </a:lnTo>
                  <a:lnTo>
                    <a:pt x="491" y="77"/>
                  </a:lnTo>
                  <a:lnTo>
                    <a:pt x="495" y="77"/>
                  </a:lnTo>
                  <a:lnTo>
                    <a:pt x="495" y="82"/>
                  </a:lnTo>
                  <a:lnTo>
                    <a:pt x="500" y="87"/>
                  </a:lnTo>
                  <a:lnTo>
                    <a:pt x="500" y="91"/>
                  </a:lnTo>
                  <a:lnTo>
                    <a:pt x="505" y="91"/>
                  </a:lnTo>
                  <a:lnTo>
                    <a:pt x="505" y="96"/>
                  </a:lnTo>
                  <a:lnTo>
                    <a:pt x="510" y="96"/>
                  </a:lnTo>
                  <a:lnTo>
                    <a:pt x="510" y="101"/>
                  </a:lnTo>
                  <a:lnTo>
                    <a:pt x="515" y="106"/>
                  </a:lnTo>
                  <a:lnTo>
                    <a:pt x="515" y="111"/>
                  </a:lnTo>
                  <a:lnTo>
                    <a:pt x="520" y="115"/>
                  </a:lnTo>
                  <a:lnTo>
                    <a:pt x="520" y="120"/>
                  </a:lnTo>
                  <a:lnTo>
                    <a:pt x="524" y="120"/>
                  </a:lnTo>
                  <a:lnTo>
                    <a:pt x="524" y="125"/>
                  </a:lnTo>
                  <a:lnTo>
                    <a:pt x="524" y="130"/>
                  </a:lnTo>
                  <a:lnTo>
                    <a:pt x="529" y="130"/>
                  </a:lnTo>
                  <a:lnTo>
                    <a:pt x="529" y="135"/>
                  </a:lnTo>
                  <a:lnTo>
                    <a:pt x="539" y="135"/>
                  </a:lnTo>
                  <a:lnTo>
                    <a:pt x="544" y="130"/>
                  </a:lnTo>
                  <a:lnTo>
                    <a:pt x="548" y="130"/>
                  </a:lnTo>
                  <a:lnTo>
                    <a:pt x="553" y="130"/>
                  </a:lnTo>
                  <a:lnTo>
                    <a:pt x="558" y="130"/>
                  </a:lnTo>
                  <a:lnTo>
                    <a:pt x="558" y="135"/>
                  </a:lnTo>
                  <a:lnTo>
                    <a:pt x="558" y="140"/>
                  </a:lnTo>
                  <a:lnTo>
                    <a:pt x="558" y="144"/>
                  </a:lnTo>
                  <a:lnTo>
                    <a:pt x="558" y="149"/>
                  </a:lnTo>
                  <a:lnTo>
                    <a:pt x="558" y="154"/>
                  </a:lnTo>
                  <a:lnTo>
                    <a:pt x="563" y="154"/>
                  </a:lnTo>
                  <a:lnTo>
                    <a:pt x="563" y="159"/>
                  </a:lnTo>
                  <a:lnTo>
                    <a:pt x="558" y="159"/>
                  </a:lnTo>
                  <a:lnTo>
                    <a:pt x="558" y="164"/>
                  </a:lnTo>
                  <a:lnTo>
                    <a:pt x="558" y="168"/>
                  </a:lnTo>
                  <a:lnTo>
                    <a:pt x="553" y="173"/>
                  </a:lnTo>
                  <a:lnTo>
                    <a:pt x="553" y="178"/>
                  </a:lnTo>
                  <a:lnTo>
                    <a:pt x="553" y="183"/>
                  </a:lnTo>
                  <a:lnTo>
                    <a:pt x="553" y="188"/>
                  </a:lnTo>
                  <a:lnTo>
                    <a:pt x="553" y="192"/>
                  </a:lnTo>
                  <a:lnTo>
                    <a:pt x="553" y="197"/>
                  </a:lnTo>
                  <a:lnTo>
                    <a:pt x="553" y="202"/>
                  </a:lnTo>
                  <a:lnTo>
                    <a:pt x="553" y="207"/>
                  </a:lnTo>
                  <a:lnTo>
                    <a:pt x="553" y="212"/>
                  </a:lnTo>
                  <a:lnTo>
                    <a:pt x="553" y="217"/>
                  </a:lnTo>
                  <a:lnTo>
                    <a:pt x="553" y="221"/>
                  </a:lnTo>
                  <a:lnTo>
                    <a:pt x="553" y="226"/>
                  </a:lnTo>
                  <a:lnTo>
                    <a:pt x="553" y="231"/>
                  </a:lnTo>
                  <a:lnTo>
                    <a:pt x="558" y="236"/>
                  </a:lnTo>
                  <a:lnTo>
                    <a:pt x="558" y="241"/>
                  </a:lnTo>
                  <a:lnTo>
                    <a:pt x="563" y="241"/>
                  </a:lnTo>
                  <a:lnTo>
                    <a:pt x="563" y="245"/>
                  </a:lnTo>
                  <a:lnTo>
                    <a:pt x="563" y="250"/>
                  </a:lnTo>
                  <a:lnTo>
                    <a:pt x="558" y="250"/>
                  </a:lnTo>
                  <a:lnTo>
                    <a:pt x="553" y="250"/>
                  </a:lnTo>
                  <a:lnTo>
                    <a:pt x="553" y="245"/>
                  </a:lnTo>
                  <a:lnTo>
                    <a:pt x="548" y="245"/>
                  </a:lnTo>
                  <a:lnTo>
                    <a:pt x="544" y="245"/>
                  </a:lnTo>
                  <a:lnTo>
                    <a:pt x="539" y="245"/>
                  </a:lnTo>
                  <a:lnTo>
                    <a:pt x="534" y="245"/>
                  </a:lnTo>
                  <a:lnTo>
                    <a:pt x="529" y="245"/>
                  </a:lnTo>
                  <a:lnTo>
                    <a:pt x="524" y="245"/>
                  </a:lnTo>
                  <a:lnTo>
                    <a:pt x="520" y="245"/>
                  </a:lnTo>
                  <a:lnTo>
                    <a:pt x="520" y="250"/>
                  </a:lnTo>
                  <a:lnTo>
                    <a:pt x="515" y="250"/>
                  </a:lnTo>
                  <a:lnTo>
                    <a:pt x="510" y="250"/>
                  </a:lnTo>
                  <a:lnTo>
                    <a:pt x="510" y="255"/>
                  </a:lnTo>
                  <a:lnTo>
                    <a:pt x="505" y="255"/>
                  </a:lnTo>
                  <a:lnTo>
                    <a:pt x="500" y="260"/>
                  </a:lnTo>
                  <a:lnTo>
                    <a:pt x="495" y="260"/>
                  </a:lnTo>
                  <a:lnTo>
                    <a:pt x="495" y="265"/>
                  </a:lnTo>
                  <a:lnTo>
                    <a:pt x="491" y="265"/>
                  </a:lnTo>
                  <a:lnTo>
                    <a:pt x="486" y="265"/>
                  </a:lnTo>
                  <a:lnTo>
                    <a:pt x="486" y="269"/>
                  </a:lnTo>
                  <a:lnTo>
                    <a:pt x="481" y="265"/>
                  </a:lnTo>
                  <a:lnTo>
                    <a:pt x="476" y="265"/>
                  </a:lnTo>
                  <a:lnTo>
                    <a:pt x="471" y="269"/>
                  </a:lnTo>
                  <a:lnTo>
                    <a:pt x="467" y="269"/>
                  </a:lnTo>
                  <a:lnTo>
                    <a:pt x="462" y="269"/>
                  </a:lnTo>
                  <a:lnTo>
                    <a:pt x="457" y="269"/>
                  </a:lnTo>
                  <a:lnTo>
                    <a:pt x="452" y="265"/>
                  </a:lnTo>
                  <a:lnTo>
                    <a:pt x="447" y="265"/>
                  </a:lnTo>
                  <a:lnTo>
                    <a:pt x="447" y="260"/>
                  </a:lnTo>
                  <a:lnTo>
                    <a:pt x="443" y="260"/>
                  </a:lnTo>
                  <a:lnTo>
                    <a:pt x="447" y="255"/>
                  </a:lnTo>
                  <a:lnTo>
                    <a:pt x="443" y="255"/>
                  </a:lnTo>
                  <a:lnTo>
                    <a:pt x="443" y="250"/>
                  </a:lnTo>
                  <a:lnTo>
                    <a:pt x="438" y="250"/>
                  </a:lnTo>
                  <a:lnTo>
                    <a:pt x="433" y="250"/>
                  </a:lnTo>
                  <a:lnTo>
                    <a:pt x="428" y="250"/>
                  </a:lnTo>
                  <a:lnTo>
                    <a:pt x="428" y="245"/>
                  </a:lnTo>
                  <a:lnTo>
                    <a:pt x="423" y="245"/>
                  </a:lnTo>
                  <a:lnTo>
                    <a:pt x="418" y="245"/>
                  </a:lnTo>
                  <a:lnTo>
                    <a:pt x="414" y="245"/>
                  </a:lnTo>
                  <a:lnTo>
                    <a:pt x="414" y="241"/>
                  </a:lnTo>
                  <a:lnTo>
                    <a:pt x="414" y="236"/>
                  </a:lnTo>
                  <a:lnTo>
                    <a:pt x="409" y="236"/>
                  </a:lnTo>
                  <a:lnTo>
                    <a:pt x="404" y="236"/>
                  </a:lnTo>
                  <a:lnTo>
                    <a:pt x="404" y="241"/>
                  </a:lnTo>
                  <a:lnTo>
                    <a:pt x="399" y="241"/>
                  </a:lnTo>
                  <a:lnTo>
                    <a:pt x="394" y="241"/>
                  </a:lnTo>
                  <a:lnTo>
                    <a:pt x="394" y="236"/>
                  </a:lnTo>
                  <a:lnTo>
                    <a:pt x="390" y="236"/>
                  </a:lnTo>
                  <a:lnTo>
                    <a:pt x="385" y="236"/>
                  </a:lnTo>
                  <a:lnTo>
                    <a:pt x="380" y="236"/>
                  </a:lnTo>
                  <a:lnTo>
                    <a:pt x="375" y="241"/>
                  </a:lnTo>
                  <a:lnTo>
                    <a:pt x="370" y="245"/>
                  </a:lnTo>
                  <a:lnTo>
                    <a:pt x="375" y="245"/>
                  </a:lnTo>
                  <a:lnTo>
                    <a:pt x="370" y="245"/>
                  </a:lnTo>
                  <a:lnTo>
                    <a:pt x="375" y="245"/>
                  </a:lnTo>
                  <a:lnTo>
                    <a:pt x="370" y="245"/>
                  </a:lnTo>
                  <a:lnTo>
                    <a:pt x="366" y="250"/>
                  </a:lnTo>
                  <a:lnTo>
                    <a:pt x="361" y="250"/>
                  </a:lnTo>
                  <a:lnTo>
                    <a:pt x="356" y="250"/>
                  </a:lnTo>
                  <a:lnTo>
                    <a:pt x="351" y="250"/>
                  </a:lnTo>
                  <a:lnTo>
                    <a:pt x="346" y="250"/>
                  </a:lnTo>
                  <a:lnTo>
                    <a:pt x="341" y="250"/>
                  </a:lnTo>
                  <a:lnTo>
                    <a:pt x="341" y="255"/>
                  </a:lnTo>
                  <a:lnTo>
                    <a:pt x="337" y="260"/>
                  </a:lnTo>
                  <a:lnTo>
                    <a:pt x="337" y="265"/>
                  </a:lnTo>
                  <a:lnTo>
                    <a:pt x="332" y="265"/>
                  </a:lnTo>
                  <a:lnTo>
                    <a:pt x="327" y="265"/>
                  </a:lnTo>
                  <a:lnTo>
                    <a:pt x="322" y="265"/>
                  </a:lnTo>
                  <a:lnTo>
                    <a:pt x="317" y="260"/>
                  </a:lnTo>
                  <a:lnTo>
                    <a:pt x="313" y="260"/>
                  </a:lnTo>
                  <a:lnTo>
                    <a:pt x="308" y="265"/>
                  </a:lnTo>
                  <a:lnTo>
                    <a:pt x="308" y="269"/>
                  </a:lnTo>
                  <a:lnTo>
                    <a:pt x="303" y="269"/>
                  </a:lnTo>
                  <a:lnTo>
                    <a:pt x="298" y="269"/>
                  </a:lnTo>
                  <a:lnTo>
                    <a:pt x="293" y="274"/>
                  </a:lnTo>
                  <a:lnTo>
                    <a:pt x="289" y="274"/>
                  </a:lnTo>
                  <a:lnTo>
                    <a:pt x="284" y="274"/>
                  </a:lnTo>
                  <a:lnTo>
                    <a:pt x="284" y="279"/>
                  </a:lnTo>
                  <a:lnTo>
                    <a:pt x="279" y="279"/>
                  </a:lnTo>
                  <a:lnTo>
                    <a:pt x="274" y="279"/>
                  </a:lnTo>
                  <a:lnTo>
                    <a:pt x="269" y="279"/>
                  </a:lnTo>
                  <a:lnTo>
                    <a:pt x="269" y="284"/>
                  </a:lnTo>
                  <a:lnTo>
                    <a:pt x="265" y="284"/>
                  </a:lnTo>
                  <a:lnTo>
                    <a:pt x="260" y="284"/>
                  </a:lnTo>
                  <a:lnTo>
                    <a:pt x="255" y="284"/>
                  </a:lnTo>
                  <a:lnTo>
                    <a:pt x="255" y="289"/>
                  </a:lnTo>
                  <a:lnTo>
                    <a:pt x="250" y="289"/>
                  </a:lnTo>
                  <a:lnTo>
                    <a:pt x="245" y="284"/>
                  </a:lnTo>
                  <a:lnTo>
                    <a:pt x="240" y="284"/>
                  </a:lnTo>
                  <a:lnTo>
                    <a:pt x="240" y="289"/>
                  </a:lnTo>
                  <a:lnTo>
                    <a:pt x="236" y="294"/>
                  </a:lnTo>
                  <a:lnTo>
                    <a:pt x="236" y="298"/>
                  </a:lnTo>
                  <a:lnTo>
                    <a:pt x="236" y="303"/>
                  </a:lnTo>
                  <a:lnTo>
                    <a:pt x="231" y="303"/>
                  </a:lnTo>
                  <a:lnTo>
                    <a:pt x="231" y="308"/>
                  </a:lnTo>
                  <a:lnTo>
                    <a:pt x="226" y="313"/>
                  </a:lnTo>
                  <a:lnTo>
                    <a:pt x="226" y="318"/>
                  </a:lnTo>
                  <a:lnTo>
                    <a:pt x="221" y="322"/>
                  </a:lnTo>
                  <a:lnTo>
                    <a:pt x="221" y="327"/>
                  </a:lnTo>
                  <a:lnTo>
                    <a:pt x="216" y="327"/>
                  </a:lnTo>
                  <a:lnTo>
                    <a:pt x="216" y="322"/>
                  </a:lnTo>
                  <a:lnTo>
                    <a:pt x="212" y="322"/>
                  </a:lnTo>
                  <a:lnTo>
                    <a:pt x="207" y="322"/>
                  </a:lnTo>
                  <a:lnTo>
                    <a:pt x="207" y="318"/>
                  </a:lnTo>
                  <a:lnTo>
                    <a:pt x="202" y="318"/>
                  </a:lnTo>
                  <a:lnTo>
                    <a:pt x="197" y="318"/>
                  </a:lnTo>
                  <a:lnTo>
                    <a:pt x="197" y="313"/>
                  </a:lnTo>
                  <a:lnTo>
                    <a:pt x="192" y="313"/>
                  </a:lnTo>
                  <a:lnTo>
                    <a:pt x="188" y="313"/>
                  </a:lnTo>
                  <a:lnTo>
                    <a:pt x="188" y="308"/>
                  </a:lnTo>
                  <a:lnTo>
                    <a:pt x="183" y="308"/>
                  </a:lnTo>
                  <a:lnTo>
                    <a:pt x="183" y="303"/>
                  </a:lnTo>
                  <a:lnTo>
                    <a:pt x="178" y="303"/>
                  </a:lnTo>
                  <a:lnTo>
                    <a:pt x="178" y="298"/>
                  </a:lnTo>
                  <a:lnTo>
                    <a:pt x="173" y="298"/>
                  </a:lnTo>
                  <a:lnTo>
                    <a:pt x="163" y="298"/>
                  </a:lnTo>
                  <a:lnTo>
                    <a:pt x="159" y="298"/>
                  </a:lnTo>
                  <a:lnTo>
                    <a:pt x="159" y="303"/>
                  </a:lnTo>
                  <a:lnTo>
                    <a:pt x="154" y="303"/>
                  </a:lnTo>
                  <a:lnTo>
                    <a:pt x="149" y="308"/>
                  </a:lnTo>
                  <a:lnTo>
                    <a:pt x="144" y="308"/>
                  </a:lnTo>
                  <a:lnTo>
                    <a:pt x="139" y="308"/>
                  </a:lnTo>
                  <a:lnTo>
                    <a:pt x="139" y="303"/>
                  </a:lnTo>
                  <a:lnTo>
                    <a:pt x="135" y="303"/>
                  </a:lnTo>
                  <a:lnTo>
                    <a:pt x="135" y="298"/>
                  </a:lnTo>
                  <a:lnTo>
                    <a:pt x="130" y="298"/>
                  </a:lnTo>
                  <a:lnTo>
                    <a:pt x="125" y="294"/>
                  </a:lnTo>
                  <a:lnTo>
                    <a:pt x="125" y="289"/>
                  </a:lnTo>
                  <a:lnTo>
                    <a:pt x="120" y="294"/>
                  </a:lnTo>
                  <a:lnTo>
                    <a:pt x="115" y="294"/>
                  </a:lnTo>
                  <a:lnTo>
                    <a:pt x="111" y="298"/>
                  </a:lnTo>
                  <a:lnTo>
                    <a:pt x="106" y="303"/>
                  </a:lnTo>
                  <a:lnTo>
                    <a:pt x="101" y="303"/>
                  </a:lnTo>
                  <a:lnTo>
                    <a:pt x="96" y="308"/>
                  </a:lnTo>
                  <a:lnTo>
                    <a:pt x="91" y="313"/>
                  </a:lnTo>
                  <a:lnTo>
                    <a:pt x="86" y="318"/>
                  </a:lnTo>
                  <a:lnTo>
                    <a:pt x="82" y="322"/>
                  </a:lnTo>
                  <a:lnTo>
                    <a:pt x="77" y="322"/>
                  </a:lnTo>
                  <a:lnTo>
                    <a:pt x="72" y="327"/>
                  </a:lnTo>
                  <a:lnTo>
                    <a:pt x="67" y="332"/>
                  </a:lnTo>
                  <a:lnTo>
                    <a:pt x="62" y="332"/>
                  </a:lnTo>
                  <a:lnTo>
                    <a:pt x="62" y="337"/>
                  </a:lnTo>
                  <a:lnTo>
                    <a:pt x="58" y="337"/>
                  </a:lnTo>
                  <a:lnTo>
                    <a:pt x="58" y="342"/>
                  </a:lnTo>
                  <a:lnTo>
                    <a:pt x="53" y="342"/>
                  </a:lnTo>
                  <a:lnTo>
                    <a:pt x="53" y="346"/>
                  </a:lnTo>
                  <a:lnTo>
                    <a:pt x="53" y="351"/>
                  </a:lnTo>
                  <a:lnTo>
                    <a:pt x="48" y="351"/>
                  </a:lnTo>
                  <a:lnTo>
                    <a:pt x="43" y="351"/>
                  </a:lnTo>
                  <a:lnTo>
                    <a:pt x="38" y="351"/>
                  </a:lnTo>
                  <a:lnTo>
                    <a:pt x="38" y="346"/>
                  </a:lnTo>
                  <a:lnTo>
                    <a:pt x="34" y="346"/>
                  </a:lnTo>
                  <a:lnTo>
                    <a:pt x="29" y="346"/>
                  </a:lnTo>
                  <a:lnTo>
                    <a:pt x="24" y="346"/>
                  </a:lnTo>
                  <a:lnTo>
                    <a:pt x="24" y="342"/>
                  </a:lnTo>
                  <a:lnTo>
                    <a:pt x="24" y="337"/>
                  </a:lnTo>
                  <a:lnTo>
                    <a:pt x="19" y="337"/>
                  </a:lnTo>
                  <a:lnTo>
                    <a:pt x="19" y="332"/>
                  </a:lnTo>
                  <a:lnTo>
                    <a:pt x="14" y="332"/>
                  </a:lnTo>
                  <a:lnTo>
                    <a:pt x="10" y="332"/>
                  </a:lnTo>
                  <a:lnTo>
                    <a:pt x="5" y="332"/>
                  </a:lnTo>
                  <a:lnTo>
                    <a:pt x="0" y="332"/>
                  </a:lnTo>
                  <a:lnTo>
                    <a:pt x="0" y="327"/>
                  </a:lnTo>
                  <a:lnTo>
                    <a:pt x="5" y="322"/>
                  </a:lnTo>
                  <a:lnTo>
                    <a:pt x="5" y="318"/>
                  </a:lnTo>
                  <a:lnTo>
                    <a:pt x="5" y="313"/>
                  </a:lnTo>
                  <a:lnTo>
                    <a:pt x="5" y="308"/>
                  </a:lnTo>
                  <a:lnTo>
                    <a:pt x="10" y="303"/>
                  </a:lnTo>
                  <a:lnTo>
                    <a:pt x="10" y="298"/>
                  </a:lnTo>
                  <a:lnTo>
                    <a:pt x="14" y="298"/>
                  </a:lnTo>
                  <a:lnTo>
                    <a:pt x="14" y="294"/>
                  </a:lnTo>
                  <a:lnTo>
                    <a:pt x="19" y="294"/>
                  </a:lnTo>
                  <a:lnTo>
                    <a:pt x="24" y="294"/>
                  </a:lnTo>
                  <a:lnTo>
                    <a:pt x="29" y="294"/>
                  </a:lnTo>
                  <a:lnTo>
                    <a:pt x="29" y="289"/>
                  </a:lnTo>
                  <a:lnTo>
                    <a:pt x="34" y="289"/>
                  </a:lnTo>
                  <a:lnTo>
                    <a:pt x="34" y="284"/>
                  </a:lnTo>
                  <a:lnTo>
                    <a:pt x="34" y="279"/>
                  </a:lnTo>
                  <a:lnTo>
                    <a:pt x="29" y="279"/>
                  </a:lnTo>
                  <a:lnTo>
                    <a:pt x="24" y="279"/>
                  </a:lnTo>
                  <a:lnTo>
                    <a:pt x="24" y="274"/>
                  </a:lnTo>
                  <a:lnTo>
                    <a:pt x="19" y="274"/>
                  </a:lnTo>
                  <a:lnTo>
                    <a:pt x="24" y="274"/>
                  </a:lnTo>
                  <a:lnTo>
                    <a:pt x="24" y="269"/>
                  </a:lnTo>
                  <a:lnTo>
                    <a:pt x="24" y="265"/>
                  </a:lnTo>
                  <a:lnTo>
                    <a:pt x="19" y="265"/>
                  </a:lnTo>
                  <a:lnTo>
                    <a:pt x="14" y="265"/>
                  </a:lnTo>
                  <a:lnTo>
                    <a:pt x="10" y="265"/>
                  </a:lnTo>
                  <a:lnTo>
                    <a:pt x="10" y="260"/>
                  </a:lnTo>
                  <a:lnTo>
                    <a:pt x="10" y="255"/>
                  </a:lnTo>
                  <a:lnTo>
                    <a:pt x="14" y="255"/>
                  </a:lnTo>
                  <a:lnTo>
                    <a:pt x="14" y="250"/>
                  </a:lnTo>
                  <a:lnTo>
                    <a:pt x="10" y="250"/>
                  </a:lnTo>
                  <a:lnTo>
                    <a:pt x="5" y="250"/>
                  </a:lnTo>
                  <a:lnTo>
                    <a:pt x="5" y="245"/>
                  </a:lnTo>
                  <a:lnTo>
                    <a:pt x="5" y="241"/>
                  </a:lnTo>
                  <a:lnTo>
                    <a:pt x="5" y="236"/>
                  </a:lnTo>
                  <a:lnTo>
                    <a:pt x="5" y="231"/>
                  </a:lnTo>
                  <a:lnTo>
                    <a:pt x="10" y="231"/>
                  </a:lnTo>
                  <a:lnTo>
                    <a:pt x="10" y="226"/>
                  </a:lnTo>
                  <a:lnTo>
                    <a:pt x="10" y="221"/>
                  </a:lnTo>
                  <a:lnTo>
                    <a:pt x="14" y="217"/>
                  </a:lnTo>
                  <a:lnTo>
                    <a:pt x="19" y="217"/>
                  </a:lnTo>
                  <a:lnTo>
                    <a:pt x="19" y="212"/>
                  </a:lnTo>
                  <a:lnTo>
                    <a:pt x="24" y="212"/>
                  </a:lnTo>
                  <a:lnTo>
                    <a:pt x="24" y="207"/>
                  </a:lnTo>
                  <a:lnTo>
                    <a:pt x="29" y="207"/>
                  </a:lnTo>
                  <a:lnTo>
                    <a:pt x="29" y="202"/>
                  </a:lnTo>
                  <a:lnTo>
                    <a:pt x="29" y="197"/>
                  </a:lnTo>
                  <a:lnTo>
                    <a:pt x="29" y="192"/>
                  </a:lnTo>
                  <a:lnTo>
                    <a:pt x="29" y="188"/>
                  </a:lnTo>
                  <a:lnTo>
                    <a:pt x="29" y="183"/>
                  </a:lnTo>
                  <a:lnTo>
                    <a:pt x="29" y="178"/>
                  </a:lnTo>
                  <a:lnTo>
                    <a:pt x="34" y="178"/>
                  </a:lnTo>
                  <a:lnTo>
                    <a:pt x="34" y="173"/>
                  </a:lnTo>
                  <a:lnTo>
                    <a:pt x="34" y="168"/>
                  </a:lnTo>
                  <a:lnTo>
                    <a:pt x="34" y="164"/>
                  </a:lnTo>
                  <a:lnTo>
                    <a:pt x="29" y="164"/>
                  </a:lnTo>
                  <a:lnTo>
                    <a:pt x="29" y="159"/>
                  </a:lnTo>
                  <a:lnTo>
                    <a:pt x="29" y="154"/>
                  </a:lnTo>
                  <a:lnTo>
                    <a:pt x="24" y="154"/>
                  </a:lnTo>
                  <a:lnTo>
                    <a:pt x="24" y="149"/>
                  </a:lnTo>
                  <a:lnTo>
                    <a:pt x="24" y="144"/>
                  </a:lnTo>
                  <a:lnTo>
                    <a:pt x="24" y="140"/>
                  </a:lnTo>
                  <a:lnTo>
                    <a:pt x="29" y="140"/>
                  </a:lnTo>
                  <a:lnTo>
                    <a:pt x="34" y="140"/>
                  </a:lnTo>
                  <a:lnTo>
                    <a:pt x="38" y="140"/>
                  </a:lnTo>
                  <a:lnTo>
                    <a:pt x="43" y="140"/>
                  </a:lnTo>
                  <a:lnTo>
                    <a:pt x="48" y="140"/>
                  </a:lnTo>
                  <a:lnTo>
                    <a:pt x="53" y="135"/>
                  </a:lnTo>
                  <a:lnTo>
                    <a:pt x="58" y="135"/>
                  </a:lnTo>
                  <a:lnTo>
                    <a:pt x="58" y="130"/>
                  </a:lnTo>
                  <a:lnTo>
                    <a:pt x="62" y="130"/>
                  </a:lnTo>
                  <a:lnTo>
                    <a:pt x="67" y="125"/>
                  </a:lnTo>
                  <a:lnTo>
                    <a:pt x="72" y="125"/>
                  </a:lnTo>
                  <a:lnTo>
                    <a:pt x="77" y="125"/>
                  </a:lnTo>
                  <a:lnTo>
                    <a:pt x="77" y="120"/>
                  </a:lnTo>
                  <a:lnTo>
                    <a:pt x="82" y="120"/>
                  </a:lnTo>
                  <a:lnTo>
                    <a:pt x="82" y="115"/>
                  </a:lnTo>
                  <a:lnTo>
                    <a:pt x="86" y="111"/>
                  </a:lnTo>
                  <a:lnTo>
                    <a:pt x="91" y="106"/>
                  </a:lnTo>
                  <a:lnTo>
                    <a:pt x="91" y="101"/>
                  </a:lnTo>
                  <a:lnTo>
                    <a:pt x="96" y="101"/>
                  </a:lnTo>
                  <a:lnTo>
                    <a:pt x="96" y="96"/>
                  </a:lnTo>
                  <a:lnTo>
                    <a:pt x="101" y="96"/>
                  </a:lnTo>
                  <a:lnTo>
                    <a:pt x="101" y="91"/>
                  </a:lnTo>
                  <a:lnTo>
                    <a:pt x="106" y="91"/>
                  </a:lnTo>
                  <a:lnTo>
                    <a:pt x="106" y="96"/>
                  </a:lnTo>
                  <a:lnTo>
                    <a:pt x="111" y="96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20" y="101"/>
                  </a:lnTo>
                  <a:lnTo>
                    <a:pt x="125" y="101"/>
                  </a:lnTo>
                  <a:lnTo>
                    <a:pt x="130" y="101"/>
                  </a:lnTo>
                  <a:lnTo>
                    <a:pt x="135" y="101"/>
                  </a:lnTo>
                  <a:lnTo>
                    <a:pt x="139" y="101"/>
                  </a:lnTo>
                  <a:lnTo>
                    <a:pt x="144" y="101"/>
                  </a:lnTo>
                  <a:lnTo>
                    <a:pt x="149" y="101"/>
                  </a:lnTo>
                  <a:lnTo>
                    <a:pt x="154" y="101"/>
                  </a:lnTo>
                  <a:lnTo>
                    <a:pt x="154" y="96"/>
                  </a:lnTo>
                  <a:lnTo>
                    <a:pt x="159" y="96"/>
                  </a:lnTo>
                  <a:lnTo>
                    <a:pt x="154" y="96"/>
                  </a:lnTo>
                  <a:lnTo>
                    <a:pt x="159" y="91"/>
                  </a:lnTo>
                  <a:lnTo>
                    <a:pt x="163" y="91"/>
                  </a:lnTo>
                  <a:lnTo>
                    <a:pt x="168" y="91"/>
                  </a:lnTo>
                  <a:lnTo>
                    <a:pt x="168" y="87"/>
                  </a:lnTo>
                  <a:lnTo>
                    <a:pt x="173" y="87"/>
                  </a:lnTo>
                  <a:lnTo>
                    <a:pt x="178" y="87"/>
                  </a:lnTo>
                  <a:lnTo>
                    <a:pt x="178" y="82"/>
                  </a:lnTo>
                  <a:lnTo>
                    <a:pt x="183" y="82"/>
                  </a:lnTo>
                  <a:lnTo>
                    <a:pt x="188" y="77"/>
                  </a:lnTo>
                  <a:lnTo>
                    <a:pt x="192" y="77"/>
                  </a:lnTo>
                  <a:lnTo>
                    <a:pt x="192" y="72"/>
                  </a:lnTo>
                  <a:lnTo>
                    <a:pt x="197" y="72"/>
                  </a:lnTo>
                  <a:lnTo>
                    <a:pt x="202" y="72"/>
                  </a:lnTo>
                  <a:lnTo>
                    <a:pt x="202" y="67"/>
                  </a:lnTo>
                  <a:lnTo>
                    <a:pt x="202" y="63"/>
                  </a:lnTo>
                  <a:lnTo>
                    <a:pt x="207" y="63"/>
                  </a:lnTo>
                  <a:lnTo>
                    <a:pt x="212" y="63"/>
                  </a:lnTo>
                  <a:lnTo>
                    <a:pt x="212" y="58"/>
                  </a:lnTo>
                  <a:lnTo>
                    <a:pt x="216" y="58"/>
                  </a:lnTo>
                  <a:lnTo>
                    <a:pt x="221" y="58"/>
                  </a:lnTo>
                  <a:lnTo>
                    <a:pt x="221" y="53"/>
                  </a:lnTo>
                  <a:lnTo>
                    <a:pt x="221" y="48"/>
                  </a:lnTo>
                  <a:lnTo>
                    <a:pt x="226" y="48"/>
                  </a:lnTo>
                  <a:lnTo>
                    <a:pt x="231" y="48"/>
                  </a:lnTo>
                  <a:lnTo>
                    <a:pt x="236" y="48"/>
                  </a:lnTo>
                  <a:lnTo>
                    <a:pt x="240" y="48"/>
                  </a:lnTo>
                  <a:lnTo>
                    <a:pt x="240" y="43"/>
                  </a:lnTo>
                  <a:lnTo>
                    <a:pt x="245" y="43"/>
                  </a:lnTo>
                  <a:lnTo>
                    <a:pt x="250" y="43"/>
                  </a:lnTo>
                  <a:lnTo>
                    <a:pt x="255" y="43"/>
                  </a:lnTo>
                  <a:lnTo>
                    <a:pt x="260" y="43"/>
                  </a:lnTo>
                  <a:lnTo>
                    <a:pt x="260" y="38"/>
                  </a:lnTo>
                  <a:lnTo>
                    <a:pt x="260" y="34"/>
                  </a:lnTo>
                  <a:lnTo>
                    <a:pt x="265" y="34"/>
                  </a:lnTo>
                  <a:lnTo>
                    <a:pt x="269" y="34"/>
                  </a:lnTo>
                  <a:lnTo>
                    <a:pt x="274" y="34"/>
                  </a:lnTo>
                  <a:lnTo>
                    <a:pt x="274" y="38"/>
                  </a:lnTo>
                  <a:lnTo>
                    <a:pt x="274" y="34"/>
                  </a:lnTo>
                  <a:lnTo>
                    <a:pt x="274" y="29"/>
                  </a:lnTo>
                  <a:lnTo>
                    <a:pt x="274" y="24"/>
                  </a:lnTo>
                  <a:lnTo>
                    <a:pt x="279" y="24"/>
                  </a:lnTo>
                  <a:lnTo>
                    <a:pt x="284" y="29"/>
                  </a:lnTo>
                  <a:lnTo>
                    <a:pt x="289" y="29"/>
                  </a:lnTo>
                  <a:lnTo>
                    <a:pt x="289" y="24"/>
                  </a:lnTo>
                  <a:lnTo>
                    <a:pt x="289" y="19"/>
                  </a:lnTo>
                  <a:lnTo>
                    <a:pt x="289" y="14"/>
                  </a:lnTo>
                  <a:lnTo>
                    <a:pt x="289" y="10"/>
                  </a:lnTo>
                  <a:lnTo>
                    <a:pt x="289" y="5"/>
                  </a:lnTo>
                  <a:lnTo>
                    <a:pt x="293" y="5"/>
                  </a:lnTo>
                  <a:lnTo>
                    <a:pt x="293" y="10"/>
                  </a:lnTo>
                  <a:lnTo>
                    <a:pt x="298" y="10"/>
                  </a:lnTo>
                  <a:lnTo>
                    <a:pt x="303" y="10"/>
                  </a:lnTo>
                  <a:lnTo>
                    <a:pt x="308" y="10"/>
                  </a:lnTo>
                  <a:lnTo>
                    <a:pt x="313" y="10"/>
                  </a:lnTo>
                  <a:lnTo>
                    <a:pt x="317" y="10"/>
                  </a:lnTo>
                  <a:lnTo>
                    <a:pt x="317" y="14"/>
                  </a:lnTo>
                  <a:lnTo>
                    <a:pt x="322" y="14"/>
                  </a:lnTo>
                  <a:lnTo>
                    <a:pt x="322" y="19"/>
                  </a:lnTo>
                  <a:lnTo>
                    <a:pt x="327" y="19"/>
                  </a:lnTo>
                  <a:lnTo>
                    <a:pt x="327" y="24"/>
                  </a:lnTo>
                  <a:lnTo>
                    <a:pt x="332" y="19"/>
                  </a:lnTo>
                  <a:lnTo>
                    <a:pt x="337" y="19"/>
                  </a:lnTo>
                  <a:lnTo>
                    <a:pt x="341" y="19"/>
                  </a:lnTo>
                  <a:lnTo>
                    <a:pt x="346" y="19"/>
                  </a:lnTo>
                  <a:lnTo>
                    <a:pt x="351" y="19"/>
                  </a:lnTo>
                  <a:lnTo>
                    <a:pt x="356" y="19"/>
                  </a:lnTo>
                  <a:lnTo>
                    <a:pt x="361" y="19"/>
                  </a:lnTo>
                  <a:lnTo>
                    <a:pt x="366" y="19"/>
                  </a:lnTo>
                  <a:lnTo>
                    <a:pt x="370" y="19"/>
                  </a:lnTo>
                  <a:lnTo>
                    <a:pt x="375" y="19"/>
                  </a:lnTo>
                  <a:lnTo>
                    <a:pt x="380" y="19"/>
                  </a:lnTo>
                  <a:lnTo>
                    <a:pt x="385" y="19"/>
                  </a:lnTo>
                  <a:lnTo>
                    <a:pt x="390" y="14"/>
                  </a:lnTo>
                  <a:lnTo>
                    <a:pt x="394" y="14"/>
                  </a:lnTo>
                  <a:lnTo>
                    <a:pt x="399" y="14"/>
                  </a:lnTo>
                  <a:lnTo>
                    <a:pt x="399" y="10"/>
                  </a:lnTo>
                  <a:lnTo>
                    <a:pt x="404" y="10"/>
                  </a:lnTo>
                  <a:lnTo>
                    <a:pt x="409" y="10"/>
                  </a:lnTo>
                  <a:lnTo>
                    <a:pt x="414" y="10"/>
                  </a:lnTo>
                  <a:lnTo>
                    <a:pt x="418" y="10"/>
                  </a:lnTo>
                  <a:lnTo>
                    <a:pt x="423" y="10"/>
                  </a:lnTo>
                  <a:lnTo>
                    <a:pt x="428" y="10"/>
                  </a:lnTo>
                  <a:lnTo>
                    <a:pt x="433" y="10"/>
                  </a:lnTo>
                  <a:lnTo>
                    <a:pt x="438" y="10"/>
                  </a:lnTo>
                  <a:lnTo>
                    <a:pt x="443" y="10"/>
                  </a:lnTo>
                  <a:lnTo>
                    <a:pt x="443" y="5"/>
                  </a:lnTo>
                  <a:lnTo>
                    <a:pt x="447" y="5"/>
                  </a:lnTo>
                  <a:lnTo>
                    <a:pt x="452" y="5"/>
                  </a:lnTo>
                  <a:lnTo>
                    <a:pt x="457" y="5"/>
                  </a:lnTo>
                  <a:lnTo>
                    <a:pt x="457" y="0"/>
                  </a:lnTo>
                  <a:lnTo>
                    <a:pt x="462" y="0"/>
                  </a:lnTo>
                </a:path>
              </a:pathLst>
            </a:custGeom>
            <a:noFill/>
            <a:ln w="7938">
              <a:solidFill>
                <a:srgbClr val="55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4473" y="2921"/>
              <a:ext cx="857" cy="1395"/>
            </a:xfrm>
            <a:custGeom>
              <a:avLst/>
              <a:gdLst>
                <a:gd name="T0" fmla="*/ 486 w 857"/>
                <a:gd name="T1" fmla="*/ 33 h 1395"/>
                <a:gd name="T2" fmla="*/ 563 w 857"/>
                <a:gd name="T3" fmla="*/ 43 h 1395"/>
                <a:gd name="T4" fmla="*/ 616 w 857"/>
                <a:gd name="T5" fmla="*/ 19 h 1395"/>
                <a:gd name="T6" fmla="*/ 659 w 857"/>
                <a:gd name="T7" fmla="*/ 52 h 1395"/>
                <a:gd name="T8" fmla="*/ 679 w 857"/>
                <a:gd name="T9" fmla="*/ 129 h 1395"/>
                <a:gd name="T10" fmla="*/ 669 w 857"/>
                <a:gd name="T11" fmla="*/ 192 h 1395"/>
                <a:gd name="T12" fmla="*/ 630 w 857"/>
                <a:gd name="T13" fmla="*/ 269 h 1395"/>
                <a:gd name="T14" fmla="*/ 597 w 857"/>
                <a:gd name="T15" fmla="*/ 327 h 1395"/>
                <a:gd name="T16" fmla="*/ 568 w 857"/>
                <a:gd name="T17" fmla="*/ 404 h 1395"/>
                <a:gd name="T18" fmla="*/ 553 w 857"/>
                <a:gd name="T19" fmla="*/ 476 h 1395"/>
                <a:gd name="T20" fmla="*/ 539 w 857"/>
                <a:gd name="T21" fmla="*/ 548 h 1395"/>
                <a:gd name="T22" fmla="*/ 529 w 857"/>
                <a:gd name="T23" fmla="*/ 616 h 1395"/>
                <a:gd name="T24" fmla="*/ 539 w 857"/>
                <a:gd name="T25" fmla="*/ 678 h 1395"/>
                <a:gd name="T26" fmla="*/ 558 w 857"/>
                <a:gd name="T27" fmla="*/ 745 h 1395"/>
                <a:gd name="T28" fmla="*/ 582 w 857"/>
                <a:gd name="T29" fmla="*/ 808 h 1395"/>
                <a:gd name="T30" fmla="*/ 626 w 857"/>
                <a:gd name="T31" fmla="*/ 856 h 1395"/>
                <a:gd name="T32" fmla="*/ 669 w 857"/>
                <a:gd name="T33" fmla="*/ 895 h 1395"/>
                <a:gd name="T34" fmla="*/ 707 w 857"/>
                <a:gd name="T35" fmla="*/ 924 h 1395"/>
                <a:gd name="T36" fmla="*/ 746 w 857"/>
                <a:gd name="T37" fmla="*/ 957 h 1395"/>
                <a:gd name="T38" fmla="*/ 780 w 857"/>
                <a:gd name="T39" fmla="*/ 1010 h 1395"/>
                <a:gd name="T40" fmla="*/ 813 w 857"/>
                <a:gd name="T41" fmla="*/ 1082 h 1395"/>
                <a:gd name="T42" fmla="*/ 828 w 857"/>
                <a:gd name="T43" fmla="*/ 1150 h 1395"/>
                <a:gd name="T44" fmla="*/ 842 w 857"/>
                <a:gd name="T45" fmla="*/ 1198 h 1395"/>
                <a:gd name="T46" fmla="*/ 780 w 857"/>
                <a:gd name="T47" fmla="*/ 1174 h 1395"/>
                <a:gd name="T48" fmla="*/ 712 w 857"/>
                <a:gd name="T49" fmla="*/ 1159 h 1395"/>
                <a:gd name="T50" fmla="*/ 669 w 857"/>
                <a:gd name="T51" fmla="*/ 1121 h 1395"/>
                <a:gd name="T52" fmla="*/ 606 w 857"/>
                <a:gd name="T53" fmla="*/ 1135 h 1395"/>
                <a:gd name="T54" fmla="*/ 563 w 857"/>
                <a:gd name="T55" fmla="*/ 1130 h 1395"/>
                <a:gd name="T56" fmla="*/ 496 w 857"/>
                <a:gd name="T57" fmla="*/ 1102 h 1395"/>
                <a:gd name="T58" fmla="*/ 433 w 857"/>
                <a:gd name="T59" fmla="*/ 1078 h 1395"/>
                <a:gd name="T60" fmla="*/ 380 w 857"/>
                <a:gd name="T61" fmla="*/ 1044 h 1395"/>
                <a:gd name="T62" fmla="*/ 332 w 857"/>
                <a:gd name="T63" fmla="*/ 1102 h 1395"/>
                <a:gd name="T64" fmla="*/ 289 w 857"/>
                <a:gd name="T65" fmla="*/ 1150 h 1395"/>
                <a:gd name="T66" fmla="*/ 255 w 857"/>
                <a:gd name="T67" fmla="*/ 1198 h 1395"/>
                <a:gd name="T68" fmla="*/ 202 w 857"/>
                <a:gd name="T69" fmla="*/ 1241 h 1395"/>
                <a:gd name="T70" fmla="*/ 154 w 857"/>
                <a:gd name="T71" fmla="*/ 1280 h 1395"/>
                <a:gd name="T72" fmla="*/ 159 w 857"/>
                <a:gd name="T73" fmla="*/ 1357 h 1395"/>
                <a:gd name="T74" fmla="*/ 140 w 857"/>
                <a:gd name="T75" fmla="*/ 1381 h 1395"/>
                <a:gd name="T76" fmla="*/ 101 w 857"/>
                <a:gd name="T77" fmla="*/ 1328 h 1395"/>
                <a:gd name="T78" fmla="*/ 87 w 857"/>
                <a:gd name="T79" fmla="*/ 1265 h 1395"/>
                <a:gd name="T80" fmla="*/ 77 w 857"/>
                <a:gd name="T81" fmla="*/ 1198 h 1395"/>
                <a:gd name="T82" fmla="*/ 106 w 857"/>
                <a:gd name="T83" fmla="*/ 1150 h 1395"/>
                <a:gd name="T84" fmla="*/ 125 w 857"/>
                <a:gd name="T85" fmla="*/ 1087 h 1395"/>
                <a:gd name="T86" fmla="*/ 120 w 857"/>
                <a:gd name="T87" fmla="*/ 1020 h 1395"/>
                <a:gd name="T88" fmla="*/ 159 w 857"/>
                <a:gd name="T89" fmla="*/ 948 h 1395"/>
                <a:gd name="T90" fmla="*/ 173 w 857"/>
                <a:gd name="T91" fmla="*/ 847 h 1395"/>
                <a:gd name="T92" fmla="*/ 164 w 857"/>
                <a:gd name="T93" fmla="*/ 765 h 1395"/>
                <a:gd name="T94" fmla="*/ 178 w 857"/>
                <a:gd name="T95" fmla="*/ 702 h 1395"/>
                <a:gd name="T96" fmla="*/ 145 w 857"/>
                <a:gd name="T97" fmla="*/ 644 h 1395"/>
                <a:gd name="T98" fmla="*/ 92 w 857"/>
                <a:gd name="T99" fmla="*/ 620 h 1395"/>
                <a:gd name="T100" fmla="*/ 77 w 857"/>
                <a:gd name="T101" fmla="*/ 548 h 1395"/>
                <a:gd name="T102" fmla="*/ 53 w 857"/>
                <a:gd name="T103" fmla="*/ 486 h 1395"/>
                <a:gd name="T104" fmla="*/ 43 w 857"/>
                <a:gd name="T105" fmla="*/ 418 h 1395"/>
                <a:gd name="T106" fmla="*/ 24 w 857"/>
                <a:gd name="T107" fmla="*/ 351 h 1395"/>
                <a:gd name="T108" fmla="*/ 0 w 857"/>
                <a:gd name="T109" fmla="*/ 303 h 1395"/>
                <a:gd name="T110" fmla="*/ 5 w 857"/>
                <a:gd name="T111" fmla="*/ 235 h 1395"/>
                <a:gd name="T112" fmla="*/ 39 w 857"/>
                <a:gd name="T113" fmla="*/ 187 h 1395"/>
                <a:gd name="T114" fmla="*/ 106 w 857"/>
                <a:gd name="T115" fmla="*/ 192 h 1395"/>
                <a:gd name="T116" fmla="*/ 154 w 857"/>
                <a:gd name="T117" fmla="*/ 163 h 1395"/>
                <a:gd name="T118" fmla="*/ 217 w 857"/>
                <a:gd name="T119" fmla="*/ 144 h 1395"/>
                <a:gd name="T120" fmla="*/ 274 w 857"/>
                <a:gd name="T121" fmla="*/ 125 h 1395"/>
                <a:gd name="T122" fmla="*/ 347 w 857"/>
                <a:gd name="T123" fmla="*/ 81 h 1395"/>
                <a:gd name="T124" fmla="*/ 404 w 857"/>
                <a:gd name="T125" fmla="*/ 43 h 1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57" h="1395">
                  <a:moveTo>
                    <a:pt x="433" y="4"/>
                  </a:moveTo>
                  <a:lnTo>
                    <a:pt x="438" y="4"/>
                  </a:lnTo>
                  <a:lnTo>
                    <a:pt x="438" y="9"/>
                  </a:lnTo>
                  <a:lnTo>
                    <a:pt x="443" y="9"/>
                  </a:lnTo>
                  <a:lnTo>
                    <a:pt x="448" y="9"/>
                  </a:lnTo>
                  <a:lnTo>
                    <a:pt x="448" y="14"/>
                  </a:lnTo>
                  <a:lnTo>
                    <a:pt x="452" y="14"/>
                  </a:lnTo>
                  <a:lnTo>
                    <a:pt x="452" y="19"/>
                  </a:lnTo>
                  <a:lnTo>
                    <a:pt x="457" y="19"/>
                  </a:lnTo>
                  <a:lnTo>
                    <a:pt x="462" y="19"/>
                  </a:lnTo>
                  <a:lnTo>
                    <a:pt x="462" y="24"/>
                  </a:lnTo>
                  <a:lnTo>
                    <a:pt x="467" y="24"/>
                  </a:lnTo>
                  <a:lnTo>
                    <a:pt x="472" y="28"/>
                  </a:lnTo>
                  <a:lnTo>
                    <a:pt x="476" y="28"/>
                  </a:lnTo>
                  <a:lnTo>
                    <a:pt x="481" y="33"/>
                  </a:lnTo>
                  <a:lnTo>
                    <a:pt x="486" y="33"/>
                  </a:lnTo>
                  <a:lnTo>
                    <a:pt x="491" y="33"/>
                  </a:lnTo>
                  <a:lnTo>
                    <a:pt x="496" y="38"/>
                  </a:lnTo>
                  <a:lnTo>
                    <a:pt x="501" y="38"/>
                  </a:lnTo>
                  <a:lnTo>
                    <a:pt x="505" y="38"/>
                  </a:lnTo>
                  <a:lnTo>
                    <a:pt x="510" y="38"/>
                  </a:lnTo>
                  <a:lnTo>
                    <a:pt x="515" y="43"/>
                  </a:lnTo>
                  <a:lnTo>
                    <a:pt x="520" y="43"/>
                  </a:lnTo>
                  <a:lnTo>
                    <a:pt x="525" y="43"/>
                  </a:lnTo>
                  <a:lnTo>
                    <a:pt x="529" y="43"/>
                  </a:lnTo>
                  <a:lnTo>
                    <a:pt x="534" y="43"/>
                  </a:lnTo>
                  <a:lnTo>
                    <a:pt x="539" y="43"/>
                  </a:lnTo>
                  <a:lnTo>
                    <a:pt x="544" y="43"/>
                  </a:lnTo>
                  <a:lnTo>
                    <a:pt x="549" y="43"/>
                  </a:lnTo>
                  <a:lnTo>
                    <a:pt x="553" y="43"/>
                  </a:lnTo>
                  <a:lnTo>
                    <a:pt x="558" y="43"/>
                  </a:lnTo>
                  <a:lnTo>
                    <a:pt x="563" y="43"/>
                  </a:lnTo>
                  <a:lnTo>
                    <a:pt x="563" y="38"/>
                  </a:lnTo>
                  <a:lnTo>
                    <a:pt x="568" y="38"/>
                  </a:lnTo>
                  <a:lnTo>
                    <a:pt x="573" y="38"/>
                  </a:lnTo>
                  <a:lnTo>
                    <a:pt x="578" y="38"/>
                  </a:lnTo>
                  <a:lnTo>
                    <a:pt x="582" y="38"/>
                  </a:lnTo>
                  <a:lnTo>
                    <a:pt x="582" y="33"/>
                  </a:lnTo>
                  <a:lnTo>
                    <a:pt x="587" y="33"/>
                  </a:lnTo>
                  <a:lnTo>
                    <a:pt x="587" y="28"/>
                  </a:lnTo>
                  <a:lnTo>
                    <a:pt x="587" y="24"/>
                  </a:lnTo>
                  <a:lnTo>
                    <a:pt x="592" y="24"/>
                  </a:lnTo>
                  <a:lnTo>
                    <a:pt x="597" y="24"/>
                  </a:lnTo>
                  <a:lnTo>
                    <a:pt x="597" y="19"/>
                  </a:lnTo>
                  <a:lnTo>
                    <a:pt x="602" y="19"/>
                  </a:lnTo>
                  <a:lnTo>
                    <a:pt x="606" y="19"/>
                  </a:lnTo>
                  <a:lnTo>
                    <a:pt x="611" y="19"/>
                  </a:lnTo>
                  <a:lnTo>
                    <a:pt x="616" y="19"/>
                  </a:lnTo>
                  <a:lnTo>
                    <a:pt x="621" y="24"/>
                  </a:lnTo>
                  <a:lnTo>
                    <a:pt x="626" y="24"/>
                  </a:lnTo>
                  <a:lnTo>
                    <a:pt x="630" y="24"/>
                  </a:lnTo>
                  <a:lnTo>
                    <a:pt x="635" y="24"/>
                  </a:lnTo>
                  <a:lnTo>
                    <a:pt x="635" y="28"/>
                  </a:lnTo>
                  <a:lnTo>
                    <a:pt x="640" y="28"/>
                  </a:lnTo>
                  <a:lnTo>
                    <a:pt x="645" y="33"/>
                  </a:lnTo>
                  <a:lnTo>
                    <a:pt x="650" y="38"/>
                  </a:lnTo>
                  <a:lnTo>
                    <a:pt x="650" y="33"/>
                  </a:lnTo>
                  <a:lnTo>
                    <a:pt x="650" y="28"/>
                  </a:lnTo>
                  <a:lnTo>
                    <a:pt x="650" y="33"/>
                  </a:lnTo>
                  <a:lnTo>
                    <a:pt x="655" y="33"/>
                  </a:lnTo>
                  <a:lnTo>
                    <a:pt x="655" y="38"/>
                  </a:lnTo>
                  <a:lnTo>
                    <a:pt x="655" y="43"/>
                  </a:lnTo>
                  <a:lnTo>
                    <a:pt x="659" y="48"/>
                  </a:lnTo>
                  <a:lnTo>
                    <a:pt x="659" y="52"/>
                  </a:lnTo>
                  <a:lnTo>
                    <a:pt x="659" y="57"/>
                  </a:lnTo>
                  <a:lnTo>
                    <a:pt x="664" y="62"/>
                  </a:lnTo>
                  <a:lnTo>
                    <a:pt x="664" y="67"/>
                  </a:lnTo>
                  <a:lnTo>
                    <a:pt x="669" y="72"/>
                  </a:lnTo>
                  <a:lnTo>
                    <a:pt x="669" y="77"/>
                  </a:lnTo>
                  <a:lnTo>
                    <a:pt x="674" y="81"/>
                  </a:lnTo>
                  <a:lnTo>
                    <a:pt x="674" y="86"/>
                  </a:lnTo>
                  <a:lnTo>
                    <a:pt x="674" y="91"/>
                  </a:lnTo>
                  <a:lnTo>
                    <a:pt x="674" y="96"/>
                  </a:lnTo>
                  <a:lnTo>
                    <a:pt x="674" y="101"/>
                  </a:lnTo>
                  <a:lnTo>
                    <a:pt x="679" y="105"/>
                  </a:lnTo>
                  <a:lnTo>
                    <a:pt x="679" y="110"/>
                  </a:lnTo>
                  <a:lnTo>
                    <a:pt x="679" y="115"/>
                  </a:lnTo>
                  <a:lnTo>
                    <a:pt x="679" y="120"/>
                  </a:lnTo>
                  <a:lnTo>
                    <a:pt x="679" y="125"/>
                  </a:lnTo>
                  <a:lnTo>
                    <a:pt x="679" y="129"/>
                  </a:lnTo>
                  <a:lnTo>
                    <a:pt x="679" y="134"/>
                  </a:lnTo>
                  <a:lnTo>
                    <a:pt x="679" y="139"/>
                  </a:lnTo>
                  <a:lnTo>
                    <a:pt x="679" y="144"/>
                  </a:lnTo>
                  <a:lnTo>
                    <a:pt x="679" y="149"/>
                  </a:lnTo>
                  <a:lnTo>
                    <a:pt x="679" y="154"/>
                  </a:lnTo>
                  <a:lnTo>
                    <a:pt x="674" y="154"/>
                  </a:lnTo>
                  <a:lnTo>
                    <a:pt x="674" y="158"/>
                  </a:lnTo>
                  <a:lnTo>
                    <a:pt x="674" y="163"/>
                  </a:lnTo>
                  <a:lnTo>
                    <a:pt x="674" y="168"/>
                  </a:lnTo>
                  <a:lnTo>
                    <a:pt x="674" y="173"/>
                  </a:lnTo>
                  <a:lnTo>
                    <a:pt x="669" y="178"/>
                  </a:lnTo>
                  <a:lnTo>
                    <a:pt x="669" y="182"/>
                  </a:lnTo>
                  <a:lnTo>
                    <a:pt x="669" y="187"/>
                  </a:lnTo>
                  <a:lnTo>
                    <a:pt x="664" y="187"/>
                  </a:lnTo>
                  <a:lnTo>
                    <a:pt x="664" y="192"/>
                  </a:lnTo>
                  <a:lnTo>
                    <a:pt x="669" y="192"/>
                  </a:lnTo>
                  <a:lnTo>
                    <a:pt x="664" y="197"/>
                  </a:lnTo>
                  <a:lnTo>
                    <a:pt x="664" y="202"/>
                  </a:lnTo>
                  <a:lnTo>
                    <a:pt x="664" y="206"/>
                  </a:lnTo>
                  <a:lnTo>
                    <a:pt x="659" y="211"/>
                  </a:lnTo>
                  <a:lnTo>
                    <a:pt x="659" y="216"/>
                  </a:lnTo>
                  <a:lnTo>
                    <a:pt x="659" y="221"/>
                  </a:lnTo>
                  <a:lnTo>
                    <a:pt x="655" y="226"/>
                  </a:lnTo>
                  <a:lnTo>
                    <a:pt x="655" y="231"/>
                  </a:lnTo>
                  <a:lnTo>
                    <a:pt x="650" y="235"/>
                  </a:lnTo>
                  <a:lnTo>
                    <a:pt x="650" y="240"/>
                  </a:lnTo>
                  <a:lnTo>
                    <a:pt x="645" y="250"/>
                  </a:lnTo>
                  <a:lnTo>
                    <a:pt x="645" y="255"/>
                  </a:lnTo>
                  <a:lnTo>
                    <a:pt x="640" y="259"/>
                  </a:lnTo>
                  <a:lnTo>
                    <a:pt x="640" y="264"/>
                  </a:lnTo>
                  <a:lnTo>
                    <a:pt x="635" y="264"/>
                  </a:lnTo>
                  <a:lnTo>
                    <a:pt x="630" y="269"/>
                  </a:lnTo>
                  <a:lnTo>
                    <a:pt x="630" y="274"/>
                  </a:lnTo>
                  <a:lnTo>
                    <a:pt x="626" y="279"/>
                  </a:lnTo>
                  <a:lnTo>
                    <a:pt x="621" y="283"/>
                  </a:lnTo>
                  <a:lnTo>
                    <a:pt x="621" y="288"/>
                  </a:lnTo>
                  <a:lnTo>
                    <a:pt x="621" y="293"/>
                  </a:lnTo>
                  <a:lnTo>
                    <a:pt x="616" y="293"/>
                  </a:lnTo>
                  <a:lnTo>
                    <a:pt x="616" y="298"/>
                  </a:lnTo>
                  <a:lnTo>
                    <a:pt x="616" y="303"/>
                  </a:lnTo>
                  <a:lnTo>
                    <a:pt x="611" y="303"/>
                  </a:lnTo>
                  <a:lnTo>
                    <a:pt x="611" y="308"/>
                  </a:lnTo>
                  <a:lnTo>
                    <a:pt x="611" y="312"/>
                  </a:lnTo>
                  <a:lnTo>
                    <a:pt x="606" y="312"/>
                  </a:lnTo>
                  <a:lnTo>
                    <a:pt x="602" y="317"/>
                  </a:lnTo>
                  <a:lnTo>
                    <a:pt x="602" y="322"/>
                  </a:lnTo>
                  <a:lnTo>
                    <a:pt x="597" y="322"/>
                  </a:lnTo>
                  <a:lnTo>
                    <a:pt x="597" y="327"/>
                  </a:lnTo>
                  <a:lnTo>
                    <a:pt x="597" y="332"/>
                  </a:lnTo>
                  <a:lnTo>
                    <a:pt x="592" y="336"/>
                  </a:lnTo>
                  <a:lnTo>
                    <a:pt x="592" y="341"/>
                  </a:lnTo>
                  <a:lnTo>
                    <a:pt x="587" y="346"/>
                  </a:lnTo>
                  <a:lnTo>
                    <a:pt x="587" y="351"/>
                  </a:lnTo>
                  <a:lnTo>
                    <a:pt x="582" y="356"/>
                  </a:lnTo>
                  <a:lnTo>
                    <a:pt x="582" y="360"/>
                  </a:lnTo>
                  <a:lnTo>
                    <a:pt x="582" y="365"/>
                  </a:lnTo>
                  <a:lnTo>
                    <a:pt x="582" y="370"/>
                  </a:lnTo>
                  <a:lnTo>
                    <a:pt x="578" y="375"/>
                  </a:lnTo>
                  <a:lnTo>
                    <a:pt x="578" y="380"/>
                  </a:lnTo>
                  <a:lnTo>
                    <a:pt x="573" y="385"/>
                  </a:lnTo>
                  <a:lnTo>
                    <a:pt x="573" y="389"/>
                  </a:lnTo>
                  <a:lnTo>
                    <a:pt x="573" y="394"/>
                  </a:lnTo>
                  <a:lnTo>
                    <a:pt x="568" y="399"/>
                  </a:lnTo>
                  <a:lnTo>
                    <a:pt x="568" y="404"/>
                  </a:lnTo>
                  <a:lnTo>
                    <a:pt x="568" y="409"/>
                  </a:lnTo>
                  <a:lnTo>
                    <a:pt x="563" y="413"/>
                  </a:lnTo>
                  <a:lnTo>
                    <a:pt x="563" y="418"/>
                  </a:lnTo>
                  <a:lnTo>
                    <a:pt x="563" y="423"/>
                  </a:lnTo>
                  <a:lnTo>
                    <a:pt x="558" y="428"/>
                  </a:lnTo>
                  <a:lnTo>
                    <a:pt x="558" y="433"/>
                  </a:lnTo>
                  <a:lnTo>
                    <a:pt x="558" y="437"/>
                  </a:lnTo>
                  <a:lnTo>
                    <a:pt x="558" y="442"/>
                  </a:lnTo>
                  <a:lnTo>
                    <a:pt x="558" y="447"/>
                  </a:lnTo>
                  <a:lnTo>
                    <a:pt x="553" y="447"/>
                  </a:lnTo>
                  <a:lnTo>
                    <a:pt x="553" y="452"/>
                  </a:lnTo>
                  <a:lnTo>
                    <a:pt x="553" y="457"/>
                  </a:lnTo>
                  <a:lnTo>
                    <a:pt x="553" y="462"/>
                  </a:lnTo>
                  <a:lnTo>
                    <a:pt x="553" y="466"/>
                  </a:lnTo>
                  <a:lnTo>
                    <a:pt x="553" y="471"/>
                  </a:lnTo>
                  <a:lnTo>
                    <a:pt x="553" y="476"/>
                  </a:lnTo>
                  <a:lnTo>
                    <a:pt x="553" y="481"/>
                  </a:lnTo>
                  <a:lnTo>
                    <a:pt x="549" y="481"/>
                  </a:lnTo>
                  <a:lnTo>
                    <a:pt x="549" y="486"/>
                  </a:lnTo>
                  <a:lnTo>
                    <a:pt x="549" y="490"/>
                  </a:lnTo>
                  <a:lnTo>
                    <a:pt x="549" y="495"/>
                  </a:lnTo>
                  <a:lnTo>
                    <a:pt x="549" y="500"/>
                  </a:lnTo>
                  <a:lnTo>
                    <a:pt x="549" y="505"/>
                  </a:lnTo>
                  <a:lnTo>
                    <a:pt x="544" y="514"/>
                  </a:lnTo>
                  <a:lnTo>
                    <a:pt x="544" y="519"/>
                  </a:lnTo>
                  <a:lnTo>
                    <a:pt x="544" y="524"/>
                  </a:lnTo>
                  <a:lnTo>
                    <a:pt x="544" y="529"/>
                  </a:lnTo>
                  <a:lnTo>
                    <a:pt x="544" y="534"/>
                  </a:lnTo>
                  <a:lnTo>
                    <a:pt x="539" y="534"/>
                  </a:lnTo>
                  <a:lnTo>
                    <a:pt x="539" y="539"/>
                  </a:lnTo>
                  <a:lnTo>
                    <a:pt x="539" y="543"/>
                  </a:lnTo>
                  <a:lnTo>
                    <a:pt x="539" y="548"/>
                  </a:lnTo>
                  <a:lnTo>
                    <a:pt x="539" y="553"/>
                  </a:lnTo>
                  <a:lnTo>
                    <a:pt x="539" y="558"/>
                  </a:lnTo>
                  <a:lnTo>
                    <a:pt x="534" y="558"/>
                  </a:lnTo>
                  <a:lnTo>
                    <a:pt x="534" y="563"/>
                  </a:lnTo>
                  <a:lnTo>
                    <a:pt x="534" y="567"/>
                  </a:lnTo>
                  <a:lnTo>
                    <a:pt x="534" y="572"/>
                  </a:lnTo>
                  <a:lnTo>
                    <a:pt x="534" y="577"/>
                  </a:lnTo>
                  <a:lnTo>
                    <a:pt x="534" y="582"/>
                  </a:lnTo>
                  <a:lnTo>
                    <a:pt x="534" y="587"/>
                  </a:lnTo>
                  <a:lnTo>
                    <a:pt x="534" y="591"/>
                  </a:lnTo>
                  <a:lnTo>
                    <a:pt x="534" y="596"/>
                  </a:lnTo>
                  <a:lnTo>
                    <a:pt x="534" y="601"/>
                  </a:lnTo>
                  <a:lnTo>
                    <a:pt x="534" y="606"/>
                  </a:lnTo>
                  <a:lnTo>
                    <a:pt x="534" y="611"/>
                  </a:lnTo>
                  <a:lnTo>
                    <a:pt x="529" y="611"/>
                  </a:lnTo>
                  <a:lnTo>
                    <a:pt x="529" y="616"/>
                  </a:lnTo>
                  <a:lnTo>
                    <a:pt x="529" y="620"/>
                  </a:lnTo>
                  <a:lnTo>
                    <a:pt x="529" y="625"/>
                  </a:lnTo>
                  <a:lnTo>
                    <a:pt x="529" y="630"/>
                  </a:lnTo>
                  <a:lnTo>
                    <a:pt x="529" y="635"/>
                  </a:lnTo>
                  <a:lnTo>
                    <a:pt x="529" y="640"/>
                  </a:lnTo>
                  <a:lnTo>
                    <a:pt x="529" y="644"/>
                  </a:lnTo>
                  <a:lnTo>
                    <a:pt x="525" y="644"/>
                  </a:lnTo>
                  <a:lnTo>
                    <a:pt x="529" y="644"/>
                  </a:lnTo>
                  <a:lnTo>
                    <a:pt x="529" y="649"/>
                  </a:lnTo>
                  <a:lnTo>
                    <a:pt x="529" y="654"/>
                  </a:lnTo>
                  <a:lnTo>
                    <a:pt x="529" y="659"/>
                  </a:lnTo>
                  <a:lnTo>
                    <a:pt x="529" y="664"/>
                  </a:lnTo>
                  <a:lnTo>
                    <a:pt x="529" y="668"/>
                  </a:lnTo>
                  <a:lnTo>
                    <a:pt x="529" y="673"/>
                  </a:lnTo>
                  <a:lnTo>
                    <a:pt x="534" y="678"/>
                  </a:lnTo>
                  <a:lnTo>
                    <a:pt x="539" y="678"/>
                  </a:lnTo>
                  <a:lnTo>
                    <a:pt x="539" y="683"/>
                  </a:lnTo>
                  <a:lnTo>
                    <a:pt x="539" y="688"/>
                  </a:lnTo>
                  <a:lnTo>
                    <a:pt x="539" y="693"/>
                  </a:lnTo>
                  <a:lnTo>
                    <a:pt x="544" y="693"/>
                  </a:lnTo>
                  <a:lnTo>
                    <a:pt x="544" y="697"/>
                  </a:lnTo>
                  <a:lnTo>
                    <a:pt x="549" y="697"/>
                  </a:lnTo>
                  <a:lnTo>
                    <a:pt x="549" y="702"/>
                  </a:lnTo>
                  <a:lnTo>
                    <a:pt x="553" y="707"/>
                  </a:lnTo>
                  <a:lnTo>
                    <a:pt x="553" y="712"/>
                  </a:lnTo>
                  <a:lnTo>
                    <a:pt x="558" y="717"/>
                  </a:lnTo>
                  <a:lnTo>
                    <a:pt x="558" y="721"/>
                  </a:lnTo>
                  <a:lnTo>
                    <a:pt x="558" y="726"/>
                  </a:lnTo>
                  <a:lnTo>
                    <a:pt x="558" y="731"/>
                  </a:lnTo>
                  <a:lnTo>
                    <a:pt x="558" y="736"/>
                  </a:lnTo>
                  <a:lnTo>
                    <a:pt x="558" y="741"/>
                  </a:lnTo>
                  <a:lnTo>
                    <a:pt x="558" y="745"/>
                  </a:lnTo>
                  <a:lnTo>
                    <a:pt x="558" y="750"/>
                  </a:lnTo>
                  <a:lnTo>
                    <a:pt x="558" y="755"/>
                  </a:lnTo>
                  <a:lnTo>
                    <a:pt x="558" y="760"/>
                  </a:lnTo>
                  <a:lnTo>
                    <a:pt x="563" y="760"/>
                  </a:lnTo>
                  <a:lnTo>
                    <a:pt x="563" y="765"/>
                  </a:lnTo>
                  <a:lnTo>
                    <a:pt x="563" y="770"/>
                  </a:lnTo>
                  <a:lnTo>
                    <a:pt x="563" y="774"/>
                  </a:lnTo>
                  <a:lnTo>
                    <a:pt x="563" y="779"/>
                  </a:lnTo>
                  <a:lnTo>
                    <a:pt x="568" y="779"/>
                  </a:lnTo>
                  <a:lnTo>
                    <a:pt x="568" y="784"/>
                  </a:lnTo>
                  <a:lnTo>
                    <a:pt x="568" y="789"/>
                  </a:lnTo>
                  <a:lnTo>
                    <a:pt x="573" y="794"/>
                  </a:lnTo>
                  <a:lnTo>
                    <a:pt x="573" y="798"/>
                  </a:lnTo>
                  <a:lnTo>
                    <a:pt x="578" y="803"/>
                  </a:lnTo>
                  <a:lnTo>
                    <a:pt x="578" y="808"/>
                  </a:lnTo>
                  <a:lnTo>
                    <a:pt x="582" y="808"/>
                  </a:lnTo>
                  <a:lnTo>
                    <a:pt x="582" y="813"/>
                  </a:lnTo>
                  <a:lnTo>
                    <a:pt x="582" y="818"/>
                  </a:lnTo>
                  <a:lnTo>
                    <a:pt x="587" y="818"/>
                  </a:lnTo>
                  <a:lnTo>
                    <a:pt x="587" y="822"/>
                  </a:lnTo>
                  <a:lnTo>
                    <a:pt x="592" y="827"/>
                  </a:lnTo>
                  <a:lnTo>
                    <a:pt x="597" y="827"/>
                  </a:lnTo>
                  <a:lnTo>
                    <a:pt x="597" y="832"/>
                  </a:lnTo>
                  <a:lnTo>
                    <a:pt x="602" y="832"/>
                  </a:lnTo>
                  <a:lnTo>
                    <a:pt x="602" y="837"/>
                  </a:lnTo>
                  <a:lnTo>
                    <a:pt x="606" y="837"/>
                  </a:lnTo>
                  <a:lnTo>
                    <a:pt x="606" y="842"/>
                  </a:lnTo>
                  <a:lnTo>
                    <a:pt x="611" y="842"/>
                  </a:lnTo>
                  <a:lnTo>
                    <a:pt x="611" y="847"/>
                  </a:lnTo>
                  <a:lnTo>
                    <a:pt x="616" y="847"/>
                  </a:lnTo>
                  <a:lnTo>
                    <a:pt x="621" y="851"/>
                  </a:lnTo>
                  <a:lnTo>
                    <a:pt x="626" y="856"/>
                  </a:lnTo>
                  <a:lnTo>
                    <a:pt x="626" y="851"/>
                  </a:lnTo>
                  <a:lnTo>
                    <a:pt x="630" y="851"/>
                  </a:lnTo>
                  <a:lnTo>
                    <a:pt x="635" y="851"/>
                  </a:lnTo>
                  <a:lnTo>
                    <a:pt x="635" y="856"/>
                  </a:lnTo>
                  <a:lnTo>
                    <a:pt x="640" y="861"/>
                  </a:lnTo>
                  <a:lnTo>
                    <a:pt x="645" y="861"/>
                  </a:lnTo>
                  <a:lnTo>
                    <a:pt x="645" y="866"/>
                  </a:lnTo>
                  <a:lnTo>
                    <a:pt x="650" y="866"/>
                  </a:lnTo>
                  <a:lnTo>
                    <a:pt x="655" y="871"/>
                  </a:lnTo>
                  <a:lnTo>
                    <a:pt x="659" y="875"/>
                  </a:lnTo>
                  <a:lnTo>
                    <a:pt x="659" y="880"/>
                  </a:lnTo>
                  <a:lnTo>
                    <a:pt x="664" y="880"/>
                  </a:lnTo>
                  <a:lnTo>
                    <a:pt x="664" y="885"/>
                  </a:lnTo>
                  <a:lnTo>
                    <a:pt x="669" y="885"/>
                  </a:lnTo>
                  <a:lnTo>
                    <a:pt x="669" y="890"/>
                  </a:lnTo>
                  <a:lnTo>
                    <a:pt x="669" y="895"/>
                  </a:lnTo>
                  <a:lnTo>
                    <a:pt x="674" y="895"/>
                  </a:lnTo>
                  <a:lnTo>
                    <a:pt x="674" y="899"/>
                  </a:lnTo>
                  <a:lnTo>
                    <a:pt x="679" y="899"/>
                  </a:lnTo>
                  <a:lnTo>
                    <a:pt x="683" y="904"/>
                  </a:lnTo>
                  <a:lnTo>
                    <a:pt x="683" y="909"/>
                  </a:lnTo>
                  <a:lnTo>
                    <a:pt x="688" y="909"/>
                  </a:lnTo>
                  <a:lnTo>
                    <a:pt x="683" y="914"/>
                  </a:lnTo>
                  <a:lnTo>
                    <a:pt x="688" y="914"/>
                  </a:lnTo>
                  <a:lnTo>
                    <a:pt x="688" y="919"/>
                  </a:lnTo>
                  <a:lnTo>
                    <a:pt x="693" y="919"/>
                  </a:lnTo>
                  <a:lnTo>
                    <a:pt x="693" y="924"/>
                  </a:lnTo>
                  <a:lnTo>
                    <a:pt x="698" y="924"/>
                  </a:lnTo>
                  <a:lnTo>
                    <a:pt x="703" y="924"/>
                  </a:lnTo>
                  <a:lnTo>
                    <a:pt x="707" y="924"/>
                  </a:lnTo>
                  <a:lnTo>
                    <a:pt x="703" y="924"/>
                  </a:lnTo>
                  <a:lnTo>
                    <a:pt x="707" y="924"/>
                  </a:lnTo>
                  <a:lnTo>
                    <a:pt x="707" y="928"/>
                  </a:lnTo>
                  <a:lnTo>
                    <a:pt x="707" y="933"/>
                  </a:lnTo>
                  <a:lnTo>
                    <a:pt x="703" y="933"/>
                  </a:lnTo>
                  <a:lnTo>
                    <a:pt x="707" y="933"/>
                  </a:lnTo>
                  <a:lnTo>
                    <a:pt x="707" y="938"/>
                  </a:lnTo>
                  <a:lnTo>
                    <a:pt x="712" y="938"/>
                  </a:lnTo>
                  <a:lnTo>
                    <a:pt x="717" y="943"/>
                  </a:lnTo>
                  <a:lnTo>
                    <a:pt x="717" y="948"/>
                  </a:lnTo>
                  <a:lnTo>
                    <a:pt x="722" y="948"/>
                  </a:lnTo>
                  <a:lnTo>
                    <a:pt x="722" y="952"/>
                  </a:lnTo>
                  <a:lnTo>
                    <a:pt x="727" y="952"/>
                  </a:lnTo>
                  <a:lnTo>
                    <a:pt x="731" y="952"/>
                  </a:lnTo>
                  <a:lnTo>
                    <a:pt x="736" y="952"/>
                  </a:lnTo>
                  <a:lnTo>
                    <a:pt x="741" y="952"/>
                  </a:lnTo>
                  <a:lnTo>
                    <a:pt x="741" y="957"/>
                  </a:lnTo>
                  <a:lnTo>
                    <a:pt x="746" y="957"/>
                  </a:lnTo>
                  <a:lnTo>
                    <a:pt x="751" y="962"/>
                  </a:lnTo>
                  <a:lnTo>
                    <a:pt x="756" y="962"/>
                  </a:lnTo>
                  <a:lnTo>
                    <a:pt x="756" y="967"/>
                  </a:lnTo>
                  <a:lnTo>
                    <a:pt x="760" y="967"/>
                  </a:lnTo>
                  <a:lnTo>
                    <a:pt x="760" y="972"/>
                  </a:lnTo>
                  <a:lnTo>
                    <a:pt x="765" y="972"/>
                  </a:lnTo>
                  <a:lnTo>
                    <a:pt x="765" y="976"/>
                  </a:lnTo>
                  <a:lnTo>
                    <a:pt x="765" y="981"/>
                  </a:lnTo>
                  <a:lnTo>
                    <a:pt x="770" y="986"/>
                  </a:lnTo>
                  <a:lnTo>
                    <a:pt x="770" y="991"/>
                  </a:lnTo>
                  <a:lnTo>
                    <a:pt x="770" y="996"/>
                  </a:lnTo>
                  <a:lnTo>
                    <a:pt x="775" y="996"/>
                  </a:lnTo>
                  <a:lnTo>
                    <a:pt x="775" y="1001"/>
                  </a:lnTo>
                  <a:lnTo>
                    <a:pt x="780" y="1001"/>
                  </a:lnTo>
                  <a:lnTo>
                    <a:pt x="780" y="1005"/>
                  </a:lnTo>
                  <a:lnTo>
                    <a:pt x="780" y="1010"/>
                  </a:lnTo>
                  <a:lnTo>
                    <a:pt x="780" y="1015"/>
                  </a:lnTo>
                  <a:lnTo>
                    <a:pt x="784" y="1020"/>
                  </a:lnTo>
                  <a:lnTo>
                    <a:pt x="784" y="1025"/>
                  </a:lnTo>
                  <a:lnTo>
                    <a:pt x="784" y="1029"/>
                  </a:lnTo>
                  <a:lnTo>
                    <a:pt x="789" y="1029"/>
                  </a:lnTo>
                  <a:lnTo>
                    <a:pt x="789" y="1034"/>
                  </a:lnTo>
                  <a:lnTo>
                    <a:pt x="789" y="1039"/>
                  </a:lnTo>
                  <a:lnTo>
                    <a:pt x="794" y="1039"/>
                  </a:lnTo>
                  <a:lnTo>
                    <a:pt x="794" y="1049"/>
                  </a:lnTo>
                  <a:lnTo>
                    <a:pt x="794" y="1053"/>
                  </a:lnTo>
                  <a:lnTo>
                    <a:pt x="799" y="1058"/>
                  </a:lnTo>
                  <a:lnTo>
                    <a:pt x="799" y="1063"/>
                  </a:lnTo>
                  <a:lnTo>
                    <a:pt x="804" y="1068"/>
                  </a:lnTo>
                  <a:lnTo>
                    <a:pt x="808" y="1073"/>
                  </a:lnTo>
                  <a:lnTo>
                    <a:pt x="808" y="1078"/>
                  </a:lnTo>
                  <a:lnTo>
                    <a:pt x="813" y="1082"/>
                  </a:lnTo>
                  <a:lnTo>
                    <a:pt x="813" y="1087"/>
                  </a:lnTo>
                  <a:lnTo>
                    <a:pt x="813" y="1092"/>
                  </a:lnTo>
                  <a:lnTo>
                    <a:pt x="818" y="1097"/>
                  </a:lnTo>
                  <a:lnTo>
                    <a:pt x="818" y="1102"/>
                  </a:lnTo>
                  <a:lnTo>
                    <a:pt x="818" y="1106"/>
                  </a:lnTo>
                  <a:lnTo>
                    <a:pt x="823" y="1111"/>
                  </a:lnTo>
                  <a:lnTo>
                    <a:pt x="818" y="1111"/>
                  </a:lnTo>
                  <a:lnTo>
                    <a:pt x="818" y="1116"/>
                  </a:lnTo>
                  <a:lnTo>
                    <a:pt x="823" y="1121"/>
                  </a:lnTo>
                  <a:lnTo>
                    <a:pt x="823" y="1126"/>
                  </a:lnTo>
                  <a:lnTo>
                    <a:pt x="823" y="1130"/>
                  </a:lnTo>
                  <a:lnTo>
                    <a:pt x="823" y="1135"/>
                  </a:lnTo>
                  <a:lnTo>
                    <a:pt x="823" y="1140"/>
                  </a:lnTo>
                  <a:lnTo>
                    <a:pt x="828" y="1140"/>
                  </a:lnTo>
                  <a:lnTo>
                    <a:pt x="828" y="1145"/>
                  </a:lnTo>
                  <a:lnTo>
                    <a:pt x="828" y="1150"/>
                  </a:lnTo>
                  <a:lnTo>
                    <a:pt x="833" y="1150"/>
                  </a:lnTo>
                  <a:lnTo>
                    <a:pt x="833" y="1154"/>
                  </a:lnTo>
                  <a:lnTo>
                    <a:pt x="833" y="1159"/>
                  </a:lnTo>
                  <a:lnTo>
                    <a:pt x="837" y="1159"/>
                  </a:lnTo>
                  <a:lnTo>
                    <a:pt x="837" y="1164"/>
                  </a:lnTo>
                  <a:lnTo>
                    <a:pt x="837" y="1169"/>
                  </a:lnTo>
                  <a:lnTo>
                    <a:pt x="842" y="1169"/>
                  </a:lnTo>
                  <a:lnTo>
                    <a:pt x="842" y="1174"/>
                  </a:lnTo>
                  <a:lnTo>
                    <a:pt x="847" y="1179"/>
                  </a:lnTo>
                  <a:lnTo>
                    <a:pt x="852" y="1183"/>
                  </a:lnTo>
                  <a:lnTo>
                    <a:pt x="857" y="1188"/>
                  </a:lnTo>
                  <a:lnTo>
                    <a:pt x="857" y="1193"/>
                  </a:lnTo>
                  <a:lnTo>
                    <a:pt x="852" y="1193"/>
                  </a:lnTo>
                  <a:lnTo>
                    <a:pt x="847" y="1193"/>
                  </a:lnTo>
                  <a:lnTo>
                    <a:pt x="847" y="1198"/>
                  </a:lnTo>
                  <a:lnTo>
                    <a:pt x="842" y="1198"/>
                  </a:lnTo>
                  <a:lnTo>
                    <a:pt x="842" y="1193"/>
                  </a:lnTo>
                  <a:lnTo>
                    <a:pt x="837" y="1193"/>
                  </a:lnTo>
                  <a:lnTo>
                    <a:pt x="837" y="1188"/>
                  </a:lnTo>
                  <a:lnTo>
                    <a:pt x="833" y="1188"/>
                  </a:lnTo>
                  <a:lnTo>
                    <a:pt x="828" y="1183"/>
                  </a:lnTo>
                  <a:lnTo>
                    <a:pt x="823" y="1183"/>
                  </a:lnTo>
                  <a:lnTo>
                    <a:pt x="818" y="1179"/>
                  </a:lnTo>
                  <a:lnTo>
                    <a:pt x="813" y="1179"/>
                  </a:lnTo>
                  <a:lnTo>
                    <a:pt x="808" y="1179"/>
                  </a:lnTo>
                  <a:lnTo>
                    <a:pt x="804" y="1179"/>
                  </a:lnTo>
                  <a:lnTo>
                    <a:pt x="799" y="1179"/>
                  </a:lnTo>
                  <a:lnTo>
                    <a:pt x="799" y="1174"/>
                  </a:lnTo>
                  <a:lnTo>
                    <a:pt x="794" y="1174"/>
                  </a:lnTo>
                  <a:lnTo>
                    <a:pt x="789" y="1174"/>
                  </a:lnTo>
                  <a:lnTo>
                    <a:pt x="784" y="1174"/>
                  </a:lnTo>
                  <a:lnTo>
                    <a:pt x="780" y="1174"/>
                  </a:lnTo>
                  <a:lnTo>
                    <a:pt x="775" y="1174"/>
                  </a:lnTo>
                  <a:lnTo>
                    <a:pt x="770" y="1174"/>
                  </a:lnTo>
                  <a:lnTo>
                    <a:pt x="765" y="1174"/>
                  </a:lnTo>
                  <a:lnTo>
                    <a:pt x="760" y="1174"/>
                  </a:lnTo>
                  <a:lnTo>
                    <a:pt x="756" y="1174"/>
                  </a:lnTo>
                  <a:lnTo>
                    <a:pt x="751" y="1174"/>
                  </a:lnTo>
                  <a:lnTo>
                    <a:pt x="751" y="1179"/>
                  </a:lnTo>
                  <a:lnTo>
                    <a:pt x="746" y="1179"/>
                  </a:lnTo>
                  <a:lnTo>
                    <a:pt x="741" y="1174"/>
                  </a:lnTo>
                  <a:lnTo>
                    <a:pt x="736" y="1174"/>
                  </a:lnTo>
                  <a:lnTo>
                    <a:pt x="731" y="1174"/>
                  </a:lnTo>
                  <a:lnTo>
                    <a:pt x="727" y="1169"/>
                  </a:lnTo>
                  <a:lnTo>
                    <a:pt x="722" y="1169"/>
                  </a:lnTo>
                  <a:lnTo>
                    <a:pt x="722" y="1164"/>
                  </a:lnTo>
                  <a:lnTo>
                    <a:pt x="717" y="1159"/>
                  </a:lnTo>
                  <a:lnTo>
                    <a:pt x="712" y="1159"/>
                  </a:lnTo>
                  <a:lnTo>
                    <a:pt x="712" y="1154"/>
                  </a:lnTo>
                  <a:lnTo>
                    <a:pt x="707" y="1154"/>
                  </a:lnTo>
                  <a:lnTo>
                    <a:pt x="707" y="1150"/>
                  </a:lnTo>
                  <a:lnTo>
                    <a:pt x="703" y="1150"/>
                  </a:lnTo>
                  <a:lnTo>
                    <a:pt x="703" y="1145"/>
                  </a:lnTo>
                  <a:lnTo>
                    <a:pt x="698" y="1145"/>
                  </a:lnTo>
                  <a:lnTo>
                    <a:pt x="693" y="1145"/>
                  </a:lnTo>
                  <a:lnTo>
                    <a:pt x="688" y="1140"/>
                  </a:lnTo>
                  <a:lnTo>
                    <a:pt x="683" y="1140"/>
                  </a:lnTo>
                  <a:lnTo>
                    <a:pt x="679" y="1140"/>
                  </a:lnTo>
                  <a:lnTo>
                    <a:pt x="679" y="1135"/>
                  </a:lnTo>
                  <a:lnTo>
                    <a:pt x="674" y="1135"/>
                  </a:lnTo>
                  <a:lnTo>
                    <a:pt x="669" y="1135"/>
                  </a:lnTo>
                  <a:lnTo>
                    <a:pt x="669" y="1130"/>
                  </a:lnTo>
                  <a:lnTo>
                    <a:pt x="669" y="1126"/>
                  </a:lnTo>
                  <a:lnTo>
                    <a:pt x="669" y="1121"/>
                  </a:lnTo>
                  <a:lnTo>
                    <a:pt x="669" y="1116"/>
                  </a:lnTo>
                  <a:lnTo>
                    <a:pt x="664" y="1116"/>
                  </a:lnTo>
                  <a:lnTo>
                    <a:pt x="659" y="1116"/>
                  </a:lnTo>
                  <a:lnTo>
                    <a:pt x="655" y="1116"/>
                  </a:lnTo>
                  <a:lnTo>
                    <a:pt x="650" y="1116"/>
                  </a:lnTo>
                  <a:lnTo>
                    <a:pt x="645" y="1121"/>
                  </a:lnTo>
                  <a:lnTo>
                    <a:pt x="640" y="1121"/>
                  </a:lnTo>
                  <a:lnTo>
                    <a:pt x="635" y="1121"/>
                  </a:lnTo>
                  <a:lnTo>
                    <a:pt x="630" y="1121"/>
                  </a:lnTo>
                  <a:lnTo>
                    <a:pt x="630" y="1126"/>
                  </a:lnTo>
                  <a:lnTo>
                    <a:pt x="626" y="1126"/>
                  </a:lnTo>
                  <a:lnTo>
                    <a:pt x="621" y="1126"/>
                  </a:lnTo>
                  <a:lnTo>
                    <a:pt x="616" y="1126"/>
                  </a:lnTo>
                  <a:lnTo>
                    <a:pt x="616" y="1130"/>
                  </a:lnTo>
                  <a:lnTo>
                    <a:pt x="611" y="1130"/>
                  </a:lnTo>
                  <a:lnTo>
                    <a:pt x="606" y="1135"/>
                  </a:lnTo>
                  <a:lnTo>
                    <a:pt x="602" y="1135"/>
                  </a:lnTo>
                  <a:lnTo>
                    <a:pt x="602" y="1140"/>
                  </a:lnTo>
                  <a:lnTo>
                    <a:pt x="602" y="1145"/>
                  </a:lnTo>
                  <a:lnTo>
                    <a:pt x="597" y="1145"/>
                  </a:lnTo>
                  <a:lnTo>
                    <a:pt x="597" y="1150"/>
                  </a:lnTo>
                  <a:lnTo>
                    <a:pt x="592" y="1150"/>
                  </a:lnTo>
                  <a:lnTo>
                    <a:pt x="587" y="1150"/>
                  </a:lnTo>
                  <a:lnTo>
                    <a:pt x="582" y="1154"/>
                  </a:lnTo>
                  <a:lnTo>
                    <a:pt x="582" y="1150"/>
                  </a:lnTo>
                  <a:lnTo>
                    <a:pt x="578" y="1150"/>
                  </a:lnTo>
                  <a:lnTo>
                    <a:pt x="578" y="1145"/>
                  </a:lnTo>
                  <a:lnTo>
                    <a:pt x="573" y="1140"/>
                  </a:lnTo>
                  <a:lnTo>
                    <a:pt x="568" y="1140"/>
                  </a:lnTo>
                  <a:lnTo>
                    <a:pt x="568" y="1135"/>
                  </a:lnTo>
                  <a:lnTo>
                    <a:pt x="563" y="1135"/>
                  </a:lnTo>
                  <a:lnTo>
                    <a:pt x="563" y="1130"/>
                  </a:lnTo>
                  <a:lnTo>
                    <a:pt x="558" y="1130"/>
                  </a:lnTo>
                  <a:lnTo>
                    <a:pt x="553" y="1130"/>
                  </a:lnTo>
                  <a:lnTo>
                    <a:pt x="553" y="1126"/>
                  </a:lnTo>
                  <a:lnTo>
                    <a:pt x="549" y="1126"/>
                  </a:lnTo>
                  <a:lnTo>
                    <a:pt x="544" y="1121"/>
                  </a:lnTo>
                  <a:lnTo>
                    <a:pt x="539" y="1121"/>
                  </a:lnTo>
                  <a:lnTo>
                    <a:pt x="534" y="1116"/>
                  </a:lnTo>
                  <a:lnTo>
                    <a:pt x="529" y="1116"/>
                  </a:lnTo>
                  <a:lnTo>
                    <a:pt x="525" y="1111"/>
                  </a:lnTo>
                  <a:lnTo>
                    <a:pt x="520" y="1111"/>
                  </a:lnTo>
                  <a:lnTo>
                    <a:pt x="515" y="1111"/>
                  </a:lnTo>
                  <a:lnTo>
                    <a:pt x="515" y="1106"/>
                  </a:lnTo>
                  <a:lnTo>
                    <a:pt x="510" y="1106"/>
                  </a:lnTo>
                  <a:lnTo>
                    <a:pt x="505" y="1106"/>
                  </a:lnTo>
                  <a:lnTo>
                    <a:pt x="501" y="1106"/>
                  </a:lnTo>
                  <a:lnTo>
                    <a:pt x="496" y="1102"/>
                  </a:lnTo>
                  <a:lnTo>
                    <a:pt x="491" y="1102"/>
                  </a:lnTo>
                  <a:lnTo>
                    <a:pt x="491" y="1097"/>
                  </a:lnTo>
                  <a:lnTo>
                    <a:pt x="486" y="1097"/>
                  </a:lnTo>
                  <a:lnTo>
                    <a:pt x="481" y="1097"/>
                  </a:lnTo>
                  <a:lnTo>
                    <a:pt x="476" y="1092"/>
                  </a:lnTo>
                  <a:lnTo>
                    <a:pt x="472" y="1092"/>
                  </a:lnTo>
                  <a:lnTo>
                    <a:pt x="472" y="1087"/>
                  </a:lnTo>
                  <a:lnTo>
                    <a:pt x="467" y="1082"/>
                  </a:lnTo>
                  <a:lnTo>
                    <a:pt x="462" y="1082"/>
                  </a:lnTo>
                  <a:lnTo>
                    <a:pt x="462" y="1078"/>
                  </a:lnTo>
                  <a:lnTo>
                    <a:pt x="457" y="1078"/>
                  </a:lnTo>
                  <a:lnTo>
                    <a:pt x="452" y="1078"/>
                  </a:lnTo>
                  <a:lnTo>
                    <a:pt x="448" y="1078"/>
                  </a:lnTo>
                  <a:lnTo>
                    <a:pt x="443" y="1078"/>
                  </a:lnTo>
                  <a:lnTo>
                    <a:pt x="438" y="1078"/>
                  </a:lnTo>
                  <a:lnTo>
                    <a:pt x="433" y="1078"/>
                  </a:lnTo>
                  <a:lnTo>
                    <a:pt x="428" y="1078"/>
                  </a:lnTo>
                  <a:lnTo>
                    <a:pt x="424" y="1078"/>
                  </a:lnTo>
                  <a:lnTo>
                    <a:pt x="424" y="1073"/>
                  </a:lnTo>
                  <a:lnTo>
                    <a:pt x="419" y="1073"/>
                  </a:lnTo>
                  <a:lnTo>
                    <a:pt x="414" y="1073"/>
                  </a:lnTo>
                  <a:lnTo>
                    <a:pt x="414" y="1068"/>
                  </a:lnTo>
                  <a:lnTo>
                    <a:pt x="409" y="1063"/>
                  </a:lnTo>
                  <a:lnTo>
                    <a:pt x="404" y="1058"/>
                  </a:lnTo>
                  <a:lnTo>
                    <a:pt x="404" y="1053"/>
                  </a:lnTo>
                  <a:lnTo>
                    <a:pt x="400" y="1053"/>
                  </a:lnTo>
                  <a:lnTo>
                    <a:pt x="395" y="1049"/>
                  </a:lnTo>
                  <a:lnTo>
                    <a:pt x="390" y="1044"/>
                  </a:lnTo>
                  <a:lnTo>
                    <a:pt x="385" y="1044"/>
                  </a:lnTo>
                  <a:lnTo>
                    <a:pt x="380" y="1044"/>
                  </a:lnTo>
                  <a:lnTo>
                    <a:pt x="380" y="1039"/>
                  </a:lnTo>
                  <a:lnTo>
                    <a:pt x="380" y="1044"/>
                  </a:lnTo>
                  <a:lnTo>
                    <a:pt x="380" y="1049"/>
                  </a:lnTo>
                  <a:lnTo>
                    <a:pt x="375" y="1053"/>
                  </a:lnTo>
                  <a:lnTo>
                    <a:pt x="375" y="1058"/>
                  </a:lnTo>
                  <a:lnTo>
                    <a:pt x="371" y="1063"/>
                  </a:lnTo>
                  <a:lnTo>
                    <a:pt x="366" y="1068"/>
                  </a:lnTo>
                  <a:lnTo>
                    <a:pt x="366" y="1063"/>
                  </a:lnTo>
                  <a:lnTo>
                    <a:pt x="361" y="1068"/>
                  </a:lnTo>
                  <a:lnTo>
                    <a:pt x="356" y="1073"/>
                  </a:lnTo>
                  <a:lnTo>
                    <a:pt x="351" y="1078"/>
                  </a:lnTo>
                  <a:lnTo>
                    <a:pt x="347" y="1082"/>
                  </a:lnTo>
                  <a:lnTo>
                    <a:pt x="342" y="1082"/>
                  </a:lnTo>
                  <a:lnTo>
                    <a:pt x="342" y="1087"/>
                  </a:lnTo>
                  <a:lnTo>
                    <a:pt x="337" y="1087"/>
                  </a:lnTo>
                  <a:lnTo>
                    <a:pt x="337" y="1092"/>
                  </a:lnTo>
                  <a:lnTo>
                    <a:pt x="337" y="1097"/>
                  </a:lnTo>
                  <a:lnTo>
                    <a:pt x="332" y="1102"/>
                  </a:lnTo>
                  <a:lnTo>
                    <a:pt x="332" y="1106"/>
                  </a:lnTo>
                  <a:lnTo>
                    <a:pt x="327" y="1111"/>
                  </a:lnTo>
                  <a:lnTo>
                    <a:pt x="327" y="1116"/>
                  </a:lnTo>
                  <a:lnTo>
                    <a:pt x="323" y="1121"/>
                  </a:lnTo>
                  <a:lnTo>
                    <a:pt x="323" y="1126"/>
                  </a:lnTo>
                  <a:lnTo>
                    <a:pt x="318" y="1126"/>
                  </a:lnTo>
                  <a:lnTo>
                    <a:pt x="318" y="1130"/>
                  </a:lnTo>
                  <a:lnTo>
                    <a:pt x="313" y="1130"/>
                  </a:lnTo>
                  <a:lnTo>
                    <a:pt x="313" y="1135"/>
                  </a:lnTo>
                  <a:lnTo>
                    <a:pt x="308" y="1135"/>
                  </a:lnTo>
                  <a:lnTo>
                    <a:pt x="308" y="1140"/>
                  </a:lnTo>
                  <a:lnTo>
                    <a:pt x="303" y="1140"/>
                  </a:lnTo>
                  <a:lnTo>
                    <a:pt x="298" y="1145"/>
                  </a:lnTo>
                  <a:lnTo>
                    <a:pt x="294" y="1145"/>
                  </a:lnTo>
                  <a:lnTo>
                    <a:pt x="294" y="1150"/>
                  </a:lnTo>
                  <a:lnTo>
                    <a:pt x="289" y="1150"/>
                  </a:lnTo>
                  <a:lnTo>
                    <a:pt x="284" y="1154"/>
                  </a:lnTo>
                  <a:lnTo>
                    <a:pt x="279" y="1154"/>
                  </a:lnTo>
                  <a:lnTo>
                    <a:pt x="279" y="1159"/>
                  </a:lnTo>
                  <a:lnTo>
                    <a:pt x="274" y="1159"/>
                  </a:lnTo>
                  <a:lnTo>
                    <a:pt x="274" y="1164"/>
                  </a:lnTo>
                  <a:lnTo>
                    <a:pt x="270" y="1164"/>
                  </a:lnTo>
                  <a:lnTo>
                    <a:pt x="270" y="1169"/>
                  </a:lnTo>
                  <a:lnTo>
                    <a:pt x="270" y="1174"/>
                  </a:lnTo>
                  <a:lnTo>
                    <a:pt x="274" y="1174"/>
                  </a:lnTo>
                  <a:lnTo>
                    <a:pt x="270" y="1174"/>
                  </a:lnTo>
                  <a:lnTo>
                    <a:pt x="270" y="1179"/>
                  </a:lnTo>
                  <a:lnTo>
                    <a:pt x="265" y="1183"/>
                  </a:lnTo>
                  <a:lnTo>
                    <a:pt x="265" y="1188"/>
                  </a:lnTo>
                  <a:lnTo>
                    <a:pt x="260" y="1188"/>
                  </a:lnTo>
                  <a:lnTo>
                    <a:pt x="260" y="1193"/>
                  </a:lnTo>
                  <a:lnTo>
                    <a:pt x="255" y="1198"/>
                  </a:lnTo>
                  <a:lnTo>
                    <a:pt x="255" y="1203"/>
                  </a:lnTo>
                  <a:lnTo>
                    <a:pt x="250" y="1203"/>
                  </a:lnTo>
                  <a:lnTo>
                    <a:pt x="246" y="1207"/>
                  </a:lnTo>
                  <a:lnTo>
                    <a:pt x="246" y="1212"/>
                  </a:lnTo>
                  <a:lnTo>
                    <a:pt x="246" y="1217"/>
                  </a:lnTo>
                  <a:lnTo>
                    <a:pt x="241" y="1217"/>
                  </a:lnTo>
                  <a:lnTo>
                    <a:pt x="241" y="1222"/>
                  </a:lnTo>
                  <a:lnTo>
                    <a:pt x="236" y="1222"/>
                  </a:lnTo>
                  <a:lnTo>
                    <a:pt x="231" y="1227"/>
                  </a:lnTo>
                  <a:lnTo>
                    <a:pt x="226" y="1227"/>
                  </a:lnTo>
                  <a:lnTo>
                    <a:pt x="226" y="1231"/>
                  </a:lnTo>
                  <a:lnTo>
                    <a:pt x="221" y="1231"/>
                  </a:lnTo>
                  <a:lnTo>
                    <a:pt x="217" y="1231"/>
                  </a:lnTo>
                  <a:lnTo>
                    <a:pt x="212" y="1236"/>
                  </a:lnTo>
                  <a:lnTo>
                    <a:pt x="207" y="1241"/>
                  </a:lnTo>
                  <a:lnTo>
                    <a:pt x="202" y="1241"/>
                  </a:lnTo>
                  <a:lnTo>
                    <a:pt x="197" y="1241"/>
                  </a:lnTo>
                  <a:lnTo>
                    <a:pt x="197" y="1246"/>
                  </a:lnTo>
                  <a:lnTo>
                    <a:pt x="193" y="1246"/>
                  </a:lnTo>
                  <a:lnTo>
                    <a:pt x="188" y="1246"/>
                  </a:lnTo>
                  <a:lnTo>
                    <a:pt x="188" y="1251"/>
                  </a:lnTo>
                  <a:lnTo>
                    <a:pt x="183" y="1251"/>
                  </a:lnTo>
                  <a:lnTo>
                    <a:pt x="178" y="1251"/>
                  </a:lnTo>
                  <a:lnTo>
                    <a:pt x="178" y="1256"/>
                  </a:lnTo>
                  <a:lnTo>
                    <a:pt x="173" y="1256"/>
                  </a:lnTo>
                  <a:lnTo>
                    <a:pt x="173" y="1260"/>
                  </a:lnTo>
                  <a:lnTo>
                    <a:pt x="169" y="1260"/>
                  </a:lnTo>
                  <a:lnTo>
                    <a:pt x="164" y="1265"/>
                  </a:lnTo>
                  <a:lnTo>
                    <a:pt x="159" y="1270"/>
                  </a:lnTo>
                  <a:lnTo>
                    <a:pt x="159" y="1275"/>
                  </a:lnTo>
                  <a:lnTo>
                    <a:pt x="154" y="1275"/>
                  </a:lnTo>
                  <a:lnTo>
                    <a:pt x="154" y="1280"/>
                  </a:lnTo>
                  <a:lnTo>
                    <a:pt x="154" y="1284"/>
                  </a:lnTo>
                  <a:lnTo>
                    <a:pt x="154" y="1289"/>
                  </a:lnTo>
                  <a:lnTo>
                    <a:pt x="154" y="1294"/>
                  </a:lnTo>
                  <a:lnTo>
                    <a:pt x="154" y="1299"/>
                  </a:lnTo>
                  <a:lnTo>
                    <a:pt x="154" y="1304"/>
                  </a:lnTo>
                  <a:lnTo>
                    <a:pt x="154" y="1308"/>
                  </a:lnTo>
                  <a:lnTo>
                    <a:pt x="154" y="1313"/>
                  </a:lnTo>
                  <a:lnTo>
                    <a:pt x="154" y="1318"/>
                  </a:lnTo>
                  <a:lnTo>
                    <a:pt x="154" y="1323"/>
                  </a:lnTo>
                  <a:lnTo>
                    <a:pt x="154" y="1328"/>
                  </a:lnTo>
                  <a:lnTo>
                    <a:pt x="154" y="1333"/>
                  </a:lnTo>
                  <a:lnTo>
                    <a:pt x="154" y="1337"/>
                  </a:lnTo>
                  <a:lnTo>
                    <a:pt x="154" y="1342"/>
                  </a:lnTo>
                  <a:lnTo>
                    <a:pt x="154" y="1347"/>
                  </a:lnTo>
                  <a:lnTo>
                    <a:pt x="159" y="1352"/>
                  </a:lnTo>
                  <a:lnTo>
                    <a:pt x="159" y="1357"/>
                  </a:lnTo>
                  <a:lnTo>
                    <a:pt x="159" y="1361"/>
                  </a:lnTo>
                  <a:lnTo>
                    <a:pt x="159" y="1366"/>
                  </a:lnTo>
                  <a:lnTo>
                    <a:pt x="159" y="1371"/>
                  </a:lnTo>
                  <a:lnTo>
                    <a:pt x="164" y="1376"/>
                  </a:lnTo>
                  <a:lnTo>
                    <a:pt x="164" y="1381"/>
                  </a:lnTo>
                  <a:lnTo>
                    <a:pt x="169" y="1385"/>
                  </a:lnTo>
                  <a:lnTo>
                    <a:pt x="169" y="1390"/>
                  </a:lnTo>
                  <a:lnTo>
                    <a:pt x="164" y="1390"/>
                  </a:lnTo>
                  <a:lnTo>
                    <a:pt x="159" y="1390"/>
                  </a:lnTo>
                  <a:lnTo>
                    <a:pt x="154" y="1390"/>
                  </a:lnTo>
                  <a:lnTo>
                    <a:pt x="154" y="1395"/>
                  </a:lnTo>
                  <a:lnTo>
                    <a:pt x="149" y="1395"/>
                  </a:lnTo>
                  <a:lnTo>
                    <a:pt x="149" y="1390"/>
                  </a:lnTo>
                  <a:lnTo>
                    <a:pt x="145" y="1385"/>
                  </a:lnTo>
                  <a:lnTo>
                    <a:pt x="145" y="1381"/>
                  </a:lnTo>
                  <a:lnTo>
                    <a:pt x="140" y="1381"/>
                  </a:lnTo>
                  <a:lnTo>
                    <a:pt x="135" y="1376"/>
                  </a:lnTo>
                  <a:lnTo>
                    <a:pt x="135" y="1371"/>
                  </a:lnTo>
                  <a:lnTo>
                    <a:pt x="130" y="1371"/>
                  </a:lnTo>
                  <a:lnTo>
                    <a:pt x="130" y="1366"/>
                  </a:lnTo>
                  <a:lnTo>
                    <a:pt x="125" y="1366"/>
                  </a:lnTo>
                  <a:lnTo>
                    <a:pt x="125" y="1361"/>
                  </a:lnTo>
                  <a:lnTo>
                    <a:pt x="120" y="1361"/>
                  </a:lnTo>
                  <a:lnTo>
                    <a:pt x="120" y="1357"/>
                  </a:lnTo>
                  <a:lnTo>
                    <a:pt x="116" y="1352"/>
                  </a:lnTo>
                  <a:lnTo>
                    <a:pt x="116" y="1347"/>
                  </a:lnTo>
                  <a:lnTo>
                    <a:pt x="111" y="1347"/>
                  </a:lnTo>
                  <a:lnTo>
                    <a:pt x="111" y="1342"/>
                  </a:lnTo>
                  <a:lnTo>
                    <a:pt x="106" y="1337"/>
                  </a:lnTo>
                  <a:lnTo>
                    <a:pt x="106" y="1333"/>
                  </a:lnTo>
                  <a:lnTo>
                    <a:pt x="106" y="1328"/>
                  </a:lnTo>
                  <a:lnTo>
                    <a:pt x="101" y="1328"/>
                  </a:lnTo>
                  <a:lnTo>
                    <a:pt x="101" y="1323"/>
                  </a:lnTo>
                  <a:lnTo>
                    <a:pt x="101" y="1318"/>
                  </a:lnTo>
                  <a:lnTo>
                    <a:pt x="96" y="1313"/>
                  </a:lnTo>
                  <a:lnTo>
                    <a:pt x="96" y="1308"/>
                  </a:lnTo>
                  <a:lnTo>
                    <a:pt x="96" y="1304"/>
                  </a:lnTo>
                  <a:lnTo>
                    <a:pt x="96" y="1299"/>
                  </a:lnTo>
                  <a:lnTo>
                    <a:pt x="101" y="1299"/>
                  </a:lnTo>
                  <a:lnTo>
                    <a:pt x="101" y="1294"/>
                  </a:lnTo>
                  <a:lnTo>
                    <a:pt x="101" y="1289"/>
                  </a:lnTo>
                  <a:lnTo>
                    <a:pt x="101" y="1284"/>
                  </a:lnTo>
                  <a:lnTo>
                    <a:pt x="96" y="1284"/>
                  </a:lnTo>
                  <a:lnTo>
                    <a:pt x="96" y="1280"/>
                  </a:lnTo>
                  <a:lnTo>
                    <a:pt x="96" y="1275"/>
                  </a:lnTo>
                  <a:lnTo>
                    <a:pt x="92" y="1270"/>
                  </a:lnTo>
                  <a:lnTo>
                    <a:pt x="92" y="1265"/>
                  </a:lnTo>
                  <a:lnTo>
                    <a:pt x="87" y="1265"/>
                  </a:lnTo>
                  <a:lnTo>
                    <a:pt x="87" y="1260"/>
                  </a:lnTo>
                  <a:lnTo>
                    <a:pt x="87" y="1256"/>
                  </a:lnTo>
                  <a:lnTo>
                    <a:pt x="87" y="1251"/>
                  </a:lnTo>
                  <a:lnTo>
                    <a:pt x="82" y="1251"/>
                  </a:lnTo>
                  <a:lnTo>
                    <a:pt x="82" y="1246"/>
                  </a:lnTo>
                  <a:lnTo>
                    <a:pt x="82" y="1241"/>
                  </a:lnTo>
                  <a:lnTo>
                    <a:pt x="82" y="1236"/>
                  </a:lnTo>
                  <a:lnTo>
                    <a:pt x="77" y="1236"/>
                  </a:lnTo>
                  <a:lnTo>
                    <a:pt x="77" y="1231"/>
                  </a:lnTo>
                  <a:lnTo>
                    <a:pt x="77" y="1227"/>
                  </a:lnTo>
                  <a:lnTo>
                    <a:pt x="77" y="1222"/>
                  </a:lnTo>
                  <a:lnTo>
                    <a:pt x="77" y="1217"/>
                  </a:lnTo>
                  <a:lnTo>
                    <a:pt x="77" y="1212"/>
                  </a:lnTo>
                  <a:lnTo>
                    <a:pt x="77" y="1207"/>
                  </a:lnTo>
                  <a:lnTo>
                    <a:pt x="77" y="1203"/>
                  </a:lnTo>
                  <a:lnTo>
                    <a:pt x="77" y="1198"/>
                  </a:lnTo>
                  <a:lnTo>
                    <a:pt x="82" y="1198"/>
                  </a:lnTo>
                  <a:lnTo>
                    <a:pt x="82" y="1193"/>
                  </a:lnTo>
                  <a:lnTo>
                    <a:pt x="82" y="1188"/>
                  </a:lnTo>
                  <a:lnTo>
                    <a:pt x="87" y="1188"/>
                  </a:lnTo>
                  <a:lnTo>
                    <a:pt x="87" y="1183"/>
                  </a:lnTo>
                  <a:lnTo>
                    <a:pt x="87" y="1179"/>
                  </a:lnTo>
                  <a:lnTo>
                    <a:pt x="92" y="1179"/>
                  </a:lnTo>
                  <a:lnTo>
                    <a:pt x="92" y="1174"/>
                  </a:lnTo>
                  <a:lnTo>
                    <a:pt x="92" y="1169"/>
                  </a:lnTo>
                  <a:lnTo>
                    <a:pt x="96" y="1169"/>
                  </a:lnTo>
                  <a:lnTo>
                    <a:pt x="96" y="1164"/>
                  </a:lnTo>
                  <a:lnTo>
                    <a:pt x="96" y="1159"/>
                  </a:lnTo>
                  <a:lnTo>
                    <a:pt x="101" y="1159"/>
                  </a:lnTo>
                  <a:lnTo>
                    <a:pt x="101" y="1154"/>
                  </a:lnTo>
                  <a:lnTo>
                    <a:pt x="101" y="1150"/>
                  </a:lnTo>
                  <a:lnTo>
                    <a:pt x="106" y="1150"/>
                  </a:lnTo>
                  <a:lnTo>
                    <a:pt x="106" y="1145"/>
                  </a:lnTo>
                  <a:lnTo>
                    <a:pt x="111" y="1140"/>
                  </a:lnTo>
                  <a:lnTo>
                    <a:pt x="111" y="1135"/>
                  </a:lnTo>
                  <a:lnTo>
                    <a:pt x="116" y="1135"/>
                  </a:lnTo>
                  <a:lnTo>
                    <a:pt x="116" y="1130"/>
                  </a:lnTo>
                  <a:lnTo>
                    <a:pt x="120" y="1126"/>
                  </a:lnTo>
                  <a:lnTo>
                    <a:pt x="125" y="1121"/>
                  </a:lnTo>
                  <a:lnTo>
                    <a:pt x="125" y="1116"/>
                  </a:lnTo>
                  <a:lnTo>
                    <a:pt x="130" y="1116"/>
                  </a:lnTo>
                  <a:lnTo>
                    <a:pt x="130" y="1111"/>
                  </a:lnTo>
                  <a:lnTo>
                    <a:pt x="130" y="1106"/>
                  </a:lnTo>
                  <a:lnTo>
                    <a:pt x="130" y="1102"/>
                  </a:lnTo>
                  <a:lnTo>
                    <a:pt x="130" y="1097"/>
                  </a:lnTo>
                  <a:lnTo>
                    <a:pt x="130" y="1092"/>
                  </a:lnTo>
                  <a:lnTo>
                    <a:pt x="125" y="1092"/>
                  </a:lnTo>
                  <a:lnTo>
                    <a:pt x="125" y="1087"/>
                  </a:lnTo>
                  <a:lnTo>
                    <a:pt x="125" y="1082"/>
                  </a:lnTo>
                  <a:lnTo>
                    <a:pt x="125" y="1078"/>
                  </a:lnTo>
                  <a:lnTo>
                    <a:pt x="125" y="1073"/>
                  </a:lnTo>
                  <a:lnTo>
                    <a:pt x="120" y="1068"/>
                  </a:lnTo>
                  <a:lnTo>
                    <a:pt x="120" y="1063"/>
                  </a:lnTo>
                  <a:lnTo>
                    <a:pt x="120" y="1058"/>
                  </a:lnTo>
                  <a:lnTo>
                    <a:pt x="120" y="1053"/>
                  </a:lnTo>
                  <a:lnTo>
                    <a:pt x="120" y="1049"/>
                  </a:lnTo>
                  <a:lnTo>
                    <a:pt x="116" y="1049"/>
                  </a:lnTo>
                  <a:lnTo>
                    <a:pt x="116" y="1044"/>
                  </a:lnTo>
                  <a:lnTo>
                    <a:pt x="116" y="1039"/>
                  </a:lnTo>
                  <a:lnTo>
                    <a:pt x="116" y="1034"/>
                  </a:lnTo>
                  <a:lnTo>
                    <a:pt x="120" y="1034"/>
                  </a:lnTo>
                  <a:lnTo>
                    <a:pt x="120" y="1029"/>
                  </a:lnTo>
                  <a:lnTo>
                    <a:pt x="120" y="1025"/>
                  </a:lnTo>
                  <a:lnTo>
                    <a:pt x="120" y="1020"/>
                  </a:lnTo>
                  <a:lnTo>
                    <a:pt x="120" y="1015"/>
                  </a:lnTo>
                  <a:lnTo>
                    <a:pt x="120" y="1010"/>
                  </a:lnTo>
                  <a:lnTo>
                    <a:pt x="125" y="1005"/>
                  </a:lnTo>
                  <a:lnTo>
                    <a:pt x="125" y="1001"/>
                  </a:lnTo>
                  <a:lnTo>
                    <a:pt x="130" y="996"/>
                  </a:lnTo>
                  <a:lnTo>
                    <a:pt x="130" y="991"/>
                  </a:lnTo>
                  <a:lnTo>
                    <a:pt x="135" y="986"/>
                  </a:lnTo>
                  <a:lnTo>
                    <a:pt x="135" y="981"/>
                  </a:lnTo>
                  <a:lnTo>
                    <a:pt x="140" y="981"/>
                  </a:lnTo>
                  <a:lnTo>
                    <a:pt x="140" y="976"/>
                  </a:lnTo>
                  <a:lnTo>
                    <a:pt x="145" y="972"/>
                  </a:lnTo>
                  <a:lnTo>
                    <a:pt x="145" y="967"/>
                  </a:lnTo>
                  <a:lnTo>
                    <a:pt x="149" y="962"/>
                  </a:lnTo>
                  <a:lnTo>
                    <a:pt x="154" y="962"/>
                  </a:lnTo>
                  <a:lnTo>
                    <a:pt x="154" y="957"/>
                  </a:lnTo>
                  <a:lnTo>
                    <a:pt x="159" y="948"/>
                  </a:lnTo>
                  <a:lnTo>
                    <a:pt x="164" y="943"/>
                  </a:lnTo>
                  <a:lnTo>
                    <a:pt x="164" y="938"/>
                  </a:lnTo>
                  <a:lnTo>
                    <a:pt x="169" y="933"/>
                  </a:lnTo>
                  <a:lnTo>
                    <a:pt x="169" y="924"/>
                  </a:lnTo>
                  <a:lnTo>
                    <a:pt x="169" y="919"/>
                  </a:lnTo>
                  <a:lnTo>
                    <a:pt x="169" y="914"/>
                  </a:lnTo>
                  <a:lnTo>
                    <a:pt x="169" y="909"/>
                  </a:lnTo>
                  <a:lnTo>
                    <a:pt x="169" y="904"/>
                  </a:lnTo>
                  <a:lnTo>
                    <a:pt x="173" y="899"/>
                  </a:lnTo>
                  <a:lnTo>
                    <a:pt x="173" y="890"/>
                  </a:lnTo>
                  <a:lnTo>
                    <a:pt x="173" y="885"/>
                  </a:lnTo>
                  <a:lnTo>
                    <a:pt x="173" y="871"/>
                  </a:lnTo>
                  <a:lnTo>
                    <a:pt x="173" y="866"/>
                  </a:lnTo>
                  <a:lnTo>
                    <a:pt x="173" y="856"/>
                  </a:lnTo>
                  <a:lnTo>
                    <a:pt x="169" y="851"/>
                  </a:lnTo>
                  <a:lnTo>
                    <a:pt x="173" y="847"/>
                  </a:lnTo>
                  <a:lnTo>
                    <a:pt x="169" y="842"/>
                  </a:lnTo>
                  <a:lnTo>
                    <a:pt x="169" y="837"/>
                  </a:lnTo>
                  <a:lnTo>
                    <a:pt x="169" y="827"/>
                  </a:lnTo>
                  <a:lnTo>
                    <a:pt x="169" y="822"/>
                  </a:lnTo>
                  <a:lnTo>
                    <a:pt x="169" y="818"/>
                  </a:lnTo>
                  <a:lnTo>
                    <a:pt x="169" y="813"/>
                  </a:lnTo>
                  <a:lnTo>
                    <a:pt x="169" y="808"/>
                  </a:lnTo>
                  <a:lnTo>
                    <a:pt x="169" y="803"/>
                  </a:lnTo>
                  <a:lnTo>
                    <a:pt x="169" y="798"/>
                  </a:lnTo>
                  <a:lnTo>
                    <a:pt x="169" y="794"/>
                  </a:lnTo>
                  <a:lnTo>
                    <a:pt x="169" y="789"/>
                  </a:lnTo>
                  <a:lnTo>
                    <a:pt x="169" y="784"/>
                  </a:lnTo>
                  <a:lnTo>
                    <a:pt x="169" y="779"/>
                  </a:lnTo>
                  <a:lnTo>
                    <a:pt x="164" y="779"/>
                  </a:lnTo>
                  <a:lnTo>
                    <a:pt x="164" y="770"/>
                  </a:lnTo>
                  <a:lnTo>
                    <a:pt x="164" y="765"/>
                  </a:lnTo>
                  <a:lnTo>
                    <a:pt x="164" y="760"/>
                  </a:lnTo>
                  <a:lnTo>
                    <a:pt x="164" y="755"/>
                  </a:lnTo>
                  <a:lnTo>
                    <a:pt x="164" y="750"/>
                  </a:lnTo>
                  <a:lnTo>
                    <a:pt x="164" y="745"/>
                  </a:lnTo>
                  <a:lnTo>
                    <a:pt x="164" y="741"/>
                  </a:lnTo>
                  <a:lnTo>
                    <a:pt x="164" y="736"/>
                  </a:lnTo>
                  <a:lnTo>
                    <a:pt x="164" y="731"/>
                  </a:lnTo>
                  <a:lnTo>
                    <a:pt x="164" y="726"/>
                  </a:lnTo>
                  <a:lnTo>
                    <a:pt x="164" y="721"/>
                  </a:lnTo>
                  <a:lnTo>
                    <a:pt x="173" y="721"/>
                  </a:lnTo>
                  <a:lnTo>
                    <a:pt x="178" y="721"/>
                  </a:lnTo>
                  <a:lnTo>
                    <a:pt x="183" y="721"/>
                  </a:lnTo>
                  <a:lnTo>
                    <a:pt x="183" y="717"/>
                  </a:lnTo>
                  <a:lnTo>
                    <a:pt x="183" y="712"/>
                  </a:lnTo>
                  <a:lnTo>
                    <a:pt x="178" y="707"/>
                  </a:lnTo>
                  <a:lnTo>
                    <a:pt x="178" y="702"/>
                  </a:lnTo>
                  <a:lnTo>
                    <a:pt x="178" y="697"/>
                  </a:lnTo>
                  <a:lnTo>
                    <a:pt x="173" y="693"/>
                  </a:lnTo>
                  <a:lnTo>
                    <a:pt x="173" y="688"/>
                  </a:lnTo>
                  <a:lnTo>
                    <a:pt x="173" y="683"/>
                  </a:lnTo>
                  <a:lnTo>
                    <a:pt x="169" y="683"/>
                  </a:lnTo>
                  <a:lnTo>
                    <a:pt x="169" y="678"/>
                  </a:lnTo>
                  <a:lnTo>
                    <a:pt x="169" y="673"/>
                  </a:lnTo>
                  <a:lnTo>
                    <a:pt x="169" y="668"/>
                  </a:lnTo>
                  <a:lnTo>
                    <a:pt x="164" y="668"/>
                  </a:lnTo>
                  <a:lnTo>
                    <a:pt x="164" y="664"/>
                  </a:lnTo>
                  <a:lnTo>
                    <a:pt x="159" y="659"/>
                  </a:lnTo>
                  <a:lnTo>
                    <a:pt x="159" y="654"/>
                  </a:lnTo>
                  <a:lnTo>
                    <a:pt x="154" y="654"/>
                  </a:lnTo>
                  <a:lnTo>
                    <a:pt x="154" y="649"/>
                  </a:lnTo>
                  <a:lnTo>
                    <a:pt x="149" y="649"/>
                  </a:lnTo>
                  <a:lnTo>
                    <a:pt x="145" y="644"/>
                  </a:lnTo>
                  <a:lnTo>
                    <a:pt x="145" y="640"/>
                  </a:lnTo>
                  <a:lnTo>
                    <a:pt x="140" y="640"/>
                  </a:lnTo>
                  <a:lnTo>
                    <a:pt x="135" y="640"/>
                  </a:lnTo>
                  <a:lnTo>
                    <a:pt x="130" y="640"/>
                  </a:lnTo>
                  <a:lnTo>
                    <a:pt x="125" y="640"/>
                  </a:lnTo>
                  <a:lnTo>
                    <a:pt x="120" y="640"/>
                  </a:lnTo>
                  <a:lnTo>
                    <a:pt x="116" y="640"/>
                  </a:lnTo>
                  <a:lnTo>
                    <a:pt x="111" y="640"/>
                  </a:lnTo>
                  <a:lnTo>
                    <a:pt x="106" y="640"/>
                  </a:lnTo>
                  <a:lnTo>
                    <a:pt x="101" y="640"/>
                  </a:lnTo>
                  <a:lnTo>
                    <a:pt x="96" y="644"/>
                  </a:lnTo>
                  <a:lnTo>
                    <a:pt x="96" y="640"/>
                  </a:lnTo>
                  <a:lnTo>
                    <a:pt x="96" y="635"/>
                  </a:lnTo>
                  <a:lnTo>
                    <a:pt x="96" y="630"/>
                  </a:lnTo>
                  <a:lnTo>
                    <a:pt x="92" y="625"/>
                  </a:lnTo>
                  <a:lnTo>
                    <a:pt x="92" y="620"/>
                  </a:lnTo>
                  <a:lnTo>
                    <a:pt x="92" y="616"/>
                  </a:lnTo>
                  <a:lnTo>
                    <a:pt x="92" y="611"/>
                  </a:lnTo>
                  <a:lnTo>
                    <a:pt x="92" y="606"/>
                  </a:lnTo>
                  <a:lnTo>
                    <a:pt x="87" y="606"/>
                  </a:lnTo>
                  <a:lnTo>
                    <a:pt x="87" y="601"/>
                  </a:lnTo>
                  <a:lnTo>
                    <a:pt x="87" y="596"/>
                  </a:lnTo>
                  <a:lnTo>
                    <a:pt x="87" y="591"/>
                  </a:lnTo>
                  <a:lnTo>
                    <a:pt x="87" y="587"/>
                  </a:lnTo>
                  <a:lnTo>
                    <a:pt x="87" y="582"/>
                  </a:lnTo>
                  <a:lnTo>
                    <a:pt x="87" y="577"/>
                  </a:lnTo>
                  <a:lnTo>
                    <a:pt x="82" y="572"/>
                  </a:lnTo>
                  <a:lnTo>
                    <a:pt x="82" y="567"/>
                  </a:lnTo>
                  <a:lnTo>
                    <a:pt x="82" y="563"/>
                  </a:lnTo>
                  <a:lnTo>
                    <a:pt x="82" y="558"/>
                  </a:lnTo>
                  <a:lnTo>
                    <a:pt x="82" y="548"/>
                  </a:lnTo>
                  <a:lnTo>
                    <a:pt x="77" y="548"/>
                  </a:lnTo>
                  <a:lnTo>
                    <a:pt x="77" y="543"/>
                  </a:lnTo>
                  <a:lnTo>
                    <a:pt x="77" y="539"/>
                  </a:lnTo>
                  <a:lnTo>
                    <a:pt x="72" y="534"/>
                  </a:lnTo>
                  <a:lnTo>
                    <a:pt x="72" y="529"/>
                  </a:lnTo>
                  <a:lnTo>
                    <a:pt x="72" y="524"/>
                  </a:lnTo>
                  <a:lnTo>
                    <a:pt x="72" y="519"/>
                  </a:lnTo>
                  <a:lnTo>
                    <a:pt x="68" y="519"/>
                  </a:lnTo>
                  <a:lnTo>
                    <a:pt x="68" y="514"/>
                  </a:lnTo>
                  <a:lnTo>
                    <a:pt x="63" y="510"/>
                  </a:lnTo>
                  <a:lnTo>
                    <a:pt x="63" y="505"/>
                  </a:lnTo>
                  <a:lnTo>
                    <a:pt x="58" y="505"/>
                  </a:lnTo>
                  <a:lnTo>
                    <a:pt x="58" y="500"/>
                  </a:lnTo>
                  <a:lnTo>
                    <a:pt x="58" y="495"/>
                  </a:lnTo>
                  <a:lnTo>
                    <a:pt x="53" y="495"/>
                  </a:lnTo>
                  <a:lnTo>
                    <a:pt x="53" y="490"/>
                  </a:lnTo>
                  <a:lnTo>
                    <a:pt x="53" y="486"/>
                  </a:lnTo>
                  <a:lnTo>
                    <a:pt x="48" y="486"/>
                  </a:lnTo>
                  <a:lnTo>
                    <a:pt x="48" y="481"/>
                  </a:lnTo>
                  <a:lnTo>
                    <a:pt x="43" y="476"/>
                  </a:lnTo>
                  <a:lnTo>
                    <a:pt x="43" y="471"/>
                  </a:lnTo>
                  <a:lnTo>
                    <a:pt x="43" y="466"/>
                  </a:lnTo>
                  <a:lnTo>
                    <a:pt x="43" y="462"/>
                  </a:lnTo>
                  <a:lnTo>
                    <a:pt x="43" y="452"/>
                  </a:lnTo>
                  <a:lnTo>
                    <a:pt x="43" y="447"/>
                  </a:lnTo>
                  <a:lnTo>
                    <a:pt x="39" y="447"/>
                  </a:lnTo>
                  <a:lnTo>
                    <a:pt x="39" y="442"/>
                  </a:lnTo>
                  <a:lnTo>
                    <a:pt x="43" y="442"/>
                  </a:lnTo>
                  <a:lnTo>
                    <a:pt x="43" y="437"/>
                  </a:lnTo>
                  <a:lnTo>
                    <a:pt x="43" y="433"/>
                  </a:lnTo>
                  <a:lnTo>
                    <a:pt x="43" y="428"/>
                  </a:lnTo>
                  <a:lnTo>
                    <a:pt x="43" y="423"/>
                  </a:lnTo>
                  <a:lnTo>
                    <a:pt x="43" y="418"/>
                  </a:lnTo>
                  <a:lnTo>
                    <a:pt x="43" y="413"/>
                  </a:lnTo>
                  <a:lnTo>
                    <a:pt x="43" y="404"/>
                  </a:lnTo>
                  <a:lnTo>
                    <a:pt x="48" y="399"/>
                  </a:lnTo>
                  <a:lnTo>
                    <a:pt x="48" y="394"/>
                  </a:lnTo>
                  <a:lnTo>
                    <a:pt x="48" y="389"/>
                  </a:lnTo>
                  <a:lnTo>
                    <a:pt x="48" y="385"/>
                  </a:lnTo>
                  <a:lnTo>
                    <a:pt x="48" y="380"/>
                  </a:lnTo>
                  <a:lnTo>
                    <a:pt x="48" y="375"/>
                  </a:lnTo>
                  <a:lnTo>
                    <a:pt x="43" y="370"/>
                  </a:lnTo>
                  <a:lnTo>
                    <a:pt x="43" y="365"/>
                  </a:lnTo>
                  <a:lnTo>
                    <a:pt x="39" y="360"/>
                  </a:lnTo>
                  <a:lnTo>
                    <a:pt x="34" y="360"/>
                  </a:lnTo>
                  <a:lnTo>
                    <a:pt x="34" y="356"/>
                  </a:lnTo>
                  <a:lnTo>
                    <a:pt x="29" y="356"/>
                  </a:lnTo>
                  <a:lnTo>
                    <a:pt x="24" y="356"/>
                  </a:lnTo>
                  <a:lnTo>
                    <a:pt x="24" y="351"/>
                  </a:lnTo>
                  <a:lnTo>
                    <a:pt x="19" y="351"/>
                  </a:lnTo>
                  <a:lnTo>
                    <a:pt x="15" y="346"/>
                  </a:lnTo>
                  <a:lnTo>
                    <a:pt x="10" y="346"/>
                  </a:lnTo>
                  <a:lnTo>
                    <a:pt x="5" y="341"/>
                  </a:lnTo>
                  <a:lnTo>
                    <a:pt x="10" y="341"/>
                  </a:lnTo>
                  <a:lnTo>
                    <a:pt x="5" y="341"/>
                  </a:lnTo>
                  <a:lnTo>
                    <a:pt x="10" y="341"/>
                  </a:lnTo>
                  <a:lnTo>
                    <a:pt x="10" y="336"/>
                  </a:lnTo>
                  <a:lnTo>
                    <a:pt x="10" y="332"/>
                  </a:lnTo>
                  <a:lnTo>
                    <a:pt x="5" y="332"/>
                  </a:lnTo>
                  <a:lnTo>
                    <a:pt x="5" y="327"/>
                  </a:lnTo>
                  <a:lnTo>
                    <a:pt x="0" y="322"/>
                  </a:lnTo>
                  <a:lnTo>
                    <a:pt x="0" y="317"/>
                  </a:lnTo>
                  <a:lnTo>
                    <a:pt x="0" y="312"/>
                  </a:lnTo>
                  <a:lnTo>
                    <a:pt x="0" y="308"/>
                  </a:lnTo>
                  <a:lnTo>
                    <a:pt x="0" y="303"/>
                  </a:lnTo>
                  <a:lnTo>
                    <a:pt x="0" y="298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0" y="283"/>
                  </a:lnTo>
                  <a:lnTo>
                    <a:pt x="0" y="279"/>
                  </a:lnTo>
                  <a:lnTo>
                    <a:pt x="0" y="274"/>
                  </a:lnTo>
                  <a:lnTo>
                    <a:pt x="0" y="269"/>
                  </a:lnTo>
                  <a:lnTo>
                    <a:pt x="0" y="264"/>
                  </a:lnTo>
                  <a:lnTo>
                    <a:pt x="5" y="259"/>
                  </a:lnTo>
                  <a:lnTo>
                    <a:pt x="5" y="255"/>
                  </a:lnTo>
                  <a:lnTo>
                    <a:pt x="5" y="250"/>
                  </a:lnTo>
                  <a:lnTo>
                    <a:pt x="10" y="250"/>
                  </a:lnTo>
                  <a:lnTo>
                    <a:pt x="10" y="245"/>
                  </a:lnTo>
                  <a:lnTo>
                    <a:pt x="5" y="245"/>
                  </a:lnTo>
                  <a:lnTo>
                    <a:pt x="5" y="240"/>
                  </a:lnTo>
                  <a:lnTo>
                    <a:pt x="5" y="235"/>
                  </a:lnTo>
                  <a:lnTo>
                    <a:pt x="5" y="231"/>
                  </a:lnTo>
                  <a:lnTo>
                    <a:pt x="5" y="226"/>
                  </a:lnTo>
                  <a:lnTo>
                    <a:pt x="5" y="221"/>
                  </a:lnTo>
                  <a:lnTo>
                    <a:pt x="5" y="216"/>
                  </a:lnTo>
                  <a:lnTo>
                    <a:pt x="5" y="211"/>
                  </a:lnTo>
                  <a:lnTo>
                    <a:pt x="5" y="206"/>
                  </a:lnTo>
                  <a:lnTo>
                    <a:pt x="5" y="202"/>
                  </a:lnTo>
                  <a:lnTo>
                    <a:pt x="10" y="197"/>
                  </a:lnTo>
                  <a:lnTo>
                    <a:pt x="10" y="192"/>
                  </a:lnTo>
                  <a:lnTo>
                    <a:pt x="10" y="187"/>
                  </a:lnTo>
                  <a:lnTo>
                    <a:pt x="15" y="187"/>
                  </a:lnTo>
                  <a:lnTo>
                    <a:pt x="19" y="187"/>
                  </a:lnTo>
                  <a:lnTo>
                    <a:pt x="24" y="187"/>
                  </a:lnTo>
                  <a:lnTo>
                    <a:pt x="29" y="187"/>
                  </a:lnTo>
                  <a:lnTo>
                    <a:pt x="34" y="187"/>
                  </a:lnTo>
                  <a:lnTo>
                    <a:pt x="39" y="187"/>
                  </a:lnTo>
                  <a:lnTo>
                    <a:pt x="43" y="187"/>
                  </a:lnTo>
                  <a:lnTo>
                    <a:pt x="48" y="187"/>
                  </a:lnTo>
                  <a:lnTo>
                    <a:pt x="53" y="187"/>
                  </a:lnTo>
                  <a:lnTo>
                    <a:pt x="58" y="187"/>
                  </a:lnTo>
                  <a:lnTo>
                    <a:pt x="63" y="187"/>
                  </a:lnTo>
                  <a:lnTo>
                    <a:pt x="63" y="192"/>
                  </a:lnTo>
                  <a:lnTo>
                    <a:pt x="68" y="192"/>
                  </a:lnTo>
                  <a:lnTo>
                    <a:pt x="72" y="192"/>
                  </a:lnTo>
                  <a:lnTo>
                    <a:pt x="72" y="197"/>
                  </a:lnTo>
                  <a:lnTo>
                    <a:pt x="77" y="202"/>
                  </a:lnTo>
                  <a:lnTo>
                    <a:pt x="82" y="197"/>
                  </a:lnTo>
                  <a:lnTo>
                    <a:pt x="87" y="197"/>
                  </a:lnTo>
                  <a:lnTo>
                    <a:pt x="92" y="197"/>
                  </a:lnTo>
                  <a:lnTo>
                    <a:pt x="96" y="192"/>
                  </a:lnTo>
                  <a:lnTo>
                    <a:pt x="101" y="192"/>
                  </a:lnTo>
                  <a:lnTo>
                    <a:pt x="106" y="192"/>
                  </a:lnTo>
                  <a:lnTo>
                    <a:pt x="106" y="187"/>
                  </a:lnTo>
                  <a:lnTo>
                    <a:pt x="111" y="187"/>
                  </a:lnTo>
                  <a:lnTo>
                    <a:pt x="111" y="192"/>
                  </a:lnTo>
                  <a:lnTo>
                    <a:pt x="116" y="192"/>
                  </a:lnTo>
                  <a:lnTo>
                    <a:pt x="116" y="197"/>
                  </a:lnTo>
                  <a:lnTo>
                    <a:pt x="120" y="202"/>
                  </a:lnTo>
                  <a:lnTo>
                    <a:pt x="145" y="197"/>
                  </a:lnTo>
                  <a:lnTo>
                    <a:pt x="140" y="192"/>
                  </a:lnTo>
                  <a:lnTo>
                    <a:pt x="145" y="192"/>
                  </a:lnTo>
                  <a:lnTo>
                    <a:pt x="145" y="187"/>
                  </a:lnTo>
                  <a:lnTo>
                    <a:pt x="145" y="182"/>
                  </a:lnTo>
                  <a:lnTo>
                    <a:pt x="145" y="178"/>
                  </a:lnTo>
                  <a:lnTo>
                    <a:pt x="149" y="178"/>
                  </a:lnTo>
                  <a:lnTo>
                    <a:pt x="149" y="173"/>
                  </a:lnTo>
                  <a:lnTo>
                    <a:pt x="154" y="168"/>
                  </a:lnTo>
                  <a:lnTo>
                    <a:pt x="154" y="163"/>
                  </a:lnTo>
                  <a:lnTo>
                    <a:pt x="159" y="163"/>
                  </a:lnTo>
                  <a:lnTo>
                    <a:pt x="159" y="158"/>
                  </a:lnTo>
                  <a:lnTo>
                    <a:pt x="164" y="154"/>
                  </a:lnTo>
                  <a:lnTo>
                    <a:pt x="169" y="154"/>
                  </a:lnTo>
                  <a:lnTo>
                    <a:pt x="169" y="149"/>
                  </a:lnTo>
                  <a:lnTo>
                    <a:pt x="173" y="149"/>
                  </a:lnTo>
                  <a:lnTo>
                    <a:pt x="173" y="144"/>
                  </a:lnTo>
                  <a:lnTo>
                    <a:pt x="178" y="144"/>
                  </a:lnTo>
                  <a:lnTo>
                    <a:pt x="178" y="139"/>
                  </a:lnTo>
                  <a:lnTo>
                    <a:pt x="188" y="144"/>
                  </a:lnTo>
                  <a:lnTo>
                    <a:pt x="193" y="144"/>
                  </a:lnTo>
                  <a:lnTo>
                    <a:pt x="197" y="144"/>
                  </a:lnTo>
                  <a:lnTo>
                    <a:pt x="202" y="144"/>
                  </a:lnTo>
                  <a:lnTo>
                    <a:pt x="207" y="144"/>
                  </a:lnTo>
                  <a:lnTo>
                    <a:pt x="212" y="144"/>
                  </a:lnTo>
                  <a:lnTo>
                    <a:pt x="217" y="144"/>
                  </a:lnTo>
                  <a:lnTo>
                    <a:pt x="221" y="144"/>
                  </a:lnTo>
                  <a:lnTo>
                    <a:pt x="226" y="144"/>
                  </a:lnTo>
                  <a:lnTo>
                    <a:pt x="231" y="144"/>
                  </a:lnTo>
                  <a:lnTo>
                    <a:pt x="236" y="144"/>
                  </a:lnTo>
                  <a:lnTo>
                    <a:pt x="236" y="139"/>
                  </a:lnTo>
                  <a:lnTo>
                    <a:pt x="236" y="144"/>
                  </a:lnTo>
                  <a:lnTo>
                    <a:pt x="241" y="144"/>
                  </a:lnTo>
                  <a:lnTo>
                    <a:pt x="241" y="139"/>
                  </a:lnTo>
                  <a:lnTo>
                    <a:pt x="246" y="134"/>
                  </a:lnTo>
                  <a:lnTo>
                    <a:pt x="250" y="134"/>
                  </a:lnTo>
                  <a:lnTo>
                    <a:pt x="255" y="134"/>
                  </a:lnTo>
                  <a:lnTo>
                    <a:pt x="260" y="129"/>
                  </a:lnTo>
                  <a:lnTo>
                    <a:pt x="265" y="129"/>
                  </a:lnTo>
                  <a:lnTo>
                    <a:pt x="270" y="129"/>
                  </a:lnTo>
                  <a:lnTo>
                    <a:pt x="270" y="125"/>
                  </a:lnTo>
                  <a:lnTo>
                    <a:pt x="274" y="125"/>
                  </a:lnTo>
                  <a:lnTo>
                    <a:pt x="274" y="120"/>
                  </a:lnTo>
                  <a:lnTo>
                    <a:pt x="279" y="120"/>
                  </a:lnTo>
                  <a:lnTo>
                    <a:pt x="289" y="115"/>
                  </a:lnTo>
                  <a:lnTo>
                    <a:pt x="294" y="110"/>
                  </a:lnTo>
                  <a:lnTo>
                    <a:pt x="298" y="110"/>
                  </a:lnTo>
                  <a:lnTo>
                    <a:pt x="303" y="105"/>
                  </a:lnTo>
                  <a:lnTo>
                    <a:pt x="308" y="105"/>
                  </a:lnTo>
                  <a:lnTo>
                    <a:pt x="313" y="101"/>
                  </a:lnTo>
                  <a:lnTo>
                    <a:pt x="318" y="96"/>
                  </a:lnTo>
                  <a:lnTo>
                    <a:pt x="323" y="96"/>
                  </a:lnTo>
                  <a:lnTo>
                    <a:pt x="327" y="91"/>
                  </a:lnTo>
                  <a:lnTo>
                    <a:pt x="332" y="91"/>
                  </a:lnTo>
                  <a:lnTo>
                    <a:pt x="337" y="86"/>
                  </a:lnTo>
                  <a:lnTo>
                    <a:pt x="342" y="86"/>
                  </a:lnTo>
                  <a:lnTo>
                    <a:pt x="342" y="81"/>
                  </a:lnTo>
                  <a:lnTo>
                    <a:pt x="347" y="81"/>
                  </a:lnTo>
                  <a:lnTo>
                    <a:pt x="351" y="77"/>
                  </a:lnTo>
                  <a:lnTo>
                    <a:pt x="356" y="77"/>
                  </a:lnTo>
                  <a:lnTo>
                    <a:pt x="361" y="77"/>
                  </a:lnTo>
                  <a:lnTo>
                    <a:pt x="366" y="77"/>
                  </a:lnTo>
                  <a:lnTo>
                    <a:pt x="371" y="72"/>
                  </a:lnTo>
                  <a:lnTo>
                    <a:pt x="375" y="72"/>
                  </a:lnTo>
                  <a:lnTo>
                    <a:pt x="380" y="67"/>
                  </a:lnTo>
                  <a:lnTo>
                    <a:pt x="385" y="67"/>
                  </a:lnTo>
                  <a:lnTo>
                    <a:pt x="385" y="62"/>
                  </a:lnTo>
                  <a:lnTo>
                    <a:pt x="390" y="57"/>
                  </a:lnTo>
                  <a:lnTo>
                    <a:pt x="390" y="52"/>
                  </a:lnTo>
                  <a:lnTo>
                    <a:pt x="395" y="52"/>
                  </a:lnTo>
                  <a:lnTo>
                    <a:pt x="395" y="48"/>
                  </a:lnTo>
                  <a:lnTo>
                    <a:pt x="400" y="48"/>
                  </a:lnTo>
                  <a:lnTo>
                    <a:pt x="404" y="48"/>
                  </a:lnTo>
                  <a:lnTo>
                    <a:pt x="404" y="43"/>
                  </a:lnTo>
                  <a:lnTo>
                    <a:pt x="409" y="38"/>
                  </a:lnTo>
                  <a:lnTo>
                    <a:pt x="414" y="38"/>
                  </a:lnTo>
                  <a:lnTo>
                    <a:pt x="414" y="33"/>
                  </a:lnTo>
                  <a:lnTo>
                    <a:pt x="414" y="28"/>
                  </a:lnTo>
                  <a:lnTo>
                    <a:pt x="419" y="28"/>
                  </a:lnTo>
                  <a:lnTo>
                    <a:pt x="419" y="24"/>
                  </a:lnTo>
                  <a:lnTo>
                    <a:pt x="419" y="19"/>
                  </a:lnTo>
                  <a:lnTo>
                    <a:pt x="424" y="19"/>
                  </a:lnTo>
                  <a:lnTo>
                    <a:pt x="424" y="14"/>
                  </a:lnTo>
                  <a:lnTo>
                    <a:pt x="424" y="9"/>
                  </a:lnTo>
                  <a:lnTo>
                    <a:pt x="428" y="9"/>
                  </a:lnTo>
                  <a:lnTo>
                    <a:pt x="428" y="4"/>
                  </a:lnTo>
                  <a:lnTo>
                    <a:pt x="433" y="4"/>
                  </a:lnTo>
                  <a:lnTo>
                    <a:pt x="433" y="0"/>
                  </a:lnTo>
                  <a:lnTo>
                    <a:pt x="433" y="4"/>
                  </a:lnTo>
                </a:path>
              </a:pathLst>
            </a:custGeom>
            <a:noFill/>
            <a:ln w="7938">
              <a:solidFill>
                <a:srgbClr val="55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2758" y="2684"/>
              <a:ext cx="1097" cy="963"/>
            </a:xfrm>
            <a:custGeom>
              <a:avLst/>
              <a:gdLst>
                <a:gd name="T0" fmla="*/ 620 w 1097"/>
                <a:gd name="T1" fmla="*/ 15 h 963"/>
                <a:gd name="T2" fmla="*/ 678 w 1097"/>
                <a:gd name="T3" fmla="*/ 39 h 963"/>
                <a:gd name="T4" fmla="*/ 745 w 1097"/>
                <a:gd name="T5" fmla="*/ 10 h 963"/>
                <a:gd name="T6" fmla="*/ 793 w 1097"/>
                <a:gd name="T7" fmla="*/ 58 h 963"/>
                <a:gd name="T8" fmla="*/ 842 w 1097"/>
                <a:gd name="T9" fmla="*/ 111 h 963"/>
                <a:gd name="T10" fmla="*/ 817 w 1097"/>
                <a:gd name="T11" fmla="*/ 169 h 963"/>
                <a:gd name="T12" fmla="*/ 813 w 1097"/>
                <a:gd name="T13" fmla="*/ 226 h 963"/>
                <a:gd name="T14" fmla="*/ 832 w 1097"/>
                <a:gd name="T15" fmla="*/ 289 h 963"/>
                <a:gd name="T16" fmla="*/ 894 w 1097"/>
                <a:gd name="T17" fmla="*/ 313 h 963"/>
                <a:gd name="T18" fmla="*/ 962 w 1097"/>
                <a:gd name="T19" fmla="*/ 318 h 963"/>
                <a:gd name="T20" fmla="*/ 1024 w 1097"/>
                <a:gd name="T21" fmla="*/ 347 h 963"/>
                <a:gd name="T22" fmla="*/ 1029 w 1097"/>
                <a:gd name="T23" fmla="*/ 409 h 963"/>
                <a:gd name="T24" fmla="*/ 1087 w 1097"/>
                <a:gd name="T25" fmla="*/ 457 h 963"/>
                <a:gd name="T26" fmla="*/ 1092 w 1097"/>
                <a:gd name="T27" fmla="*/ 525 h 963"/>
                <a:gd name="T28" fmla="*/ 1068 w 1097"/>
                <a:gd name="T29" fmla="*/ 558 h 963"/>
                <a:gd name="T30" fmla="*/ 1058 w 1097"/>
                <a:gd name="T31" fmla="*/ 616 h 963"/>
                <a:gd name="T32" fmla="*/ 1034 w 1097"/>
                <a:gd name="T33" fmla="*/ 655 h 963"/>
                <a:gd name="T34" fmla="*/ 1000 w 1097"/>
                <a:gd name="T35" fmla="*/ 674 h 963"/>
                <a:gd name="T36" fmla="*/ 962 w 1097"/>
                <a:gd name="T37" fmla="*/ 693 h 963"/>
                <a:gd name="T38" fmla="*/ 981 w 1097"/>
                <a:gd name="T39" fmla="*/ 736 h 963"/>
                <a:gd name="T40" fmla="*/ 943 w 1097"/>
                <a:gd name="T41" fmla="*/ 785 h 963"/>
                <a:gd name="T42" fmla="*/ 880 w 1097"/>
                <a:gd name="T43" fmla="*/ 804 h 963"/>
                <a:gd name="T44" fmla="*/ 842 w 1097"/>
                <a:gd name="T45" fmla="*/ 857 h 963"/>
                <a:gd name="T46" fmla="*/ 832 w 1097"/>
                <a:gd name="T47" fmla="*/ 890 h 963"/>
                <a:gd name="T48" fmla="*/ 822 w 1097"/>
                <a:gd name="T49" fmla="*/ 948 h 963"/>
                <a:gd name="T50" fmla="*/ 750 w 1097"/>
                <a:gd name="T51" fmla="*/ 953 h 963"/>
                <a:gd name="T52" fmla="*/ 664 w 1097"/>
                <a:gd name="T53" fmla="*/ 963 h 963"/>
                <a:gd name="T54" fmla="*/ 606 w 1097"/>
                <a:gd name="T55" fmla="*/ 943 h 963"/>
                <a:gd name="T56" fmla="*/ 553 w 1097"/>
                <a:gd name="T57" fmla="*/ 910 h 963"/>
                <a:gd name="T58" fmla="*/ 505 w 1097"/>
                <a:gd name="T59" fmla="*/ 876 h 963"/>
                <a:gd name="T60" fmla="*/ 442 w 1097"/>
                <a:gd name="T61" fmla="*/ 847 h 963"/>
                <a:gd name="T62" fmla="*/ 404 w 1097"/>
                <a:gd name="T63" fmla="*/ 799 h 963"/>
                <a:gd name="T64" fmla="*/ 346 w 1097"/>
                <a:gd name="T65" fmla="*/ 780 h 963"/>
                <a:gd name="T66" fmla="*/ 274 w 1097"/>
                <a:gd name="T67" fmla="*/ 804 h 963"/>
                <a:gd name="T68" fmla="*/ 211 w 1097"/>
                <a:gd name="T69" fmla="*/ 823 h 963"/>
                <a:gd name="T70" fmla="*/ 158 w 1097"/>
                <a:gd name="T71" fmla="*/ 847 h 963"/>
                <a:gd name="T72" fmla="*/ 115 w 1097"/>
                <a:gd name="T73" fmla="*/ 813 h 963"/>
                <a:gd name="T74" fmla="*/ 57 w 1097"/>
                <a:gd name="T75" fmla="*/ 785 h 963"/>
                <a:gd name="T76" fmla="*/ 14 w 1097"/>
                <a:gd name="T77" fmla="*/ 751 h 963"/>
                <a:gd name="T78" fmla="*/ 0 w 1097"/>
                <a:gd name="T79" fmla="*/ 688 h 963"/>
                <a:gd name="T80" fmla="*/ 9 w 1097"/>
                <a:gd name="T81" fmla="*/ 626 h 963"/>
                <a:gd name="T82" fmla="*/ 62 w 1097"/>
                <a:gd name="T83" fmla="*/ 582 h 963"/>
                <a:gd name="T84" fmla="*/ 105 w 1097"/>
                <a:gd name="T85" fmla="*/ 539 h 963"/>
                <a:gd name="T86" fmla="*/ 101 w 1097"/>
                <a:gd name="T87" fmla="*/ 496 h 963"/>
                <a:gd name="T88" fmla="*/ 77 w 1097"/>
                <a:gd name="T89" fmla="*/ 448 h 963"/>
                <a:gd name="T90" fmla="*/ 38 w 1097"/>
                <a:gd name="T91" fmla="*/ 414 h 963"/>
                <a:gd name="T92" fmla="*/ 19 w 1097"/>
                <a:gd name="T93" fmla="*/ 356 h 963"/>
                <a:gd name="T94" fmla="*/ 9 w 1097"/>
                <a:gd name="T95" fmla="*/ 294 h 963"/>
                <a:gd name="T96" fmla="*/ 38 w 1097"/>
                <a:gd name="T97" fmla="*/ 274 h 963"/>
                <a:gd name="T98" fmla="*/ 110 w 1097"/>
                <a:gd name="T99" fmla="*/ 284 h 963"/>
                <a:gd name="T100" fmla="*/ 187 w 1097"/>
                <a:gd name="T101" fmla="*/ 308 h 963"/>
                <a:gd name="T102" fmla="*/ 216 w 1097"/>
                <a:gd name="T103" fmla="*/ 250 h 963"/>
                <a:gd name="T104" fmla="*/ 235 w 1097"/>
                <a:gd name="T105" fmla="*/ 188 h 963"/>
                <a:gd name="T106" fmla="*/ 283 w 1097"/>
                <a:gd name="T107" fmla="*/ 197 h 963"/>
                <a:gd name="T108" fmla="*/ 322 w 1097"/>
                <a:gd name="T109" fmla="*/ 226 h 963"/>
                <a:gd name="T110" fmla="*/ 332 w 1097"/>
                <a:gd name="T111" fmla="*/ 164 h 963"/>
                <a:gd name="T112" fmla="*/ 351 w 1097"/>
                <a:gd name="T113" fmla="*/ 111 h 963"/>
                <a:gd name="T114" fmla="*/ 389 w 1097"/>
                <a:gd name="T115" fmla="*/ 68 h 963"/>
                <a:gd name="T116" fmla="*/ 433 w 1097"/>
                <a:gd name="T117" fmla="*/ 43 h 963"/>
                <a:gd name="T118" fmla="*/ 495 w 1097"/>
                <a:gd name="T119" fmla="*/ 10 h 963"/>
                <a:gd name="T120" fmla="*/ 553 w 1097"/>
                <a:gd name="T121" fmla="*/ 10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97" h="963">
                  <a:moveTo>
                    <a:pt x="577" y="5"/>
                  </a:moveTo>
                  <a:lnTo>
                    <a:pt x="582" y="5"/>
                  </a:lnTo>
                  <a:lnTo>
                    <a:pt x="582" y="10"/>
                  </a:lnTo>
                  <a:lnTo>
                    <a:pt x="587" y="10"/>
                  </a:lnTo>
                  <a:lnTo>
                    <a:pt x="587" y="5"/>
                  </a:lnTo>
                  <a:lnTo>
                    <a:pt x="591" y="5"/>
                  </a:lnTo>
                  <a:lnTo>
                    <a:pt x="591" y="0"/>
                  </a:lnTo>
                  <a:lnTo>
                    <a:pt x="596" y="5"/>
                  </a:lnTo>
                  <a:lnTo>
                    <a:pt x="596" y="10"/>
                  </a:lnTo>
                  <a:lnTo>
                    <a:pt x="601" y="10"/>
                  </a:lnTo>
                  <a:lnTo>
                    <a:pt x="606" y="10"/>
                  </a:lnTo>
                  <a:lnTo>
                    <a:pt x="606" y="15"/>
                  </a:lnTo>
                  <a:lnTo>
                    <a:pt x="611" y="15"/>
                  </a:lnTo>
                  <a:lnTo>
                    <a:pt x="615" y="15"/>
                  </a:lnTo>
                  <a:lnTo>
                    <a:pt x="620" y="15"/>
                  </a:lnTo>
                  <a:lnTo>
                    <a:pt x="620" y="19"/>
                  </a:lnTo>
                  <a:lnTo>
                    <a:pt x="625" y="19"/>
                  </a:lnTo>
                  <a:lnTo>
                    <a:pt x="630" y="19"/>
                  </a:lnTo>
                  <a:lnTo>
                    <a:pt x="635" y="19"/>
                  </a:lnTo>
                  <a:lnTo>
                    <a:pt x="639" y="19"/>
                  </a:lnTo>
                  <a:lnTo>
                    <a:pt x="639" y="24"/>
                  </a:lnTo>
                  <a:lnTo>
                    <a:pt x="644" y="24"/>
                  </a:lnTo>
                  <a:lnTo>
                    <a:pt x="649" y="24"/>
                  </a:lnTo>
                  <a:lnTo>
                    <a:pt x="654" y="29"/>
                  </a:lnTo>
                  <a:lnTo>
                    <a:pt x="659" y="29"/>
                  </a:lnTo>
                  <a:lnTo>
                    <a:pt x="664" y="29"/>
                  </a:lnTo>
                  <a:lnTo>
                    <a:pt x="664" y="34"/>
                  </a:lnTo>
                  <a:lnTo>
                    <a:pt x="668" y="34"/>
                  </a:lnTo>
                  <a:lnTo>
                    <a:pt x="673" y="39"/>
                  </a:lnTo>
                  <a:lnTo>
                    <a:pt x="678" y="39"/>
                  </a:lnTo>
                  <a:lnTo>
                    <a:pt x="683" y="39"/>
                  </a:lnTo>
                  <a:lnTo>
                    <a:pt x="688" y="39"/>
                  </a:lnTo>
                  <a:lnTo>
                    <a:pt x="692" y="39"/>
                  </a:lnTo>
                  <a:lnTo>
                    <a:pt x="697" y="39"/>
                  </a:lnTo>
                  <a:lnTo>
                    <a:pt x="702" y="34"/>
                  </a:lnTo>
                  <a:lnTo>
                    <a:pt x="707" y="29"/>
                  </a:lnTo>
                  <a:lnTo>
                    <a:pt x="712" y="29"/>
                  </a:lnTo>
                  <a:lnTo>
                    <a:pt x="712" y="24"/>
                  </a:lnTo>
                  <a:lnTo>
                    <a:pt x="716" y="24"/>
                  </a:lnTo>
                  <a:lnTo>
                    <a:pt x="721" y="19"/>
                  </a:lnTo>
                  <a:lnTo>
                    <a:pt x="726" y="15"/>
                  </a:lnTo>
                  <a:lnTo>
                    <a:pt x="731" y="15"/>
                  </a:lnTo>
                  <a:lnTo>
                    <a:pt x="736" y="10"/>
                  </a:lnTo>
                  <a:lnTo>
                    <a:pt x="741" y="10"/>
                  </a:lnTo>
                  <a:lnTo>
                    <a:pt x="745" y="10"/>
                  </a:lnTo>
                  <a:lnTo>
                    <a:pt x="745" y="15"/>
                  </a:lnTo>
                  <a:lnTo>
                    <a:pt x="755" y="15"/>
                  </a:lnTo>
                  <a:lnTo>
                    <a:pt x="755" y="19"/>
                  </a:lnTo>
                  <a:lnTo>
                    <a:pt x="760" y="19"/>
                  </a:lnTo>
                  <a:lnTo>
                    <a:pt x="760" y="24"/>
                  </a:lnTo>
                  <a:lnTo>
                    <a:pt x="765" y="29"/>
                  </a:lnTo>
                  <a:lnTo>
                    <a:pt x="769" y="34"/>
                  </a:lnTo>
                  <a:lnTo>
                    <a:pt x="774" y="39"/>
                  </a:lnTo>
                  <a:lnTo>
                    <a:pt x="774" y="43"/>
                  </a:lnTo>
                  <a:lnTo>
                    <a:pt x="779" y="43"/>
                  </a:lnTo>
                  <a:lnTo>
                    <a:pt x="779" y="48"/>
                  </a:lnTo>
                  <a:lnTo>
                    <a:pt x="784" y="48"/>
                  </a:lnTo>
                  <a:lnTo>
                    <a:pt x="789" y="53"/>
                  </a:lnTo>
                  <a:lnTo>
                    <a:pt x="793" y="53"/>
                  </a:lnTo>
                  <a:lnTo>
                    <a:pt x="793" y="58"/>
                  </a:lnTo>
                  <a:lnTo>
                    <a:pt x="798" y="58"/>
                  </a:lnTo>
                  <a:lnTo>
                    <a:pt x="803" y="63"/>
                  </a:lnTo>
                  <a:lnTo>
                    <a:pt x="803" y="68"/>
                  </a:lnTo>
                  <a:lnTo>
                    <a:pt x="808" y="72"/>
                  </a:lnTo>
                  <a:lnTo>
                    <a:pt x="813" y="72"/>
                  </a:lnTo>
                  <a:lnTo>
                    <a:pt x="813" y="77"/>
                  </a:lnTo>
                  <a:lnTo>
                    <a:pt x="817" y="77"/>
                  </a:lnTo>
                  <a:lnTo>
                    <a:pt x="817" y="82"/>
                  </a:lnTo>
                  <a:lnTo>
                    <a:pt x="822" y="87"/>
                  </a:lnTo>
                  <a:lnTo>
                    <a:pt x="827" y="92"/>
                  </a:lnTo>
                  <a:lnTo>
                    <a:pt x="832" y="92"/>
                  </a:lnTo>
                  <a:lnTo>
                    <a:pt x="832" y="96"/>
                  </a:lnTo>
                  <a:lnTo>
                    <a:pt x="837" y="101"/>
                  </a:lnTo>
                  <a:lnTo>
                    <a:pt x="842" y="106"/>
                  </a:lnTo>
                  <a:lnTo>
                    <a:pt x="842" y="111"/>
                  </a:lnTo>
                  <a:lnTo>
                    <a:pt x="846" y="111"/>
                  </a:lnTo>
                  <a:lnTo>
                    <a:pt x="846" y="116"/>
                  </a:lnTo>
                  <a:lnTo>
                    <a:pt x="846" y="120"/>
                  </a:lnTo>
                  <a:lnTo>
                    <a:pt x="846" y="125"/>
                  </a:lnTo>
                  <a:lnTo>
                    <a:pt x="842" y="130"/>
                  </a:lnTo>
                  <a:lnTo>
                    <a:pt x="842" y="135"/>
                  </a:lnTo>
                  <a:lnTo>
                    <a:pt x="837" y="140"/>
                  </a:lnTo>
                  <a:lnTo>
                    <a:pt x="832" y="140"/>
                  </a:lnTo>
                  <a:lnTo>
                    <a:pt x="832" y="145"/>
                  </a:lnTo>
                  <a:lnTo>
                    <a:pt x="827" y="149"/>
                  </a:lnTo>
                  <a:lnTo>
                    <a:pt x="827" y="154"/>
                  </a:lnTo>
                  <a:lnTo>
                    <a:pt x="822" y="154"/>
                  </a:lnTo>
                  <a:lnTo>
                    <a:pt x="822" y="159"/>
                  </a:lnTo>
                  <a:lnTo>
                    <a:pt x="817" y="164"/>
                  </a:lnTo>
                  <a:lnTo>
                    <a:pt x="817" y="169"/>
                  </a:lnTo>
                  <a:lnTo>
                    <a:pt x="817" y="173"/>
                  </a:lnTo>
                  <a:lnTo>
                    <a:pt x="817" y="178"/>
                  </a:lnTo>
                  <a:lnTo>
                    <a:pt x="817" y="183"/>
                  </a:lnTo>
                  <a:lnTo>
                    <a:pt x="813" y="183"/>
                  </a:lnTo>
                  <a:lnTo>
                    <a:pt x="813" y="188"/>
                  </a:lnTo>
                  <a:lnTo>
                    <a:pt x="813" y="193"/>
                  </a:lnTo>
                  <a:lnTo>
                    <a:pt x="813" y="197"/>
                  </a:lnTo>
                  <a:lnTo>
                    <a:pt x="813" y="202"/>
                  </a:lnTo>
                  <a:lnTo>
                    <a:pt x="813" y="207"/>
                  </a:lnTo>
                  <a:lnTo>
                    <a:pt x="813" y="212"/>
                  </a:lnTo>
                  <a:lnTo>
                    <a:pt x="817" y="212"/>
                  </a:lnTo>
                  <a:lnTo>
                    <a:pt x="817" y="217"/>
                  </a:lnTo>
                  <a:lnTo>
                    <a:pt x="813" y="217"/>
                  </a:lnTo>
                  <a:lnTo>
                    <a:pt x="813" y="222"/>
                  </a:lnTo>
                  <a:lnTo>
                    <a:pt x="813" y="226"/>
                  </a:lnTo>
                  <a:lnTo>
                    <a:pt x="813" y="231"/>
                  </a:lnTo>
                  <a:lnTo>
                    <a:pt x="813" y="236"/>
                  </a:lnTo>
                  <a:lnTo>
                    <a:pt x="813" y="241"/>
                  </a:lnTo>
                  <a:lnTo>
                    <a:pt x="813" y="246"/>
                  </a:lnTo>
                  <a:lnTo>
                    <a:pt x="813" y="250"/>
                  </a:lnTo>
                  <a:lnTo>
                    <a:pt x="813" y="255"/>
                  </a:lnTo>
                  <a:lnTo>
                    <a:pt x="813" y="260"/>
                  </a:lnTo>
                  <a:lnTo>
                    <a:pt x="813" y="265"/>
                  </a:lnTo>
                  <a:lnTo>
                    <a:pt x="817" y="270"/>
                  </a:lnTo>
                  <a:lnTo>
                    <a:pt x="817" y="274"/>
                  </a:lnTo>
                  <a:lnTo>
                    <a:pt x="817" y="279"/>
                  </a:lnTo>
                  <a:lnTo>
                    <a:pt x="822" y="279"/>
                  </a:lnTo>
                  <a:lnTo>
                    <a:pt x="822" y="284"/>
                  </a:lnTo>
                  <a:lnTo>
                    <a:pt x="827" y="284"/>
                  </a:lnTo>
                  <a:lnTo>
                    <a:pt x="832" y="289"/>
                  </a:lnTo>
                  <a:lnTo>
                    <a:pt x="837" y="289"/>
                  </a:lnTo>
                  <a:lnTo>
                    <a:pt x="842" y="294"/>
                  </a:lnTo>
                  <a:lnTo>
                    <a:pt x="846" y="294"/>
                  </a:lnTo>
                  <a:lnTo>
                    <a:pt x="851" y="294"/>
                  </a:lnTo>
                  <a:lnTo>
                    <a:pt x="856" y="294"/>
                  </a:lnTo>
                  <a:lnTo>
                    <a:pt x="861" y="294"/>
                  </a:lnTo>
                  <a:lnTo>
                    <a:pt x="861" y="299"/>
                  </a:lnTo>
                  <a:lnTo>
                    <a:pt x="866" y="299"/>
                  </a:lnTo>
                  <a:lnTo>
                    <a:pt x="870" y="299"/>
                  </a:lnTo>
                  <a:lnTo>
                    <a:pt x="875" y="299"/>
                  </a:lnTo>
                  <a:lnTo>
                    <a:pt x="880" y="303"/>
                  </a:lnTo>
                  <a:lnTo>
                    <a:pt x="885" y="308"/>
                  </a:lnTo>
                  <a:lnTo>
                    <a:pt x="890" y="308"/>
                  </a:lnTo>
                  <a:lnTo>
                    <a:pt x="894" y="308"/>
                  </a:lnTo>
                  <a:lnTo>
                    <a:pt x="894" y="313"/>
                  </a:lnTo>
                  <a:lnTo>
                    <a:pt x="899" y="313"/>
                  </a:lnTo>
                  <a:lnTo>
                    <a:pt x="904" y="313"/>
                  </a:lnTo>
                  <a:lnTo>
                    <a:pt x="904" y="318"/>
                  </a:lnTo>
                  <a:lnTo>
                    <a:pt x="909" y="318"/>
                  </a:lnTo>
                  <a:lnTo>
                    <a:pt x="914" y="318"/>
                  </a:lnTo>
                  <a:lnTo>
                    <a:pt x="919" y="318"/>
                  </a:lnTo>
                  <a:lnTo>
                    <a:pt x="923" y="318"/>
                  </a:lnTo>
                  <a:lnTo>
                    <a:pt x="928" y="318"/>
                  </a:lnTo>
                  <a:lnTo>
                    <a:pt x="933" y="318"/>
                  </a:lnTo>
                  <a:lnTo>
                    <a:pt x="938" y="318"/>
                  </a:lnTo>
                  <a:lnTo>
                    <a:pt x="943" y="318"/>
                  </a:lnTo>
                  <a:lnTo>
                    <a:pt x="947" y="318"/>
                  </a:lnTo>
                  <a:lnTo>
                    <a:pt x="952" y="318"/>
                  </a:lnTo>
                  <a:lnTo>
                    <a:pt x="957" y="318"/>
                  </a:lnTo>
                  <a:lnTo>
                    <a:pt x="962" y="318"/>
                  </a:lnTo>
                  <a:lnTo>
                    <a:pt x="967" y="318"/>
                  </a:lnTo>
                  <a:lnTo>
                    <a:pt x="971" y="323"/>
                  </a:lnTo>
                  <a:lnTo>
                    <a:pt x="976" y="323"/>
                  </a:lnTo>
                  <a:lnTo>
                    <a:pt x="981" y="323"/>
                  </a:lnTo>
                  <a:lnTo>
                    <a:pt x="986" y="323"/>
                  </a:lnTo>
                  <a:lnTo>
                    <a:pt x="991" y="323"/>
                  </a:lnTo>
                  <a:lnTo>
                    <a:pt x="995" y="327"/>
                  </a:lnTo>
                  <a:lnTo>
                    <a:pt x="1000" y="327"/>
                  </a:lnTo>
                  <a:lnTo>
                    <a:pt x="1005" y="327"/>
                  </a:lnTo>
                  <a:lnTo>
                    <a:pt x="1010" y="327"/>
                  </a:lnTo>
                  <a:lnTo>
                    <a:pt x="1015" y="332"/>
                  </a:lnTo>
                  <a:lnTo>
                    <a:pt x="1020" y="337"/>
                  </a:lnTo>
                  <a:lnTo>
                    <a:pt x="1020" y="342"/>
                  </a:lnTo>
                  <a:lnTo>
                    <a:pt x="1020" y="347"/>
                  </a:lnTo>
                  <a:lnTo>
                    <a:pt x="1024" y="347"/>
                  </a:lnTo>
                  <a:lnTo>
                    <a:pt x="1024" y="351"/>
                  </a:lnTo>
                  <a:lnTo>
                    <a:pt x="1024" y="356"/>
                  </a:lnTo>
                  <a:lnTo>
                    <a:pt x="1024" y="361"/>
                  </a:lnTo>
                  <a:lnTo>
                    <a:pt x="1024" y="366"/>
                  </a:lnTo>
                  <a:lnTo>
                    <a:pt x="1024" y="371"/>
                  </a:lnTo>
                  <a:lnTo>
                    <a:pt x="1020" y="371"/>
                  </a:lnTo>
                  <a:lnTo>
                    <a:pt x="1020" y="376"/>
                  </a:lnTo>
                  <a:lnTo>
                    <a:pt x="1020" y="380"/>
                  </a:lnTo>
                  <a:lnTo>
                    <a:pt x="1020" y="385"/>
                  </a:lnTo>
                  <a:lnTo>
                    <a:pt x="1024" y="385"/>
                  </a:lnTo>
                  <a:lnTo>
                    <a:pt x="1024" y="390"/>
                  </a:lnTo>
                  <a:lnTo>
                    <a:pt x="1024" y="395"/>
                  </a:lnTo>
                  <a:lnTo>
                    <a:pt x="1024" y="400"/>
                  </a:lnTo>
                  <a:lnTo>
                    <a:pt x="1029" y="404"/>
                  </a:lnTo>
                  <a:lnTo>
                    <a:pt x="1029" y="409"/>
                  </a:lnTo>
                  <a:lnTo>
                    <a:pt x="1034" y="414"/>
                  </a:lnTo>
                  <a:lnTo>
                    <a:pt x="1039" y="419"/>
                  </a:lnTo>
                  <a:lnTo>
                    <a:pt x="1039" y="424"/>
                  </a:lnTo>
                  <a:lnTo>
                    <a:pt x="1039" y="428"/>
                  </a:lnTo>
                  <a:lnTo>
                    <a:pt x="1044" y="428"/>
                  </a:lnTo>
                  <a:lnTo>
                    <a:pt x="1044" y="433"/>
                  </a:lnTo>
                  <a:lnTo>
                    <a:pt x="1048" y="438"/>
                  </a:lnTo>
                  <a:lnTo>
                    <a:pt x="1053" y="443"/>
                  </a:lnTo>
                  <a:lnTo>
                    <a:pt x="1058" y="443"/>
                  </a:lnTo>
                  <a:lnTo>
                    <a:pt x="1063" y="443"/>
                  </a:lnTo>
                  <a:lnTo>
                    <a:pt x="1068" y="448"/>
                  </a:lnTo>
                  <a:lnTo>
                    <a:pt x="1072" y="448"/>
                  </a:lnTo>
                  <a:lnTo>
                    <a:pt x="1077" y="453"/>
                  </a:lnTo>
                  <a:lnTo>
                    <a:pt x="1082" y="453"/>
                  </a:lnTo>
                  <a:lnTo>
                    <a:pt x="1087" y="457"/>
                  </a:lnTo>
                  <a:lnTo>
                    <a:pt x="1092" y="462"/>
                  </a:lnTo>
                  <a:lnTo>
                    <a:pt x="1097" y="462"/>
                  </a:lnTo>
                  <a:lnTo>
                    <a:pt x="1097" y="467"/>
                  </a:lnTo>
                  <a:lnTo>
                    <a:pt x="1097" y="472"/>
                  </a:lnTo>
                  <a:lnTo>
                    <a:pt x="1097" y="477"/>
                  </a:lnTo>
                  <a:lnTo>
                    <a:pt x="1097" y="481"/>
                  </a:lnTo>
                  <a:lnTo>
                    <a:pt x="1097" y="486"/>
                  </a:lnTo>
                  <a:lnTo>
                    <a:pt x="1097" y="491"/>
                  </a:lnTo>
                  <a:lnTo>
                    <a:pt x="1092" y="496"/>
                  </a:lnTo>
                  <a:lnTo>
                    <a:pt x="1092" y="501"/>
                  </a:lnTo>
                  <a:lnTo>
                    <a:pt x="1092" y="505"/>
                  </a:lnTo>
                  <a:lnTo>
                    <a:pt x="1092" y="510"/>
                  </a:lnTo>
                  <a:lnTo>
                    <a:pt x="1092" y="515"/>
                  </a:lnTo>
                  <a:lnTo>
                    <a:pt x="1092" y="520"/>
                  </a:lnTo>
                  <a:lnTo>
                    <a:pt x="1092" y="525"/>
                  </a:lnTo>
                  <a:lnTo>
                    <a:pt x="1097" y="525"/>
                  </a:lnTo>
                  <a:lnTo>
                    <a:pt x="1092" y="525"/>
                  </a:lnTo>
                  <a:lnTo>
                    <a:pt x="1092" y="530"/>
                  </a:lnTo>
                  <a:lnTo>
                    <a:pt x="1092" y="534"/>
                  </a:lnTo>
                  <a:lnTo>
                    <a:pt x="1097" y="534"/>
                  </a:lnTo>
                  <a:lnTo>
                    <a:pt x="1097" y="539"/>
                  </a:lnTo>
                  <a:lnTo>
                    <a:pt x="1092" y="539"/>
                  </a:lnTo>
                  <a:lnTo>
                    <a:pt x="1087" y="544"/>
                  </a:lnTo>
                  <a:lnTo>
                    <a:pt x="1082" y="544"/>
                  </a:lnTo>
                  <a:lnTo>
                    <a:pt x="1082" y="549"/>
                  </a:lnTo>
                  <a:lnTo>
                    <a:pt x="1077" y="549"/>
                  </a:lnTo>
                  <a:lnTo>
                    <a:pt x="1072" y="549"/>
                  </a:lnTo>
                  <a:lnTo>
                    <a:pt x="1072" y="554"/>
                  </a:lnTo>
                  <a:lnTo>
                    <a:pt x="1068" y="554"/>
                  </a:lnTo>
                  <a:lnTo>
                    <a:pt x="1068" y="558"/>
                  </a:lnTo>
                  <a:lnTo>
                    <a:pt x="1068" y="563"/>
                  </a:lnTo>
                  <a:lnTo>
                    <a:pt x="1063" y="563"/>
                  </a:lnTo>
                  <a:lnTo>
                    <a:pt x="1058" y="563"/>
                  </a:lnTo>
                  <a:lnTo>
                    <a:pt x="1053" y="563"/>
                  </a:lnTo>
                  <a:lnTo>
                    <a:pt x="1053" y="568"/>
                  </a:lnTo>
                  <a:lnTo>
                    <a:pt x="1053" y="573"/>
                  </a:lnTo>
                  <a:lnTo>
                    <a:pt x="1058" y="578"/>
                  </a:lnTo>
                  <a:lnTo>
                    <a:pt x="1058" y="582"/>
                  </a:lnTo>
                  <a:lnTo>
                    <a:pt x="1058" y="587"/>
                  </a:lnTo>
                  <a:lnTo>
                    <a:pt x="1058" y="592"/>
                  </a:lnTo>
                  <a:lnTo>
                    <a:pt x="1058" y="597"/>
                  </a:lnTo>
                  <a:lnTo>
                    <a:pt x="1058" y="602"/>
                  </a:lnTo>
                  <a:lnTo>
                    <a:pt x="1058" y="607"/>
                  </a:lnTo>
                  <a:lnTo>
                    <a:pt x="1058" y="611"/>
                  </a:lnTo>
                  <a:lnTo>
                    <a:pt x="1058" y="616"/>
                  </a:lnTo>
                  <a:lnTo>
                    <a:pt x="1058" y="621"/>
                  </a:lnTo>
                  <a:lnTo>
                    <a:pt x="1058" y="626"/>
                  </a:lnTo>
                  <a:lnTo>
                    <a:pt x="1053" y="626"/>
                  </a:lnTo>
                  <a:lnTo>
                    <a:pt x="1053" y="631"/>
                  </a:lnTo>
                  <a:lnTo>
                    <a:pt x="1053" y="635"/>
                  </a:lnTo>
                  <a:lnTo>
                    <a:pt x="1053" y="640"/>
                  </a:lnTo>
                  <a:lnTo>
                    <a:pt x="1058" y="640"/>
                  </a:lnTo>
                  <a:lnTo>
                    <a:pt x="1053" y="640"/>
                  </a:lnTo>
                  <a:lnTo>
                    <a:pt x="1053" y="645"/>
                  </a:lnTo>
                  <a:lnTo>
                    <a:pt x="1053" y="650"/>
                  </a:lnTo>
                  <a:lnTo>
                    <a:pt x="1048" y="650"/>
                  </a:lnTo>
                  <a:lnTo>
                    <a:pt x="1048" y="655"/>
                  </a:lnTo>
                  <a:lnTo>
                    <a:pt x="1044" y="655"/>
                  </a:lnTo>
                  <a:lnTo>
                    <a:pt x="1039" y="655"/>
                  </a:lnTo>
                  <a:lnTo>
                    <a:pt x="1034" y="655"/>
                  </a:lnTo>
                  <a:lnTo>
                    <a:pt x="1029" y="659"/>
                  </a:lnTo>
                  <a:lnTo>
                    <a:pt x="1024" y="659"/>
                  </a:lnTo>
                  <a:lnTo>
                    <a:pt x="1024" y="664"/>
                  </a:lnTo>
                  <a:lnTo>
                    <a:pt x="1024" y="669"/>
                  </a:lnTo>
                  <a:lnTo>
                    <a:pt x="1020" y="674"/>
                  </a:lnTo>
                  <a:lnTo>
                    <a:pt x="1020" y="679"/>
                  </a:lnTo>
                  <a:lnTo>
                    <a:pt x="1015" y="679"/>
                  </a:lnTo>
                  <a:lnTo>
                    <a:pt x="1015" y="684"/>
                  </a:lnTo>
                  <a:lnTo>
                    <a:pt x="1010" y="688"/>
                  </a:lnTo>
                  <a:lnTo>
                    <a:pt x="1005" y="684"/>
                  </a:lnTo>
                  <a:lnTo>
                    <a:pt x="1005" y="679"/>
                  </a:lnTo>
                  <a:lnTo>
                    <a:pt x="1005" y="674"/>
                  </a:lnTo>
                  <a:lnTo>
                    <a:pt x="1005" y="669"/>
                  </a:lnTo>
                  <a:lnTo>
                    <a:pt x="1000" y="669"/>
                  </a:lnTo>
                  <a:lnTo>
                    <a:pt x="1000" y="674"/>
                  </a:lnTo>
                  <a:lnTo>
                    <a:pt x="995" y="674"/>
                  </a:lnTo>
                  <a:lnTo>
                    <a:pt x="995" y="669"/>
                  </a:lnTo>
                  <a:lnTo>
                    <a:pt x="986" y="674"/>
                  </a:lnTo>
                  <a:lnTo>
                    <a:pt x="981" y="674"/>
                  </a:lnTo>
                  <a:lnTo>
                    <a:pt x="976" y="674"/>
                  </a:lnTo>
                  <a:lnTo>
                    <a:pt x="971" y="674"/>
                  </a:lnTo>
                  <a:lnTo>
                    <a:pt x="971" y="679"/>
                  </a:lnTo>
                  <a:lnTo>
                    <a:pt x="967" y="679"/>
                  </a:lnTo>
                  <a:lnTo>
                    <a:pt x="962" y="679"/>
                  </a:lnTo>
                  <a:lnTo>
                    <a:pt x="957" y="679"/>
                  </a:lnTo>
                  <a:lnTo>
                    <a:pt x="957" y="684"/>
                  </a:lnTo>
                  <a:lnTo>
                    <a:pt x="952" y="684"/>
                  </a:lnTo>
                  <a:lnTo>
                    <a:pt x="957" y="688"/>
                  </a:lnTo>
                  <a:lnTo>
                    <a:pt x="957" y="693"/>
                  </a:lnTo>
                  <a:lnTo>
                    <a:pt x="962" y="693"/>
                  </a:lnTo>
                  <a:lnTo>
                    <a:pt x="967" y="698"/>
                  </a:lnTo>
                  <a:lnTo>
                    <a:pt x="971" y="698"/>
                  </a:lnTo>
                  <a:lnTo>
                    <a:pt x="971" y="703"/>
                  </a:lnTo>
                  <a:lnTo>
                    <a:pt x="976" y="708"/>
                  </a:lnTo>
                  <a:lnTo>
                    <a:pt x="981" y="708"/>
                  </a:lnTo>
                  <a:lnTo>
                    <a:pt x="986" y="708"/>
                  </a:lnTo>
                  <a:lnTo>
                    <a:pt x="991" y="708"/>
                  </a:lnTo>
                  <a:lnTo>
                    <a:pt x="991" y="712"/>
                  </a:lnTo>
                  <a:lnTo>
                    <a:pt x="995" y="712"/>
                  </a:lnTo>
                  <a:lnTo>
                    <a:pt x="995" y="717"/>
                  </a:lnTo>
                  <a:lnTo>
                    <a:pt x="991" y="717"/>
                  </a:lnTo>
                  <a:lnTo>
                    <a:pt x="991" y="727"/>
                  </a:lnTo>
                  <a:lnTo>
                    <a:pt x="986" y="727"/>
                  </a:lnTo>
                  <a:lnTo>
                    <a:pt x="986" y="732"/>
                  </a:lnTo>
                  <a:lnTo>
                    <a:pt x="981" y="736"/>
                  </a:lnTo>
                  <a:lnTo>
                    <a:pt x="981" y="741"/>
                  </a:lnTo>
                  <a:lnTo>
                    <a:pt x="976" y="746"/>
                  </a:lnTo>
                  <a:lnTo>
                    <a:pt x="976" y="751"/>
                  </a:lnTo>
                  <a:lnTo>
                    <a:pt x="971" y="751"/>
                  </a:lnTo>
                  <a:lnTo>
                    <a:pt x="971" y="756"/>
                  </a:lnTo>
                  <a:lnTo>
                    <a:pt x="967" y="761"/>
                  </a:lnTo>
                  <a:lnTo>
                    <a:pt x="967" y="765"/>
                  </a:lnTo>
                  <a:lnTo>
                    <a:pt x="962" y="770"/>
                  </a:lnTo>
                  <a:lnTo>
                    <a:pt x="962" y="775"/>
                  </a:lnTo>
                  <a:lnTo>
                    <a:pt x="957" y="775"/>
                  </a:lnTo>
                  <a:lnTo>
                    <a:pt x="957" y="780"/>
                  </a:lnTo>
                  <a:lnTo>
                    <a:pt x="952" y="780"/>
                  </a:lnTo>
                  <a:lnTo>
                    <a:pt x="947" y="780"/>
                  </a:lnTo>
                  <a:lnTo>
                    <a:pt x="947" y="785"/>
                  </a:lnTo>
                  <a:lnTo>
                    <a:pt x="943" y="785"/>
                  </a:lnTo>
                  <a:lnTo>
                    <a:pt x="943" y="789"/>
                  </a:lnTo>
                  <a:lnTo>
                    <a:pt x="938" y="789"/>
                  </a:lnTo>
                  <a:lnTo>
                    <a:pt x="933" y="789"/>
                  </a:lnTo>
                  <a:lnTo>
                    <a:pt x="928" y="789"/>
                  </a:lnTo>
                  <a:lnTo>
                    <a:pt x="923" y="789"/>
                  </a:lnTo>
                  <a:lnTo>
                    <a:pt x="919" y="789"/>
                  </a:lnTo>
                  <a:lnTo>
                    <a:pt x="914" y="789"/>
                  </a:lnTo>
                  <a:lnTo>
                    <a:pt x="909" y="789"/>
                  </a:lnTo>
                  <a:lnTo>
                    <a:pt x="904" y="794"/>
                  </a:lnTo>
                  <a:lnTo>
                    <a:pt x="899" y="794"/>
                  </a:lnTo>
                  <a:lnTo>
                    <a:pt x="894" y="794"/>
                  </a:lnTo>
                  <a:lnTo>
                    <a:pt x="894" y="799"/>
                  </a:lnTo>
                  <a:lnTo>
                    <a:pt x="885" y="799"/>
                  </a:lnTo>
                  <a:lnTo>
                    <a:pt x="885" y="804"/>
                  </a:lnTo>
                  <a:lnTo>
                    <a:pt x="880" y="804"/>
                  </a:lnTo>
                  <a:lnTo>
                    <a:pt x="870" y="809"/>
                  </a:lnTo>
                  <a:lnTo>
                    <a:pt x="866" y="809"/>
                  </a:lnTo>
                  <a:lnTo>
                    <a:pt x="861" y="813"/>
                  </a:lnTo>
                  <a:lnTo>
                    <a:pt x="856" y="813"/>
                  </a:lnTo>
                  <a:lnTo>
                    <a:pt x="851" y="818"/>
                  </a:lnTo>
                  <a:lnTo>
                    <a:pt x="846" y="818"/>
                  </a:lnTo>
                  <a:lnTo>
                    <a:pt x="846" y="823"/>
                  </a:lnTo>
                  <a:lnTo>
                    <a:pt x="846" y="828"/>
                  </a:lnTo>
                  <a:lnTo>
                    <a:pt x="846" y="833"/>
                  </a:lnTo>
                  <a:lnTo>
                    <a:pt x="846" y="838"/>
                  </a:lnTo>
                  <a:lnTo>
                    <a:pt x="846" y="842"/>
                  </a:lnTo>
                  <a:lnTo>
                    <a:pt x="846" y="847"/>
                  </a:lnTo>
                  <a:lnTo>
                    <a:pt x="846" y="852"/>
                  </a:lnTo>
                  <a:lnTo>
                    <a:pt x="842" y="852"/>
                  </a:lnTo>
                  <a:lnTo>
                    <a:pt x="842" y="857"/>
                  </a:lnTo>
                  <a:lnTo>
                    <a:pt x="837" y="857"/>
                  </a:lnTo>
                  <a:lnTo>
                    <a:pt x="832" y="852"/>
                  </a:lnTo>
                  <a:lnTo>
                    <a:pt x="832" y="847"/>
                  </a:lnTo>
                  <a:lnTo>
                    <a:pt x="827" y="847"/>
                  </a:lnTo>
                  <a:lnTo>
                    <a:pt x="827" y="842"/>
                  </a:lnTo>
                  <a:lnTo>
                    <a:pt x="827" y="847"/>
                  </a:lnTo>
                  <a:lnTo>
                    <a:pt x="827" y="852"/>
                  </a:lnTo>
                  <a:lnTo>
                    <a:pt x="827" y="857"/>
                  </a:lnTo>
                  <a:lnTo>
                    <a:pt x="827" y="866"/>
                  </a:lnTo>
                  <a:lnTo>
                    <a:pt x="827" y="871"/>
                  </a:lnTo>
                  <a:lnTo>
                    <a:pt x="832" y="871"/>
                  </a:lnTo>
                  <a:lnTo>
                    <a:pt x="832" y="876"/>
                  </a:lnTo>
                  <a:lnTo>
                    <a:pt x="832" y="881"/>
                  </a:lnTo>
                  <a:lnTo>
                    <a:pt x="832" y="886"/>
                  </a:lnTo>
                  <a:lnTo>
                    <a:pt x="832" y="890"/>
                  </a:lnTo>
                  <a:lnTo>
                    <a:pt x="832" y="895"/>
                  </a:lnTo>
                  <a:lnTo>
                    <a:pt x="832" y="900"/>
                  </a:lnTo>
                  <a:lnTo>
                    <a:pt x="827" y="900"/>
                  </a:lnTo>
                  <a:lnTo>
                    <a:pt x="827" y="905"/>
                  </a:lnTo>
                  <a:lnTo>
                    <a:pt x="822" y="905"/>
                  </a:lnTo>
                  <a:lnTo>
                    <a:pt x="822" y="910"/>
                  </a:lnTo>
                  <a:lnTo>
                    <a:pt x="822" y="915"/>
                  </a:lnTo>
                  <a:lnTo>
                    <a:pt x="822" y="919"/>
                  </a:lnTo>
                  <a:lnTo>
                    <a:pt x="822" y="924"/>
                  </a:lnTo>
                  <a:lnTo>
                    <a:pt x="822" y="929"/>
                  </a:lnTo>
                  <a:lnTo>
                    <a:pt x="827" y="934"/>
                  </a:lnTo>
                  <a:lnTo>
                    <a:pt x="827" y="939"/>
                  </a:lnTo>
                  <a:lnTo>
                    <a:pt x="827" y="943"/>
                  </a:lnTo>
                  <a:lnTo>
                    <a:pt x="827" y="948"/>
                  </a:lnTo>
                  <a:lnTo>
                    <a:pt x="822" y="948"/>
                  </a:lnTo>
                  <a:lnTo>
                    <a:pt x="817" y="953"/>
                  </a:lnTo>
                  <a:lnTo>
                    <a:pt x="813" y="953"/>
                  </a:lnTo>
                  <a:lnTo>
                    <a:pt x="808" y="953"/>
                  </a:lnTo>
                  <a:lnTo>
                    <a:pt x="808" y="948"/>
                  </a:lnTo>
                  <a:lnTo>
                    <a:pt x="803" y="948"/>
                  </a:lnTo>
                  <a:lnTo>
                    <a:pt x="798" y="948"/>
                  </a:lnTo>
                  <a:lnTo>
                    <a:pt x="793" y="948"/>
                  </a:lnTo>
                  <a:lnTo>
                    <a:pt x="789" y="948"/>
                  </a:lnTo>
                  <a:lnTo>
                    <a:pt x="784" y="948"/>
                  </a:lnTo>
                  <a:lnTo>
                    <a:pt x="779" y="948"/>
                  </a:lnTo>
                  <a:lnTo>
                    <a:pt x="774" y="948"/>
                  </a:lnTo>
                  <a:lnTo>
                    <a:pt x="765" y="953"/>
                  </a:lnTo>
                  <a:lnTo>
                    <a:pt x="760" y="953"/>
                  </a:lnTo>
                  <a:lnTo>
                    <a:pt x="755" y="953"/>
                  </a:lnTo>
                  <a:lnTo>
                    <a:pt x="750" y="953"/>
                  </a:lnTo>
                  <a:lnTo>
                    <a:pt x="750" y="958"/>
                  </a:lnTo>
                  <a:lnTo>
                    <a:pt x="745" y="958"/>
                  </a:lnTo>
                  <a:lnTo>
                    <a:pt x="741" y="958"/>
                  </a:lnTo>
                  <a:lnTo>
                    <a:pt x="731" y="958"/>
                  </a:lnTo>
                  <a:lnTo>
                    <a:pt x="721" y="958"/>
                  </a:lnTo>
                  <a:lnTo>
                    <a:pt x="716" y="963"/>
                  </a:lnTo>
                  <a:lnTo>
                    <a:pt x="712" y="963"/>
                  </a:lnTo>
                  <a:lnTo>
                    <a:pt x="707" y="963"/>
                  </a:lnTo>
                  <a:lnTo>
                    <a:pt x="702" y="963"/>
                  </a:lnTo>
                  <a:lnTo>
                    <a:pt x="697" y="963"/>
                  </a:lnTo>
                  <a:lnTo>
                    <a:pt x="692" y="963"/>
                  </a:lnTo>
                  <a:lnTo>
                    <a:pt x="683" y="963"/>
                  </a:lnTo>
                  <a:lnTo>
                    <a:pt x="678" y="963"/>
                  </a:lnTo>
                  <a:lnTo>
                    <a:pt x="673" y="963"/>
                  </a:lnTo>
                  <a:lnTo>
                    <a:pt x="664" y="963"/>
                  </a:lnTo>
                  <a:lnTo>
                    <a:pt x="659" y="963"/>
                  </a:lnTo>
                  <a:lnTo>
                    <a:pt x="654" y="963"/>
                  </a:lnTo>
                  <a:lnTo>
                    <a:pt x="649" y="963"/>
                  </a:lnTo>
                  <a:lnTo>
                    <a:pt x="649" y="958"/>
                  </a:lnTo>
                  <a:lnTo>
                    <a:pt x="644" y="958"/>
                  </a:lnTo>
                  <a:lnTo>
                    <a:pt x="639" y="953"/>
                  </a:lnTo>
                  <a:lnTo>
                    <a:pt x="635" y="953"/>
                  </a:lnTo>
                  <a:lnTo>
                    <a:pt x="630" y="953"/>
                  </a:lnTo>
                  <a:lnTo>
                    <a:pt x="630" y="948"/>
                  </a:lnTo>
                  <a:lnTo>
                    <a:pt x="625" y="948"/>
                  </a:lnTo>
                  <a:lnTo>
                    <a:pt x="620" y="948"/>
                  </a:lnTo>
                  <a:lnTo>
                    <a:pt x="615" y="948"/>
                  </a:lnTo>
                  <a:lnTo>
                    <a:pt x="611" y="948"/>
                  </a:lnTo>
                  <a:lnTo>
                    <a:pt x="611" y="943"/>
                  </a:lnTo>
                  <a:lnTo>
                    <a:pt x="606" y="943"/>
                  </a:lnTo>
                  <a:lnTo>
                    <a:pt x="601" y="943"/>
                  </a:lnTo>
                  <a:lnTo>
                    <a:pt x="596" y="943"/>
                  </a:lnTo>
                  <a:lnTo>
                    <a:pt x="596" y="939"/>
                  </a:lnTo>
                  <a:lnTo>
                    <a:pt x="596" y="934"/>
                  </a:lnTo>
                  <a:lnTo>
                    <a:pt x="591" y="934"/>
                  </a:lnTo>
                  <a:lnTo>
                    <a:pt x="591" y="929"/>
                  </a:lnTo>
                  <a:lnTo>
                    <a:pt x="591" y="924"/>
                  </a:lnTo>
                  <a:lnTo>
                    <a:pt x="587" y="924"/>
                  </a:lnTo>
                  <a:lnTo>
                    <a:pt x="582" y="924"/>
                  </a:lnTo>
                  <a:lnTo>
                    <a:pt x="577" y="919"/>
                  </a:lnTo>
                  <a:lnTo>
                    <a:pt x="572" y="915"/>
                  </a:lnTo>
                  <a:lnTo>
                    <a:pt x="567" y="915"/>
                  </a:lnTo>
                  <a:lnTo>
                    <a:pt x="558" y="915"/>
                  </a:lnTo>
                  <a:lnTo>
                    <a:pt x="553" y="915"/>
                  </a:lnTo>
                  <a:lnTo>
                    <a:pt x="553" y="910"/>
                  </a:lnTo>
                  <a:lnTo>
                    <a:pt x="553" y="905"/>
                  </a:lnTo>
                  <a:lnTo>
                    <a:pt x="548" y="905"/>
                  </a:lnTo>
                  <a:lnTo>
                    <a:pt x="548" y="900"/>
                  </a:lnTo>
                  <a:lnTo>
                    <a:pt x="548" y="895"/>
                  </a:lnTo>
                  <a:lnTo>
                    <a:pt x="543" y="890"/>
                  </a:lnTo>
                  <a:lnTo>
                    <a:pt x="538" y="890"/>
                  </a:lnTo>
                  <a:lnTo>
                    <a:pt x="534" y="890"/>
                  </a:lnTo>
                  <a:lnTo>
                    <a:pt x="534" y="886"/>
                  </a:lnTo>
                  <a:lnTo>
                    <a:pt x="529" y="886"/>
                  </a:lnTo>
                  <a:lnTo>
                    <a:pt x="524" y="886"/>
                  </a:lnTo>
                  <a:lnTo>
                    <a:pt x="524" y="881"/>
                  </a:lnTo>
                  <a:lnTo>
                    <a:pt x="519" y="881"/>
                  </a:lnTo>
                  <a:lnTo>
                    <a:pt x="514" y="881"/>
                  </a:lnTo>
                  <a:lnTo>
                    <a:pt x="510" y="881"/>
                  </a:lnTo>
                  <a:lnTo>
                    <a:pt x="505" y="876"/>
                  </a:lnTo>
                  <a:lnTo>
                    <a:pt x="500" y="876"/>
                  </a:lnTo>
                  <a:lnTo>
                    <a:pt x="495" y="876"/>
                  </a:lnTo>
                  <a:lnTo>
                    <a:pt x="490" y="871"/>
                  </a:lnTo>
                  <a:lnTo>
                    <a:pt x="486" y="871"/>
                  </a:lnTo>
                  <a:lnTo>
                    <a:pt x="486" y="866"/>
                  </a:lnTo>
                  <a:lnTo>
                    <a:pt x="481" y="866"/>
                  </a:lnTo>
                  <a:lnTo>
                    <a:pt x="471" y="862"/>
                  </a:lnTo>
                  <a:lnTo>
                    <a:pt x="466" y="862"/>
                  </a:lnTo>
                  <a:lnTo>
                    <a:pt x="461" y="857"/>
                  </a:lnTo>
                  <a:lnTo>
                    <a:pt x="457" y="857"/>
                  </a:lnTo>
                  <a:lnTo>
                    <a:pt x="452" y="857"/>
                  </a:lnTo>
                  <a:lnTo>
                    <a:pt x="452" y="852"/>
                  </a:lnTo>
                  <a:lnTo>
                    <a:pt x="447" y="852"/>
                  </a:lnTo>
                  <a:lnTo>
                    <a:pt x="442" y="852"/>
                  </a:lnTo>
                  <a:lnTo>
                    <a:pt x="442" y="847"/>
                  </a:lnTo>
                  <a:lnTo>
                    <a:pt x="437" y="847"/>
                  </a:lnTo>
                  <a:lnTo>
                    <a:pt x="433" y="847"/>
                  </a:lnTo>
                  <a:lnTo>
                    <a:pt x="428" y="842"/>
                  </a:lnTo>
                  <a:lnTo>
                    <a:pt x="423" y="842"/>
                  </a:lnTo>
                  <a:lnTo>
                    <a:pt x="423" y="838"/>
                  </a:lnTo>
                  <a:lnTo>
                    <a:pt x="418" y="838"/>
                  </a:lnTo>
                  <a:lnTo>
                    <a:pt x="413" y="838"/>
                  </a:lnTo>
                  <a:lnTo>
                    <a:pt x="413" y="833"/>
                  </a:lnTo>
                  <a:lnTo>
                    <a:pt x="409" y="828"/>
                  </a:lnTo>
                  <a:lnTo>
                    <a:pt x="409" y="823"/>
                  </a:lnTo>
                  <a:lnTo>
                    <a:pt x="409" y="818"/>
                  </a:lnTo>
                  <a:lnTo>
                    <a:pt x="409" y="813"/>
                  </a:lnTo>
                  <a:lnTo>
                    <a:pt x="409" y="809"/>
                  </a:lnTo>
                  <a:lnTo>
                    <a:pt x="404" y="804"/>
                  </a:lnTo>
                  <a:lnTo>
                    <a:pt x="404" y="799"/>
                  </a:lnTo>
                  <a:lnTo>
                    <a:pt x="409" y="799"/>
                  </a:lnTo>
                  <a:lnTo>
                    <a:pt x="409" y="789"/>
                  </a:lnTo>
                  <a:lnTo>
                    <a:pt x="404" y="789"/>
                  </a:lnTo>
                  <a:lnTo>
                    <a:pt x="399" y="789"/>
                  </a:lnTo>
                  <a:lnTo>
                    <a:pt x="394" y="794"/>
                  </a:lnTo>
                  <a:lnTo>
                    <a:pt x="389" y="794"/>
                  </a:lnTo>
                  <a:lnTo>
                    <a:pt x="384" y="794"/>
                  </a:lnTo>
                  <a:lnTo>
                    <a:pt x="380" y="794"/>
                  </a:lnTo>
                  <a:lnTo>
                    <a:pt x="375" y="794"/>
                  </a:lnTo>
                  <a:lnTo>
                    <a:pt x="370" y="789"/>
                  </a:lnTo>
                  <a:lnTo>
                    <a:pt x="365" y="785"/>
                  </a:lnTo>
                  <a:lnTo>
                    <a:pt x="360" y="785"/>
                  </a:lnTo>
                  <a:lnTo>
                    <a:pt x="356" y="780"/>
                  </a:lnTo>
                  <a:lnTo>
                    <a:pt x="351" y="780"/>
                  </a:lnTo>
                  <a:lnTo>
                    <a:pt x="346" y="780"/>
                  </a:lnTo>
                  <a:lnTo>
                    <a:pt x="341" y="780"/>
                  </a:lnTo>
                  <a:lnTo>
                    <a:pt x="341" y="785"/>
                  </a:lnTo>
                  <a:lnTo>
                    <a:pt x="336" y="785"/>
                  </a:lnTo>
                  <a:lnTo>
                    <a:pt x="332" y="785"/>
                  </a:lnTo>
                  <a:lnTo>
                    <a:pt x="322" y="789"/>
                  </a:lnTo>
                  <a:lnTo>
                    <a:pt x="317" y="789"/>
                  </a:lnTo>
                  <a:lnTo>
                    <a:pt x="312" y="794"/>
                  </a:lnTo>
                  <a:lnTo>
                    <a:pt x="307" y="794"/>
                  </a:lnTo>
                  <a:lnTo>
                    <a:pt x="303" y="794"/>
                  </a:lnTo>
                  <a:lnTo>
                    <a:pt x="298" y="799"/>
                  </a:lnTo>
                  <a:lnTo>
                    <a:pt x="293" y="799"/>
                  </a:lnTo>
                  <a:lnTo>
                    <a:pt x="288" y="799"/>
                  </a:lnTo>
                  <a:lnTo>
                    <a:pt x="283" y="804"/>
                  </a:lnTo>
                  <a:lnTo>
                    <a:pt x="279" y="804"/>
                  </a:lnTo>
                  <a:lnTo>
                    <a:pt x="274" y="804"/>
                  </a:lnTo>
                  <a:lnTo>
                    <a:pt x="269" y="809"/>
                  </a:lnTo>
                  <a:lnTo>
                    <a:pt x="264" y="809"/>
                  </a:lnTo>
                  <a:lnTo>
                    <a:pt x="259" y="809"/>
                  </a:lnTo>
                  <a:lnTo>
                    <a:pt x="255" y="813"/>
                  </a:lnTo>
                  <a:lnTo>
                    <a:pt x="255" y="809"/>
                  </a:lnTo>
                  <a:lnTo>
                    <a:pt x="250" y="809"/>
                  </a:lnTo>
                  <a:lnTo>
                    <a:pt x="245" y="809"/>
                  </a:lnTo>
                  <a:lnTo>
                    <a:pt x="240" y="809"/>
                  </a:lnTo>
                  <a:lnTo>
                    <a:pt x="235" y="813"/>
                  </a:lnTo>
                  <a:lnTo>
                    <a:pt x="231" y="813"/>
                  </a:lnTo>
                  <a:lnTo>
                    <a:pt x="231" y="818"/>
                  </a:lnTo>
                  <a:lnTo>
                    <a:pt x="226" y="818"/>
                  </a:lnTo>
                  <a:lnTo>
                    <a:pt x="221" y="818"/>
                  </a:lnTo>
                  <a:lnTo>
                    <a:pt x="216" y="823"/>
                  </a:lnTo>
                  <a:lnTo>
                    <a:pt x="211" y="823"/>
                  </a:lnTo>
                  <a:lnTo>
                    <a:pt x="206" y="823"/>
                  </a:lnTo>
                  <a:lnTo>
                    <a:pt x="206" y="828"/>
                  </a:lnTo>
                  <a:lnTo>
                    <a:pt x="202" y="828"/>
                  </a:lnTo>
                  <a:lnTo>
                    <a:pt x="202" y="833"/>
                  </a:lnTo>
                  <a:lnTo>
                    <a:pt x="197" y="833"/>
                  </a:lnTo>
                  <a:lnTo>
                    <a:pt x="197" y="838"/>
                  </a:lnTo>
                  <a:lnTo>
                    <a:pt x="197" y="842"/>
                  </a:lnTo>
                  <a:lnTo>
                    <a:pt x="192" y="842"/>
                  </a:lnTo>
                  <a:lnTo>
                    <a:pt x="192" y="847"/>
                  </a:lnTo>
                  <a:lnTo>
                    <a:pt x="187" y="847"/>
                  </a:lnTo>
                  <a:lnTo>
                    <a:pt x="182" y="847"/>
                  </a:lnTo>
                  <a:lnTo>
                    <a:pt x="173" y="847"/>
                  </a:lnTo>
                  <a:lnTo>
                    <a:pt x="168" y="847"/>
                  </a:lnTo>
                  <a:lnTo>
                    <a:pt x="163" y="847"/>
                  </a:lnTo>
                  <a:lnTo>
                    <a:pt x="158" y="847"/>
                  </a:lnTo>
                  <a:lnTo>
                    <a:pt x="158" y="842"/>
                  </a:lnTo>
                  <a:lnTo>
                    <a:pt x="158" y="838"/>
                  </a:lnTo>
                  <a:lnTo>
                    <a:pt x="154" y="838"/>
                  </a:lnTo>
                  <a:lnTo>
                    <a:pt x="154" y="833"/>
                  </a:lnTo>
                  <a:lnTo>
                    <a:pt x="154" y="828"/>
                  </a:lnTo>
                  <a:lnTo>
                    <a:pt x="154" y="823"/>
                  </a:lnTo>
                  <a:lnTo>
                    <a:pt x="149" y="823"/>
                  </a:lnTo>
                  <a:lnTo>
                    <a:pt x="144" y="823"/>
                  </a:lnTo>
                  <a:lnTo>
                    <a:pt x="139" y="823"/>
                  </a:lnTo>
                  <a:lnTo>
                    <a:pt x="134" y="823"/>
                  </a:lnTo>
                  <a:lnTo>
                    <a:pt x="129" y="823"/>
                  </a:lnTo>
                  <a:lnTo>
                    <a:pt x="125" y="823"/>
                  </a:lnTo>
                  <a:lnTo>
                    <a:pt x="120" y="818"/>
                  </a:lnTo>
                  <a:lnTo>
                    <a:pt x="115" y="818"/>
                  </a:lnTo>
                  <a:lnTo>
                    <a:pt x="115" y="813"/>
                  </a:lnTo>
                  <a:lnTo>
                    <a:pt x="110" y="813"/>
                  </a:lnTo>
                  <a:lnTo>
                    <a:pt x="110" y="809"/>
                  </a:lnTo>
                  <a:lnTo>
                    <a:pt x="105" y="809"/>
                  </a:lnTo>
                  <a:lnTo>
                    <a:pt x="101" y="804"/>
                  </a:lnTo>
                  <a:lnTo>
                    <a:pt x="96" y="804"/>
                  </a:lnTo>
                  <a:lnTo>
                    <a:pt x="91" y="804"/>
                  </a:lnTo>
                  <a:lnTo>
                    <a:pt x="86" y="804"/>
                  </a:lnTo>
                  <a:lnTo>
                    <a:pt x="81" y="804"/>
                  </a:lnTo>
                  <a:lnTo>
                    <a:pt x="77" y="804"/>
                  </a:lnTo>
                  <a:lnTo>
                    <a:pt x="72" y="804"/>
                  </a:lnTo>
                  <a:lnTo>
                    <a:pt x="67" y="804"/>
                  </a:lnTo>
                  <a:lnTo>
                    <a:pt x="62" y="799"/>
                  </a:lnTo>
                  <a:lnTo>
                    <a:pt x="62" y="794"/>
                  </a:lnTo>
                  <a:lnTo>
                    <a:pt x="57" y="789"/>
                  </a:lnTo>
                  <a:lnTo>
                    <a:pt x="57" y="785"/>
                  </a:lnTo>
                  <a:lnTo>
                    <a:pt x="57" y="780"/>
                  </a:lnTo>
                  <a:lnTo>
                    <a:pt x="53" y="780"/>
                  </a:lnTo>
                  <a:lnTo>
                    <a:pt x="48" y="780"/>
                  </a:lnTo>
                  <a:lnTo>
                    <a:pt x="43" y="780"/>
                  </a:lnTo>
                  <a:lnTo>
                    <a:pt x="38" y="780"/>
                  </a:lnTo>
                  <a:lnTo>
                    <a:pt x="33" y="780"/>
                  </a:lnTo>
                  <a:lnTo>
                    <a:pt x="28" y="780"/>
                  </a:lnTo>
                  <a:lnTo>
                    <a:pt x="28" y="775"/>
                  </a:lnTo>
                  <a:lnTo>
                    <a:pt x="24" y="775"/>
                  </a:lnTo>
                  <a:lnTo>
                    <a:pt x="19" y="770"/>
                  </a:lnTo>
                  <a:lnTo>
                    <a:pt x="19" y="765"/>
                  </a:lnTo>
                  <a:lnTo>
                    <a:pt x="19" y="761"/>
                  </a:lnTo>
                  <a:lnTo>
                    <a:pt x="19" y="756"/>
                  </a:lnTo>
                  <a:lnTo>
                    <a:pt x="14" y="756"/>
                  </a:lnTo>
                  <a:lnTo>
                    <a:pt x="14" y="751"/>
                  </a:lnTo>
                  <a:lnTo>
                    <a:pt x="14" y="746"/>
                  </a:lnTo>
                  <a:lnTo>
                    <a:pt x="14" y="741"/>
                  </a:lnTo>
                  <a:lnTo>
                    <a:pt x="14" y="736"/>
                  </a:lnTo>
                  <a:lnTo>
                    <a:pt x="14" y="732"/>
                  </a:lnTo>
                  <a:lnTo>
                    <a:pt x="9" y="732"/>
                  </a:lnTo>
                  <a:lnTo>
                    <a:pt x="9" y="727"/>
                  </a:lnTo>
                  <a:lnTo>
                    <a:pt x="4" y="727"/>
                  </a:lnTo>
                  <a:lnTo>
                    <a:pt x="4" y="722"/>
                  </a:lnTo>
                  <a:lnTo>
                    <a:pt x="4" y="717"/>
                  </a:lnTo>
                  <a:lnTo>
                    <a:pt x="4" y="712"/>
                  </a:lnTo>
                  <a:lnTo>
                    <a:pt x="4" y="708"/>
                  </a:lnTo>
                  <a:lnTo>
                    <a:pt x="4" y="703"/>
                  </a:lnTo>
                  <a:lnTo>
                    <a:pt x="4" y="698"/>
                  </a:lnTo>
                  <a:lnTo>
                    <a:pt x="0" y="693"/>
                  </a:lnTo>
                  <a:lnTo>
                    <a:pt x="0" y="688"/>
                  </a:lnTo>
                  <a:lnTo>
                    <a:pt x="0" y="684"/>
                  </a:lnTo>
                  <a:lnTo>
                    <a:pt x="0" y="679"/>
                  </a:lnTo>
                  <a:lnTo>
                    <a:pt x="0" y="674"/>
                  </a:lnTo>
                  <a:lnTo>
                    <a:pt x="0" y="669"/>
                  </a:lnTo>
                  <a:lnTo>
                    <a:pt x="0" y="664"/>
                  </a:lnTo>
                  <a:lnTo>
                    <a:pt x="0" y="659"/>
                  </a:lnTo>
                  <a:lnTo>
                    <a:pt x="0" y="655"/>
                  </a:lnTo>
                  <a:lnTo>
                    <a:pt x="0" y="650"/>
                  </a:lnTo>
                  <a:lnTo>
                    <a:pt x="0" y="645"/>
                  </a:lnTo>
                  <a:lnTo>
                    <a:pt x="0" y="640"/>
                  </a:lnTo>
                  <a:lnTo>
                    <a:pt x="0" y="635"/>
                  </a:lnTo>
                  <a:lnTo>
                    <a:pt x="0" y="631"/>
                  </a:lnTo>
                  <a:lnTo>
                    <a:pt x="0" y="626"/>
                  </a:lnTo>
                  <a:lnTo>
                    <a:pt x="4" y="626"/>
                  </a:lnTo>
                  <a:lnTo>
                    <a:pt x="9" y="626"/>
                  </a:lnTo>
                  <a:lnTo>
                    <a:pt x="14" y="621"/>
                  </a:lnTo>
                  <a:lnTo>
                    <a:pt x="19" y="621"/>
                  </a:lnTo>
                  <a:lnTo>
                    <a:pt x="24" y="621"/>
                  </a:lnTo>
                  <a:lnTo>
                    <a:pt x="24" y="616"/>
                  </a:lnTo>
                  <a:lnTo>
                    <a:pt x="28" y="616"/>
                  </a:lnTo>
                  <a:lnTo>
                    <a:pt x="33" y="611"/>
                  </a:lnTo>
                  <a:lnTo>
                    <a:pt x="38" y="611"/>
                  </a:lnTo>
                  <a:lnTo>
                    <a:pt x="38" y="607"/>
                  </a:lnTo>
                  <a:lnTo>
                    <a:pt x="43" y="607"/>
                  </a:lnTo>
                  <a:lnTo>
                    <a:pt x="48" y="602"/>
                  </a:lnTo>
                  <a:lnTo>
                    <a:pt x="53" y="597"/>
                  </a:lnTo>
                  <a:lnTo>
                    <a:pt x="57" y="597"/>
                  </a:lnTo>
                  <a:lnTo>
                    <a:pt x="57" y="592"/>
                  </a:lnTo>
                  <a:lnTo>
                    <a:pt x="62" y="587"/>
                  </a:lnTo>
                  <a:lnTo>
                    <a:pt x="62" y="582"/>
                  </a:lnTo>
                  <a:lnTo>
                    <a:pt x="67" y="578"/>
                  </a:lnTo>
                  <a:lnTo>
                    <a:pt x="67" y="573"/>
                  </a:lnTo>
                  <a:lnTo>
                    <a:pt x="72" y="568"/>
                  </a:lnTo>
                  <a:lnTo>
                    <a:pt x="72" y="563"/>
                  </a:lnTo>
                  <a:lnTo>
                    <a:pt x="77" y="558"/>
                  </a:lnTo>
                  <a:lnTo>
                    <a:pt x="77" y="554"/>
                  </a:lnTo>
                  <a:lnTo>
                    <a:pt x="81" y="554"/>
                  </a:lnTo>
                  <a:lnTo>
                    <a:pt x="81" y="549"/>
                  </a:lnTo>
                  <a:lnTo>
                    <a:pt x="86" y="549"/>
                  </a:lnTo>
                  <a:lnTo>
                    <a:pt x="86" y="544"/>
                  </a:lnTo>
                  <a:lnTo>
                    <a:pt x="91" y="544"/>
                  </a:lnTo>
                  <a:lnTo>
                    <a:pt x="91" y="539"/>
                  </a:lnTo>
                  <a:lnTo>
                    <a:pt x="96" y="539"/>
                  </a:lnTo>
                  <a:lnTo>
                    <a:pt x="101" y="539"/>
                  </a:lnTo>
                  <a:lnTo>
                    <a:pt x="105" y="539"/>
                  </a:lnTo>
                  <a:lnTo>
                    <a:pt x="110" y="534"/>
                  </a:lnTo>
                  <a:lnTo>
                    <a:pt x="115" y="534"/>
                  </a:lnTo>
                  <a:lnTo>
                    <a:pt x="120" y="534"/>
                  </a:lnTo>
                  <a:lnTo>
                    <a:pt x="120" y="530"/>
                  </a:lnTo>
                  <a:lnTo>
                    <a:pt x="115" y="530"/>
                  </a:lnTo>
                  <a:lnTo>
                    <a:pt x="115" y="525"/>
                  </a:lnTo>
                  <a:lnTo>
                    <a:pt x="110" y="520"/>
                  </a:lnTo>
                  <a:lnTo>
                    <a:pt x="105" y="515"/>
                  </a:lnTo>
                  <a:lnTo>
                    <a:pt x="105" y="510"/>
                  </a:lnTo>
                  <a:lnTo>
                    <a:pt x="101" y="510"/>
                  </a:lnTo>
                  <a:lnTo>
                    <a:pt x="101" y="505"/>
                  </a:lnTo>
                  <a:lnTo>
                    <a:pt x="101" y="501"/>
                  </a:lnTo>
                  <a:lnTo>
                    <a:pt x="105" y="501"/>
                  </a:lnTo>
                  <a:lnTo>
                    <a:pt x="101" y="501"/>
                  </a:lnTo>
                  <a:lnTo>
                    <a:pt x="101" y="496"/>
                  </a:lnTo>
                  <a:lnTo>
                    <a:pt x="96" y="496"/>
                  </a:lnTo>
                  <a:lnTo>
                    <a:pt x="91" y="491"/>
                  </a:lnTo>
                  <a:lnTo>
                    <a:pt x="81" y="491"/>
                  </a:lnTo>
                  <a:lnTo>
                    <a:pt x="77" y="486"/>
                  </a:lnTo>
                  <a:lnTo>
                    <a:pt x="72" y="486"/>
                  </a:lnTo>
                  <a:lnTo>
                    <a:pt x="77" y="481"/>
                  </a:lnTo>
                  <a:lnTo>
                    <a:pt x="77" y="477"/>
                  </a:lnTo>
                  <a:lnTo>
                    <a:pt x="77" y="472"/>
                  </a:lnTo>
                  <a:lnTo>
                    <a:pt x="77" y="467"/>
                  </a:lnTo>
                  <a:lnTo>
                    <a:pt x="81" y="467"/>
                  </a:lnTo>
                  <a:lnTo>
                    <a:pt x="81" y="462"/>
                  </a:lnTo>
                  <a:lnTo>
                    <a:pt x="81" y="457"/>
                  </a:lnTo>
                  <a:lnTo>
                    <a:pt x="81" y="453"/>
                  </a:lnTo>
                  <a:lnTo>
                    <a:pt x="77" y="453"/>
                  </a:lnTo>
                  <a:lnTo>
                    <a:pt x="77" y="448"/>
                  </a:lnTo>
                  <a:lnTo>
                    <a:pt x="77" y="443"/>
                  </a:lnTo>
                  <a:lnTo>
                    <a:pt x="72" y="443"/>
                  </a:lnTo>
                  <a:lnTo>
                    <a:pt x="67" y="443"/>
                  </a:lnTo>
                  <a:lnTo>
                    <a:pt x="62" y="443"/>
                  </a:lnTo>
                  <a:lnTo>
                    <a:pt x="57" y="443"/>
                  </a:lnTo>
                  <a:lnTo>
                    <a:pt x="57" y="448"/>
                  </a:lnTo>
                  <a:lnTo>
                    <a:pt x="53" y="448"/>
                  </a:lnTo>
                  <a:lnTo>
                    <a:pt x="53" y="443"/>
                  </a:lnTo>
                  <a:lnTo>
                    <a:pt x="43" y="438"/>
                  </a:lnTo>
                  <a:lnTo>
                    <a:pt x="43" y="433"/>
                  </a:lnTo>
                  <a:lnTo>
                    <a:pt x="43" y="428"/>
                  </a:lnTo>
                  <a:lnTo>
                    <a:pt x="38" y="428"/>
                  </a:lnTo>
                  <a:lnTo>
                    <a:pt x="33" y="424"/>
                  </a:lnTo>
                  <a:lnTo>
                    <a:pt x="33" y="419"/>
                  </a:lnTo>
                  <a:lnTo>
                    <a:pt x="38" y="414"/>
                  </a:lnTo>
                  <a:lnTo>
                    <a:pt x="33" y="414"/>
                  </a:lnTo>
                  <a:lnTo>
                    <a:pt x="33" y="409"/>
                  </a:lnTo>
                  <a:lnTo>
                    <a:pt x="28" y="404"/>
                  </a:lnTo>
                  <a:lnTo>
                    <a:pt x="28" y="400"/>
                  </a:lnTo>
                  <a:lnTo>
                    <a:pt x="28" y="395"/>
                  </a:lnTo>
                  <a:lnTo>
                    <a:pt x="28" y="390"/>
                  </a:lnTo>
                  <a:lnTo>
                    <a:pt x="24" y="390"/>
                  </a:lnTo>
                  <a:lnTo>
                    <a:pt x="24" y="385"/>
                  </a:lnTo>
                  <a:lnTo>
                    <a:pt x="24" y="380"/>
                  </a:lnTo>
                  <a:lnTo>
                    <a:pt x="24" y="376"/>
                  </a:lnTo>
                  <a:lnTo>
                    <a:pt x="24" y="371"/>
                  </a:lnTo>
                  <a:lnTo>
                    <a:pt x="24" y="366"/>
                  </a:lnTo>
                  <a:lnTo>
                    <a:pt x="24" y="361"/>
                  </a:lnTo>
                  <a:lnTo>
                    <a:pt x="19" y="361"/>
                  </a:lnTo>
                  <a:lnTo>
                    <a:pt x="19" y="356"/>
                  </a:lnTo>
                  <a:lnTo>
                    <a:pt x="19" y="351"/>
                  </a:lnTo>
                  <a:lnTo>
                    <a:pt x="19" y="347"/>
                  </a:lnTo>
                  <a:lnTo>
                    <a:pt x="19" y="342"/>
                  </a:lnTo>
                  <a:lnTo>
                    <a:pt x="19" y="337"/>
                  </a:lnTo>
                  <a:lnTo>
                    <a:pt x="19" y="332"/>
                  </a:lnTo>
                  <a:lnTo>
                    <a:pt x="19" y="327"/>
                  </a:lnTo>
                  <a:lnTo>
                    <a:pt x="19" y="323"/>
                  </a:lnTo>
                  <a:lnTo>
                    <a:pt x="19" y="318"/>
                  </a:lnTo>
                  <a:lnTo>
                    <a:pt x="19" y="313"/>
                  </a:lnTo>
                  <a:lnTo>
                    <a:pt x="19" y="308"/>
                  </a:lnTo>
                  <a:lnTo>
                    <a:pt x="14" y="308"/>
                  </a:lnTo>
                  <a:lnTo>
                    <a:pt x="14" y="303"/>
                  </a:lnTo>
                  <a:lnTo>
                    <a:pt x="9" y="303"/>
                  </a:lnTo>
                  <a:lnTo>
                    <a:pt x="9" y="299"/>
                  </a:lnTo>
                  <a:lnTo>
                    <a:pt x="9" y="294"/>
                  </a:lnTo>
                  <a:lnTo>
                    <a:pt x="9" y="289"/>
                  </a:lnTo>
                  <a:lnTo>
                    <a:pt x="9" y="284"/>
                  </a:lnTo>
                  <a:lnTo>
                    <a:pt x="9" y="279"/>
                  </a:lnTo>
                  <a:lnTo>
                    <a:pt x="9" y="274"/>
                  </a:lnTo>
                  <a:lnTo>
                    <a:pt x="9" y="270"/>
                  </a:lnTo>
                  <a:lnTo>
                    <a:pt x="9" y="265"/>
                  </a:lnTo>
                  <a:lnTo>
                    <a:pt x="9" y="260"/>
                  </a:lnTo>
                  <a:lnTo>
                    <a:pt x="14" y="265"/>
                  </a:lnTo>
                  <a:lnTo>
                    <a:pt x="19" y="265"/>
                  </a:lnTo>
                  <a:lnTo>
                    <a:pt x="19" y="260"/>
                  </a:lnTo>
                  <a:lnTo>
                    <a:pt x="24" y="265"/>
                  </a:lnTo>
                  <a:lnTo>
                    <a:pt x="28" y="270"/>
                  </a:lnTo>
                  <a:lnTo>
                    <a:pt x="33" y="270"/>
                  </a:lnTo>
                  <a:lnTo>
                    <a:pt x="38" y="270"/>
                  </a:lnTo>
                  <a:lnTo>
                    <a:pt x="38" y="274"/>
                  </a:lnTo>
                  <a:lnTo>
                    <a:pt x="43" y="274"/>
                  </a:lnTo>
                  <a:lnTo>
                    <a:pt x="48" y="279"/>
                  </a:lnTo>
                  <a:lnTo>
                    <a:pt x="53" y="279"/>
                  </a:lnTo>
                  <a:lnTo>
                    <a:pt x="57" y="279"/>
                  </a:lnTo>
                  <a:lnTo>
                    <a:pt x="62" y="279"/>
                  </a:lnTo>
                  <a:lnTo>
                    <a:pt x="67" y="279"/>
                  </a:lnTo>
                  <a:lnTo>
                    <a:pt x="72" y="279"/>
                  </a:lnTo>
                  <a:lnTo>
                    <a:pt x="77" y="279"/>
                  </a:lnTo>
                  <a:lnTo>
                    <a:pt x="81" y="284"/>
                  </a:lnTo>
                  <a:lnTo>
                    <a:pt x="86" y="284"/>
                  </a:lnTo>
                  <a:lnTo>
                    <a:pt x="91" y="284"/>
                  </a:lnTo>
                  <a:lnTo>
                    <a:pt x="96" y="284"/>
                  </a:lnTo>
                  <a:lnTo>
                    <a:pt x="101" y="284"/>
                  </a:lnTo>
                  <a:lnTo>
                    <a:pt x="105" y="284"/>
                  </a:lnTo>
                  <a:lnTo>
                    <a:pt x="110" y="284"/>
                  </a:lnTo>
                  <a:lnTo>
                    <a:pt x="115" y="284"/>
                  </a:lnTo>
                  <a:lnTo>
                    <a:pt x="120" y="289"/>
                  </a:lnTo>
                  <a:lnTo>
                    <a:pt x="129" y="289"/>
                  </a:lnTo>
                  <a:lnTo>
                    <a:pt x="134" y="289"/>
                  </a:lnTo>
                  <a:lnTo>
                    <a:pt x="139" y="294"/>
                  </a:lnTo>
                  <a:lnTo>
                    <a:pt x="144" y="294"/>
                  </a:lnTo>
                  <a:lnTo>
                    <a:pt x="149" y="294"/>
                  </a:lnTo>
                  <a:lnTo>
                    <a:pt x="154" y="294"/>
                  </a:lnTo>
                  <a:lnTo>
                    <a:pt x="158" y="294"/>
                  </a:lnTo>
                  <a:lnTo>
                    <a:pt x="163" y="299"/>
                  </a:lnTo>
                  <a:lnTo>
                    <a:pt x="168" y="299"/>
                  </a:lnTo>
                  <a:lnTo>
                    <a:pt x="173" y="303"/>
                  </a:lnTo>
                  <a:lnTo>
                    <a:pt x="178" y="303"/>
                  </a:lnTo>
                  <a:lnTo>
                    <a:pt x="182" y="308"/>
                  </a:lnTo>
                  <a:lnTo>
                    <a:pt x="187" y="308"/>
                  </a:lnTo>
                  <a:lnTo>
                    <a:pt x="192" y="303"/>
                  </a:lnTo>
                  <a:lnTo>
                    <a:pt x="197" y="303"/>
                  </a:lnTo>
                  <a:lnTo>
                    <a:pt x="202" y="303"/>
                  </a:lnTo>
                  <a:lnTo>
                    <a:pt x="202" y="299"/>
                  </a:lnTo>
                  <a:lnTo>
                    <a:pt x="202" y="294"/>
                  </a:lnTo>
                  <a:lnTo>
                    <a:pt x="206" y="289"/>
                  </a:lnTo>
                  <a:lnTo>
                    <a:pt x="206" y="284"/>
                  </a:lnTo>
                  <a:lnTo>
                    <a:pt x="206" y="279"/>
                  </a:lnTo>
                  <a:lnTo>
                    <a:pt x="206" y="274"/>
                  </a:lnTo>
                  <a:lnTo>
                    <a:pt x="211" y="270"/>
                  </a:lnTo>
                  <a:lnTo>
                    <a:pt x="211" y="265"/>
                  </a:lnTo>
                  <a:lnTo>
                    <a:pt x="211" y="260"/>
                  </a:lnTo>
                  <a:lnTo>
                    <a:pt x="211" y="255"/>
                  </a:lnTo>
                  <a:lnTo>
                    <a:pt x="216" y="255"/>
                  </a:lnTo>
                  <a:lnTo>
                    <a:pt x="216" y="250"/>
                  </a:lnTo>
                  <a:lnTo>
                    <a:pt x="216" y="246"/>
                  </a:lnTo>
                  <a:lnTo>
                    <a:pt x="216" y="241"/>
                  </a:lnTo>
                  <a:lnTo>
                    <a:pt x="221" y="236"/>
                  </a:lnTo>
                  <a:lnTo>
                    <a:pt x="221" y="231"/>
                  </a:lnTo>
                  <a:lnTo>
                    <a:pt x="221" y="226"/>
                  </a:lnTo>
                  <a:lnTo>
                    <a:pt x="221" y="222"/>
                  </a:lnTo>
                  <a:lnTo>
                    <a:pt x="221" y="217"/>
                  </a:lnTo>
                  <a:lnTo>
                    <a:pt x="226" y="217"/>
                  </a:lnTo>
                  <a:lnTo>
                    <a:pt x="226" y="212"/>
                  </a:lnTo>
                  <a:lnTo>
                    <a:pt x="226" y="207"/>
                  </a:lnTo>
                  <a:lnTo>
                    <a:pt x="231" y="202"/>
                  </a:lnTo>
                  <a:lnTo>
                    <a:pt x="231" y="197"/>
                  </a:lnTo>
                  <a:lnTo>
                    <a:pt x="231" y="193"/>
                  </a:lnTo>
                  <a:lnTo>
                    <a:pt x="235" y="193"/>
                  </a:lnTo>
                  <a:lnTo>
                    <a:pt x="235" y="188"/>
                  </a:lnTo>
                  <a:lnTo>
                    <a:pt x="235" y="183"/>
                  </a:lnTo>
                  <a:lnTo>
                    <a:pt x="240" y="183"/>
                  </a:lnTo>
                  <a:lnTo>
                    <a:pt x="240" y="178"/>
                  </a:lnTo>
                  <a:lnTo>
                    <a:pt x="245" y="173"/>
                  </a:lnTo>
                  <a:lnTo>
                    <a:pt x="245" y="178"/>
                  </a:lnTo>
                  <a:lnTo>
                    <a:pt x="250" y="178"/>
                  </a:lnTo>
                  <a:lnTo>
                    <a:pt x="255" y="183"/>
                  </a:lnTo>
                  <a:lnTo>
                    <a:pt x="259" y="183"/>
                  </a:lnTo>
                  <a:lnTo>
                    <a:pt x="259" y="188"/>
                  </a:lnTo>
                  <a:lnTo>
                    <a:pt x="264" y="188"/>
                  </a:lnTo>
                  <a:lnTo>
                    <a:pt x="269" y="193"/>
                  </a:lnTo>
                  <a:lnTo>
                    <a:pt x="274" y="193"/>
                  </a:lnTo>
                  <a:lnTo>
                    <a:pt x="279" y="193"/>
                  </a:lnTo>
                  <a:lnTo>
                    <a:pt x="279" y="197"/>
                  </a:lnTo>
                  <a:lnTo>
                    <a:pt x="283" y="197"/>
                  </a:lnTo>
                  <a:lnTo>
                    <a:pt x="283" y="202"/>
                  </a:lnTo>
                  <a:lnTo>
                    <a:pt x="283" y="207"/>
                  </a:lnTo>
                  <a:lnTo>
                    <a:pt x="288" y="207"/>
                  </a:lnTo>
                  <a:lnTo>
                    <a:pt x="288" y="212"/>
                  </a:lnTo>
                  <a:lnTo>
                    <a:pt x="288" y="217"/>
                  </a:lnTo>
                  <a:lnTo>
                    <a:pt x="293" y="217"/>
                  </a:lnTo>
                  <a:lnTo>
                    <a:pt x="293" y="222"/>
                  </a:lnTo>
                  <a:lnTo>
                    <a:pt x="298" y="222"/>
                  </a:lnTo>
                  <a:lnTo>
                    <a:pt x="298" y="226"/>
                  </a:lnTo>
                  <a:lnTo>
                    <a:pt x="298" y="231"/>
                  </a:lnTo>
                  <a:lnTo>
                    <a:pt x="303" y="226"/>
                  </a:lnTo>
                  <a:lnTo>
                    <a:pt x="307" y="226"/>
                  </a:lnTo>
                  <a:lnTo>
                    <a:pt x="312" y="226"/>
                  </a:lnTo>
                  <a:lnTo>
                    <a:pt x="317" y="226"/>
                  </a:lnTo>
                  <a:lnTo>
                    <a:pt x="322" y="226"/>
                  </a:lnTo>
                  <a:lnTo>
                    <a:pt x="322" y="222"/>
                  </a:lnTo>
                  <a:lnTo>
                    <a:pt x="322" y="217"/>
                  </a:lnTo>
                  <a:lnTo>
                    <a:pt x="322" y="212"/>
                  </a:lnTo>
                  <a:lnTo>
                    <a:pt x="322" y="207"/>
                  </a:lnTo>
                  <a:lnTo>
                    <a:pt x="322" y="202"/>
                  </a:lnTo>
                  <a:lnTo>
                    <a:pt x="322" y="193"/>
                  </a:lnTo>
                  <a:lnTo>
                    <a:pt x="322" y="188"/>
                  </a:lnTo>
                  <a:lnTo>
                    <a:pt x="322" y="183"/>
                  </a:lnTo>
                  <a:lnTo>
                    <a:pt x="322" y="178"/>
                  </a:lnTo>
                  <a:lnTo>
                    <a:pt x="322" y="173"/>
                  </a:lnTo>
                  <a:lnTo>
                    <a:pt x="322" y="169"/>
                  </a:lnTo>
                  <a:lnTo>
                    <a:pt x="327" y="173"/>
                  </a:lnTo>
                  <a:lnTo>
                    <a:pt x="332" y="173"/>
                  </a:lnTo>
                  <a:lnTo>
                    <a:pt x="332" y="169"/>
                  </a:lnTo>
                  <a:lnTo>
                    <a:pt x="332" y="164"/>
                  </a:lnTo>
                  <a:lnTo>
                    <a:pt x="336" y="164"/>
                  </a:lnTo>
                  <a:lnTo>
                    <a:pt x="336" y="159"/>
                  </a:lnTo>
                  <a:lnTo>
                    <a:pt x="336" y="154"/>
                  </a:lnTo>
                  <a:lnTo>
                    <a:pt x="341" y="149"/>
                  </a:lnTo>
                  <a:lnTo>
                    <a:pt x="341" y="145"/>
                  </a:lnTo>
                  <a:lnTo>
                    <a:pt x="341" y="140"/>
                  </a:lnTo>
                  <a:lnTo>
                    <a:pt x="346" y="140"/>
                  </a:lnTo>
                  <a:lnTo>
                    <a:pt x="346" y="135"/>
                  </a:lnTo>
                  <a:lnTo>
                    <a:pt x="346" y="130"/>
                  </a:lnTo>
                  <a:lnTo>
                    <a:pt x="351" y="130"/>
                  </a:lnTo>
                  <a:lnTo>
                    <a:pt x="351" y="125"/>
                  </a:lnTo>
                  <a:lnTo>
                    <a:pt x="351" y="120"/>
                  </a:lnTo>
                  <a:lnTo>
                    <a:pt x="356" y="116"/>
                  </a:lnTo>
                  <a:lnTo>
                    <a:pt x="356" y="111"/>
                  </a:lnTo>
                  <a:lnTo>
                    <a:pt x="351" y="111"/>
                  </a:lnTo>
                  <a:lnTo>
                    <a:pt x="351" y="106"/>
                  </a:lnTo>
                  <a:lnTo>
                    <a:pt x="346" y="101"/>
                  </a:lnTo>
                  <a:lnTo>
                    <a:pt x="346" y="96"/>
                  </a:lnTo>
                  <a:lnTo>
                    <a:pt x="351" y="96"/>
                  </a:lnTo>
                  <a:lnTo>
                    <a:pt x="351" y="92"/>
                  </a:lnTo>
                  <a:lnTo>
                    <a:pt x="356" y="87"/>
                  </a:lnTo>
                  <a:lnTo>
                    <a:pt x="360" y="82"/>
                  </a:lnTo>
                  <a:lnTo>
                    <a:pt x="360" y="77"/>
                  </a:lnTo>
                  <a:lnTo>
                    <a:pt x="365" y="72"/>
                  </a:lnTo>
                  <a:lnTo>
                    <a:pt x="365" y="68"/>
                  </a:lnTo>
                  <a:lnTo>
                    <a:pt x="370" y="68"/>
                  </a:lnTo>
                  <a:lnTo>
                    <a:pt x="375" y="68"/>
                  </a:lnTo>
                  <a:lnTo>
                    <a:pt x="380" y="68"/>
                  </a:lnTo>
                  <a:lnTo>
                    <a:pt x="384" y="68"/>
                  </a:lnTo>
                  <a:lnTo>
                    <a:pt x="389" y="68"/>
                  </a:lnTo>
                  <a:lnTo>
                    <a:pt x="394" y="68"/>
                  </a:lnTo>
                  <a:lnTo>
                    <a:pt x="399" y="72"/>
                  </a:lnTo>
                  <a:lnTo>
                    <a:pt x="399" y="68"/>
                  </a:lnTo>
                  <a:lnTo>
                    <a:pt x="404" y="63"/>
                  </a:lnTo>
                  <a:lnTo>
                    <a:pt x="404" y="58"/>
                  </a:lnTo>
                  <a:lnTo>
                    <a:pt x="409" y="53"/>
                  </a:lnTo>
                  <a:lnTo>
                    <a:pt x="409" y="48"/>
                  </a:lnTo>
                  <a:lnTo>
                    <a:pt x="413" y="48"/>
                  </a:lnTo>
                  <a:lnTo>
                    <a:pt x="413" y="43"/>
                  </a:lnTo>
                  <a:lnTo>
                    <a:pt x="413" y="39"/>
                  </a:lnTo>
                  <a:lnTo>
                    <a:pt x="418" y="39"/>
                  </a:lnTo>
                  <a:lnTo>
                    <a:pt x="423" y="39"/>
                  </a:lnTo>
                  <a:lnTo>
                    <a:pt x="423" y="43"/>
                  </a:lnTo>
                  <a:lnTo>
                    <a:pt x="428" y="43"/>
                  </a:lnTo>
                  <a:lnTo>
                    <a:pt x="433" y="43"/>
                  </a:lnTo>
                  <a:lnTo>
                    <a:pt x="437" y="43"/>
                  </a:lnTo>
                  <a:lnTo>
                    <a:pt x="442" y="39"/>
                  </a:lnTo>
                  <a:lnTo>
                    <a:pt x="447" y="39"/>
                  </a:lnTo>
                  <a:lnTo>
                    <a:pt x="452" y="34"/>
                  </a:lnTo>
                  <a:lnTo>
                    <a:pt x="461" y="34"/>
                  </a:lnTo>
                  <a:lnTo>
                    <a:pt x="466" y="29"/>
                  </a:lnTo>
                  <a:lnTo>
                    <a:pt x="471" y="29"/>
                  </a:lnTo>
                  <a:lnTo>
                    <a:pt x="471" y="24"/>
                  </a:lnTo>
                  <a:lnTo>
                    <a:pt x="476" y="19"/>
                  </a:lnTo>
                  <a:lnTo>
                    <a:pt x="481" y="19"/>
                  </a:lnTo>
                  <a:lnTo>
                    <a:pt x="486" y="19"/>
                  </a:lnTo>
                  <a:lnTo>
                    <a:pt x="486" y="15"/>
                  </a:lnTo>
                  <a:lnTo>
                    <a:pt x="490" y="15"/>
                  </a:lnTo>
                  <a:lnTo>
                    <a:pt x="495" y="15"/>
                  </a:lnTo>
                  <a:lnTo>
                    <a:pt x="495" y="10"/>
                  </a:lnTo>
                  <a:lnTo>
                    <a:pt x="500" y="10"/>
                  </a:lnTo>
                  <a:lnTo>
                    <a:pt x="505" y="15"/>
                  </a:lnTo>
                  <a:lnTo>
                    <a:pt x="510" y="10"/>
                  </a:lnTo>
                  <a:lnTo>
                    <a:pt x="510" y="15"/>
                  </a:lnTo>
                  <a:lnTo>
                    <a:pt x="514" y="15"/>
                  </a:lnTo>
                  <a:lnTo>
                    <a:pt x="519" y="15"/>
                  </a:lnTo>
                  <a:lnTo>
                    <a:pt x="524" y="15"/>
                  </a:lnTo>
                  <a:lnTo>
                    <a:pt x="529" y="15"/>
                  </a:lnTo>
                  <a:lnTo>
                    <a:pt x="534" y="15"/>
                  </a:lnTo>
                  <a:lnTo>
                    <a:pt x="538" y="15"/>
                  </a:lnTo>
                  <a:lnTo>
                    <a:pt x="543" y="19"/>
                  </a:lnTo>
                  <a:lnTo>
                    <a:pt x="543" y="15"/>
                  </a:lnTo>
                  <a:lnTo>
                    <a:pt x="548" y="15"/>
                  </a:lnTo>
                  <a:lnTo>
                    <a:pt x="548" y="10"/>
                  </a:lnTo>
                  <a:lnTo>
                    <a:pt x="553" y="10"/>
                  </a:lnTo>
                  <a:lnTo>
                    <a:pt x="558" y="10"/>
                  </a:lnTo>
                  <a:lnTo>
                    <a:pt x="567" y="5"/>
                  </a:lnTo>
                  <a:lnTo>
                    <a:pt x="572" y="5"/>
                  </a:lnTo>
                  <a:lnTo>
                    <a:pt x="577" y="0"/>
                  </a:lnTo>
                  <a:lnTo>
                    <a:pt x="577" y="5"/>
                  </a:lnTo>
                </a:path>
              </a:pathLst>
            </a:custGeom>
            <a:noFill/>
            <a:ln w="7938">
              <a:solidFill>
                <a:srgbClr val="55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3142" y="2198"/>
              <a:ext cx="732" cy="958"/>
            </a:xfrm>
            <a:custGeom>
              <a:avLst/>
              <a:gdLst>
                <a:gd name="T0" fmla="*/ 458 w 732"/>
                <a:gd name="T1" fmla="*/ 5 h 958"/>
                <a:gd name="T2" fmla="*/ 496 w 732"/>
                <a:gd name="T3" fmla="*/ 19 h 958"/>
                <a:gd name="T4" fmla="*/ 515 w 732"/>
                <a:gd name="T5" fmla="*/ 48 h 958"/>
                <a:gd name="T6" fmla="*/ 549 w 732"/>
                <a:gd name="T7" fmla="*/ 63 h 958"/>
                <a:gd name="T8" fmla="*/ 530 w 732"/>
                <a:gd name="T9" fmla="*/ 106 h 958"/>
                <a:gd name="T10" fmla="*/ 520 w 732"/>
                <a:gd name="T11" fmla="*/ 154 h 958"/>
                <a:gd name="T12" fmla="*/ 525 w 732"/>
                <a:gd name="T13" fmla="*/ 197 h 958"/>
                <a:gd name="T14" fmla="*/ 568 w 732"/>
                <a:gd name="T15" fmla="*/ 212 h 958"/>
                <a:gd name="T16" fmla="*/ 597 w 732"/>
                <a:gd name="T17" fmla="*/ 231 h 958"/>
                <a:gd name="T18" fmla="*/ 611 w 732"/>
                <a:gd name="T19" fmla="*/ 279 h 958"/>
                <a:gd name="T20" fmla="*/ 573 w 732"/>
                <a:gd name="T21" fmla="*/ 303 h 958"/>
                <a:gd name="T22" fmla="*/ 539 w 732"/>
                <a:gd name="T23" fmla="*/ 332 h 958"/>
                <a:gd name="T24" fmla="*/ 520 w 732"/>
                <a:gd name="T25" fmla="*/ 380 h 958"/>
                <a:gd name="T26" fmla="*/ 520 w 732"/>
                <a:gd name="T27" fmla="*/ 428 h 958"/>
                <a:gd name="T28" fmla="*/ 549 w 732"/>
                <a:gd name="T29" fmla="*/ 462 h 958"/>
                <a:gd name="T30" fmla="*/ 539 w 732"/>
                <a:gd name="T31" fmla="*/ 505 h 958"/>
                <a:gd name="T32" fmla="*/ 549 w 732"/>
                <a:gd name="T33" fmla="*/ 549 h 958"/>
                <a:gd name="T34" fmla="*/ 578 w 732"/>
                <a:gd name="T35" fmla="*/ 534 h 958"/>
                <a:gd name="T36" fmla="*/ 602 w 732"/>
                <a:gd name="T37" fmla="*/ 534 h 958"/>
                <a:gd name="T38" fmla="*/ 607 w 732"/>
                <a:gd name="T39" fmla="*/ 578 h 958"/>
                <a:gd name="T40" fmla="*/ 626 w 732"/>
                <a:gd name="T41" fmla="*/ 602 h 958"/>
                <a:gd name="T42" fmla="*/ 621 w 732"/>
                <a:gd name="T43" fmla="*/ 645 h 958"/>
                <a:gd name="T44" fmla="*/ 660 w 732"/>
                <a:gd name="T45" fmla="*/ 669 h 958"/>
                <a:gd name="T46" fmla="*/ 703 w 732"/>
                <a:gd name="T47" fmla="*/ 708 h 958"/>
                <a:gd name="T48" fmla="*/ 708 w 732"/>
                <a:gd name="T49" fmla="*/ 775 h 958"/>
                <a:gd name="T50" fmla="*/ 703 w 732"/>
                <a:gd name="T51" fmla="*/ 818 h 958"/>
                <a:gd name="T52" fmla="*/ 727 w 732"/>
                <a:gd name="T53" fmla="*/ 852 h 958"/>
                <a:gd name="T54" fmla="*/ 732 w 732"/>
                <a:gd name="T55" fmla="*/ 905 h 958"/>
                <a:gd name="T56" fmla="*/ 727 w 732"/>
                <a:gd name="T57" fmla="*/ 958 h 958"/>
                <a:gd name="T58" fmla="*/ 679 w 732"/>
                <a:gd name="T59" fmla="*/ 929 h 958"/>
                <a:gd name="T60" fmla="*/ 640 w 732"/>
                <a:gd name="T61" fmla="*/ 886 h 958"/>
                <a:gd name="T62" fmla="*/ 640 w 732"/>
                <a:gd name="T63" fmla="*/ 837 h 958"/>
                <a:gd name="T64" fmla="*/ 597 w 732"/>
                <a:gd name="T65" fmla="*/ 809 h 958"/>
                <a:gd name="T66" fmla="*/ 539 w 732"/>
                <a:gd name="T67" fmla="*/ 804 h 958"/>
                <a:gd name="T68" fmla="*/ 491 w 732"/>
                <a:gd name="T69" fmla="*/ 785 h 958"/>
                <a:gd name="T70" fmla="*/ 438 w 732"/>
                <a:gd name="T71" fmla="*/ 770 h 958"/>
                <a:gd name="T72" fmla="*/ 429 w 732"/>
                <a:gd name="T73" fmla="*/ 717 h 958"/>
                <a:gd name="T74" fmla="*/ 429 w 732"/>
                <a:gd name="T75" fmla="*/ 669 h 958"/>
                <a:gd name="T76" fmla="*/ 453 w 732"/>
                <a:gd name="T77" fmla="*/ 626 h 958"/>
                <a:gd name="T78" fmla="*/ 443 w 732"/>
                <a:gd name="T79" fmla="*/ 578 h 958"/>
                <a:gd name="T80" fmla="*/ 405 w 732"/>
                <a:gd name="T81" fmla="*/ 539 h 958"/>
                <a:gd name="T82" fmla="*/ 361 w 732"/>
                <a:gd name="T83" fmla="*/ 501 h 958"/>
                <a:gd name="T84" fmla="*/ 313 w 732"/>
                <a:gd name="T85" fmla="*/ 525 h 958"/>
                <a:gd name="T86" fmla="*/ 260 w 732"/>
                <a:gd name="T87" fmla="*/ 510 h 958"/>
                <a:gd name="T88" fmla="*/ 217 w 732"/>
                <a:gd name="T89" fmla="*/ 496 h 958"/>
                <a:gd name="T90" fmla="*/ 188 w 732"/>
                <a:gd name="T91" fmla="*/ 452 h 958"/>
                <a:gd name="T92" fmla="*/ 150 w 732"/>
                <a:gd name="T93" fmla="*/ 424 h 958"/>
                <a:gd name="T94" fmla="*/ 92 w 732"/>
                <a:gd name="T95" fmla="*/ 409 h 958"/>
                <a:gd name="T96" fmla="*/ 63 w 732"/>
                <a:gd name="T97" fmla="*/ 380 h 958"/>
                <a:gd name="T98" fmla="*/ 34 w 732"/>
                <a:gd name="T99" fmla="*/ 342 h 958"/>
                <a:gd name="T100" fmla="*/ 10 w 732"/>
                <a:gd name="T101" fmla="*/ 298 h 958"/>
                <a:gd name="T102" fmla="*/ 5 w 732"/>
                <a:gd name="T103" fmla="*/ 246 h 958"/>
                <a:gd name="T104" fmla="*/ 44 w 732"/>
                <a:gd name="T105" fmla="*/ 222 h 958"/>
                <a:gd name="T106" fmla="*/ 92 w 732"/>
                <a:gd name="T107" fmla="*/ 212 h 958"/>
                <a:gd name="T108" fmla="*/ 130 w 732"/>
                <a:gd name="T109" fmla="*/ 178 h 958"/>
                <a:gd name="T110" fmla="*/ 164 w 732"/>
                <a:gd name="T111" fmla="*/ 145 h 958"/>
                <a:gd name="T112" fmla="*/ 193 w 732"/>
                <a:gd name="T113" fmla="*/ 106 h 958"/>
                <a:gd name="T114" fmla="*/ 217 w 732"/>
                <a:gd name="T115" fmla="*/ 63 h 958"/>
                <a:gd name="T116" fmla="*/ 251 w 732"/>
                <a:gd name="T117" fmla="*/ 48 h 958"/>
                <a:gd name="T118" fmla="*/ 294 w 732"/>
                <a:gd name="T119" fmla="*/ 63 h 958"/>
                <a:gd name="T120" fmla="*/ 342 w 732"/>
                <a:gd name="T121" fmla="*/ 63 h 958"/>
                <a:gd name="T122" fmla="*/ 371 w 732"/>
                <a:gd name="T123" fmla="*/ 34 h 958"/>
                <a:gd name="T124" fmla="*/ 405 w 732"/>
                <a:gd name="T125" fmla="*/ 10 h 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32" h="958">
                  <a:moveTo>
                    <a:pt x="419" y="0"/>
                  </a:moveTo>
                  <a:lnTo>
                    <a:pt x="424" y="0"/>
                  </a:lnTo>
                  <a:lnTo>
                    <a:pt x="429" y="0"/>
                  </a:lnTo>
                  <a:lnTo>
                    <a:pt x="433" y="0"/>
                  </a:lnTo>
                  <a:lnTo>
                    <a:pt x="438" y="0"/>
                  </a:lnTo>
                  <a:lnTo>
                    <a:pt x="443" y="0"/>
                  </a:lnTo>
                  <a:lnTo>
                    <a:pt x="443" y="5"/>
                  </a:lnTo>
                  <a:lnTo>
                    <a:pt x="448" y="5"/>
                  </a:lnTo>
                  <a:lnTo>
                    <a:pt x="453" y="5"/>
                  </a:lnTo>
                  <a:lnTo>
                    <a:pt x="458" y="5"/>
                  </a:lnTo>
                  <a:lnTo>
                    <a:pt x="462" y="5"/>
                  </a:lnTo>
                  <a:lnTo>
                    <a:pt x="458" y="5"/>
                  </a:lnTo>
                  <a:lnTo>
                    <a:pt x="462" y="5"/>
                  </a:lnTo>
                  <a:lnTo>
                    <a:pt x="467" y="5"/>
                  </a:lnTo>
                  <a:lnTo>
                    <a:pt x="467" y="10"/>
                  </a:lnTo>
                  <a:lnTo>
                    <a:pt x="472" y="5"/>
                  </a:lnTo>
                  <a:lnTo>
                    <a:pt x="477" y="5"/>
                  </a:lnTo>
                  <a:lnTo>
                    <a:pt x="482" y="5"/>
                  </a:lnTo>
                  <a:lnTo>
                    <a:pt x="486" y="5"/>
                  </a:lnTo>
                  <a:lnTo>
                    <a:pt x="486" y="10"/>
                  </a:lnTo>
                  <a:lnTo>
                    <a:pt x="491" y="10"/>
                  </a:lnTo>
                  <a:lnTo>
                    <a:pt x="491" y="15"/>
                  </a:lnTo>
                  <a:lnTo>
                    <a:pt x="491" y="19"/>
                  </a:lnTo>
                  <a:lnTo>
                    <a:pt x="496" y="19"/>
                  </a:lnTo>
                  <a:lnTo>
                    <a:pt x="496" y="24"/>
                  </a:lnTo>
                  <a:lnTo>
                    <a:pt x="496" y="29"/>
                  </a:lnTo>
                  <a:lnTo>
                    <a:pt x="496" y="34"/>
                  </a:lnTo>
                  <a:lnTo>
                    <a:pt x="496" y="39"/>
                  </a:lnTo>
                  <a:lnTo>
                    <a:pt x="496" y="43"/>
                  </a:lnTo>
                  <a:lnTo>
                    <a:pt x="491" y="43"/>
                  </a:lnTo>
                  <a:lnTo>
                    <a:pt x="496" y="43"/>
                  </a:lnTo>
                  <a:lnTo>
                    <a:pt x="496" y="48"/>
                  </a:lnTo>
                  <a:lnTo>
                    <a:pt x="501" y="48"/>
                  </a:lnTo>
                  <a:lnTo>
                    <a:pt x="506" y="48"/>
                  </a:lnTo>
                  <a:lnTo>
                    <a:pt x="510" y="48"/>
                  </a:lnTo>
                  <a:lnTo>
                    <a:pt x="515" y="48"/>
                  </a:lnTo>
                  <a:lnTo>
                    <a:pt x="520" y="48"/>
                  </a:lnTo>
                  <a:lnTo>
                    <a:pt x="525" y="48"/>
                  </a:lnTo>
                  <a:lnTo>
                    <a:pt x="530" y="48"/>
                  </a:lnTo>
                  <a:lnTo>
                    <a:pt x="530" y="53"/>
                  </a:lnTo>
                  <a:lnTo>
                    <a:pt x="535" y="53"/>
                  </a:lnTo>
                  <a:lnTo>
                    <a:pt x="539" y="53"/>
                  </a:lnTo>
                  <a:lnTo>
                    <a:pt x="544" y="53"/>
                  </a:lnTo>
                  <a:lnTo>
                    <a:pt x="544" y="58"/>
                  </a:lnTo>
                  <a:lnTo>
                    <a:pt x="549" y="58"/>
                  </a:lnTo>
                  <a:lnTo>
                    <a:pt x="554" y="58"/>
                  </a:lnTo>
                  <a:lnTo>
                    <a:pt x="549" y="58"/>
                  </a:lnTo>
                  <a:lnTo>
                    <a:pt x="549" y="63"/>
                  </a:lnTo>
                  <a:lnTo>
                    <a:pt x="549" y="68"/>
                  </a:lnTo>
                  <a:lnTo>
                    <a:pt x="549" y="72"/>
                  </a:lnTo>
                  <a:lnTo>
                    <a:pt x="544" y="77"/>
                  </a:lnTo>
                  <a:lnTo>
                    <a:pt x="544" y="82"/>
                  </a:lnTo>
                  <a:lnTo>
                    <a:pt x="544" y="87"/>
                  </a:lnTo>
                  <a:lnTo>
                    <a:pt x="539" y="87"/>
                  </a:lnTo>
                  <a:lnTo>
                    <a:pt x="539" y="92"/>
                  </a:lnTo>
                  <a:lnTo>
                    <a:pt x="539" y="96"/>
                  </a:lnTo>
                  <a:lnTo>
                    <a:pt x="535" y="96"/>
                  </a:lnTo>
                  <a:lnTo>
                    <a:pt x="535" y="101"/>
                  </a:lnTo>
                  <a:lnTo>
                    <a:pt x="535" y="106"/>
                  </a:lnTo>
                  <a:lnTo>
                    <a:pt x="530" y="106"/>
                  </a:lnTo>
                  <a:lnTo>
                    <a:pt x="530" y="111"/>
                  </a:lnTo>
                  <a:lnTo>
                    <a:pt x="530" y="116"/>
                  </a:lnTo>
                  <a:lnTo>
                    <a:pt x="530" y="120"/>
                  </a:lnTo>
                  <a:lnTo>
                    <a:pt x="530" y="125"/>
                  </a:lnTo>
                  <a:lnTo>
                    <a:pt x="530" y="130"/>
                  </a:lnTo>
                  <a:lnTo>
                    <a:pt x="530" y="135"/>
                  </a:lnTo>
                  <a:lnTo>
                    <a:pt x="530" y="140"/>
                  </a:lnTo>
                  <a:lnTo>
                    <a:pt x="525" y="140"/>
                  </a:lnTo>
                  <a:lnTo>
                    <a:pt x="525" y="145"/>
                  </a:lnTo>
                  <a:lnTo>
                    <a:pt x="525" y="149"/>
                  </a:lnTo>
                  <a:lnTo>
                    <a:pt x="520" y="149"/>
                  </a:lnTo>
                  <a:lnTo>
                    <a:pt x="520" y="154"/>
                  </a:lnTo>
                  <a:lnTo>
                    <a:pt x="520" y="159"/>
                  </a:lnTo>
                  <a:lnTo>
                    <a:pt x="525" y="159"/>
                  </a:lnTo>
                  <a:lnTo>
                    <a:pt x="525" y="164"/>
                  </a:lnTo>
                  <a:lnTo>
                    <a:pt x="525" y="169"/>
                  </a:lnTo>
                  <a:lnTo>
                    <a:pt x="520" y="169"/>
                  </a:lnTo>
                  <a:lnTo>
                    <a:pt x="520" y="173"/>
                  </a:lnTo>
                  <a:lnTo>
                    <a:pt x="520" y="178"/>
                  </a:lnTo>
                  <a:lnTo>
                    <a:pt x="520" y="183"/>
                  </a:lnTo>
                  <a:lnTo>
                    <a:pt x="520" y="188"/>
                  </a:lnTo>
                  <a:lnTo>
                    <a:pt x="520" y="193"/>
                  </a:lnTo>
                  <a:lnTo>
                    <a:pt x="525" y="193"/>
                  </a:lnTo>
                  <a:lnTo>
                    <a:pt x="525" y="197"/>
                  </a:lnTo>
                  <a:lnTo>
                    <a:pt x="530" y="197"/>
                  </a:lnTo>
                  <a:lnTo>
                    <a:pt x="535" y="197"/>
                  </a:lnTo>
                  <a:lnTo>
                    <a:pt x="535" y="202"/>
                  </a:lnTo>
                  <a:lnTo>
                    <a:pt x="539" y="202"/>
                  </a:lnTo>
                  <a:lnTo>
                    <a:pt x="544" y="202"/>
                  </a:lnTo>
                  <a:lnTo>
                    <a:pt x="544" y="207"/>
                  </a:lnTo>
                  <a:lnTo>
                    <a:pt x="549" y="207"/>
                  </a:lnTo>
                  <a:lnTo>
                    <a:pt x="554" y="207"/>
                  </a:lnTo>
                  <a:lnTo>
                    <a:pt x="554" y="212"/>
                  </a:lnTo>
                  <a:lnTo>
                    <a:pt x="559" y="212"/>
                  </a:lnTo>
                  <a:lnTo>
                    <a:pt x="563" y="212"/>
                  </a:lnTo>
                  <a:lnTo>
                    <a:pt x="568" y="212"/>
                  </a:lnTo>
                  <a:lnTo>
                    <a:pt x="573" y="212"/>
                  </a:lnTo>
                  <a:lnTo>
                    <a:pt x="578" y="212"/>
                  </a:lnTo>
                  <a:lnTo>
                    <a:pt x="578" y="217"/>
                  </a:lnTo>
                  <a:lnTo>
                    <a:pt x="583" y="217"/>
                  </a:lnTo>
                  <a:lnTo>
                    <a:pt x="587" y="217"/>
                  </a:lnTo>
                  <a:lnTo>
                    <a:pt x="587" y="222"/>
                  </a:lnTo>
                  <a:lnTo>
                    <a:pt x="583" y="222"/>
                  </a:lnTo>
                  <a:lnTo>
                    <a:pt x="583" y="226"/>
                  </a:lnTo>
                  <a:lnTo>
                    <a:pt x="587" y="226"/>
                  </a:lnTo>
                  <a:lnTo>
                    <a:pt x="592" y="226"/>
                  </a:lnTo>
                  <a:lnTo>
                    <a:pt x="592" y="231"/>
                  </a:lnTo>
                  <a:lnTo>
                    <a:pt x="597" y="231"/>
                  </a:lnTo>
                  <a:lnTo>
                    <a:pt x="602" y="231"/>
                  </a:lnTo>
                  <a:lnTo>
                    <a:pt x="607" y="231"/>
                  </a:lnTo>
                  <a:lnTo>
                    <a:pt x="611" y="236"/>
                  </a:lnTo>
                  <a:lnTo>
                    <a:pt x="611" y="241"/>
                  </a:lnTo>
                  <a:lnTo>
                    <a:pt x="611" y="246"/>
                  </a:lnTo>
                  <a:lnTo>
                    <a:pt x="611" y="250"/>
                  </a:lnTo>
                  <a:lnTo>
                    <a:pt x="611" y="255"/>
                  </a:lnTo>
                  <a:lnTo>
                    <a:pt x="611" y="260"/>
                  </a:lnTo>
                  <a:lnTo>
                    <a:pt x="611" y="265"/>
                  </a:lnTo>
                  <a:lnTo>
                    <a:pt x="611" y="270"/>
                  </a:lnTo>
                  <a:lnTo>
                    <a:pt x="611" y="274"/>
                  </a:lnTo>
                  <a:lnTo>
                    <a:pt x="611" y="279"/>
                  </a:lnTo>
                  <a:lnTo>
                    <a:pt x="611" y="284"/>
                  </a:lnTo>
                  <a:lnTo>
                    <a:pt x="611" y="289"/>
                  </a:lnTo>
                  <a:lnTo>
                    <a:pt x="611" y="294"/>
                  </a:lnTo>
                  <a:lnTo>
                    <a:pt x="611" y="298"/>
                  </a:lnTo>
                  <a:lnTo>
                    <a:pt x="607" y="298"/>
                  </a:lnTo>
                  <a:lnTo>
                    <a:pt x="602" y="298"/>
                  </a:lnTo>
                  <a:lnTo>
                    <a:pt x="597" y="298"/>
                  </a:lnTo>
                  <a:lnTo>
                    <a:pt x="592" y="298"/>
                  </a:lnTo>
                  <a:lnTo>
                    <a:pt x="587" y="298"/>
                  </a:lnTo>
                  <a:lnTo>
                    <a:pt x="583" y="298"/>
                  </a:lnTo>
                  <a:lnTo>
                    <a:pt x="578" y="303"/>
                  </a:lnTo>
                  <a:lnTo>
                    <a:pt x="573" y="303"/>
                  </a:lnTo>
                  <a:lnTo>
                    <a:pt x="573" y="308"/>
                  </a:lnTo>
                  <a:lnTo>
                    <a:pt x="568" y="308"/>
                  </a:lnTo>
                  <a:lnTo>
                    <a:pt x="563" y="308"/>
                  </a:lnTo>
                  <a:lnTo>
                    <a:pt x="563" y="313"/>
                  </a:lnTo>
                  <a:lnTo>
                    <a:pt x="559" y="313"/>
                  </a:lnTo>
                  <a:lnTo>
                    <a:pt x="554" y="318"/>
                  </a:lnTo>
                  <a:lnTo>
                    <a:pt x="554" y="323"/>
                  </a:lnTo>
                  <a:lnTo>
                    <a:pt x="549" y="323"/>
                  </a:lnTo>
                  <a:lnTo>
                    <a:pt x="549" y="327"/>
                  </a:lnTo>
                  <a:lnTo>
                    <a:pt x="544" y="327"/>
                  </a:lnTo>
                  <a:lnTo>
                    <a:pt x="544" y="332"/>
                  </a:lnTo>
                  <a:lnTo>
                    <a:pt x="539" y="332"/>
                  </a:lnTo>
                  <a:lnTo>
                    <a:pt x="539" y="337"/>
                  </a:lnTo>
                  <a:lnTo>
                    <a:pt x="535" y="337"/>
                  </a:lnTo>
                  <a:lnTo>
                    <a:pt x="535" y="342"/>
                  </a:lnTo>
                  <a:lnTo>
                    <a:pt x="530" y="342"/>
                  </a:lnTo>
                  <a:lnTo>
                    <a:pt x="530" y="347"/>
                  </a:lnTo>
                  <a:lnTo>
                    <a:pt x="530" y="351"/>
                  </a:lnTo>
                  <a:lnTo>
                    <a:pt x="530" y="356"/>
                  </a:lnTo>
                  <a:lnTo>
                    <a:pt x="525" y="361"/>
                  </a:lnTo>
                  <a:lnTo>
                    <a:pt x="525" y="366"/>
                  </a:lnTo>
                  <a:lnTo>
                    <a:pt x="525" y="371"/>
                  </a:lnTo>
                  <a:lnTo>
                    <a:pt x="525" y="375"/>
                  </a:lnTo>
                  <a:lnTo>
                    <a:pt x="520" y="380"/>
                  </a:lnTo>
                  <a:lnTo>
                    <a:pt x="520" y="385"/>
                  </a:lnTo>
                  <a:lnTo>
                    <a:pt x="520" y="390"/>
                  </a:lnTo>
                  <a:lnTo>
                    <a:pt x="520" y="395"/>
                  </a:lnTo>
                  <a:lnTo>
                    <a:pt x="515" y="395"/>
                  </a:lnTo>
                  <a:lnTo>
                    <a:pt x="515" y="400"/>
                  </a:lnTo>
                  <a:lnTo>
                    <a:pt x="515" y="404"/>
                  </a:lnTo>
                  <a:lnTo>
                    <a:pt x="515" y="409"/>
                  </a:lnTo>
                  <a:lnTo>
                    <a:pt x="515" y="414"/>
                  </a:lnTo>
                  <a:lnTo>
                    <a:pt x="510" y="419"/>
                  </a:lnTo>
                  <a:lnTo>
                    <a:pt x="510" y="424"/>
                  </a:lnTo>
                  <a:lnTo>
                    <a:pt x="515" y="428"/>
                  </a:lnTo>
                  <a:lnTo>
                    <a:pt x="520" y="428"/>
                  </a:lnTo>
                  <a:lnTo>
                    <a:pt x="525" y="428"/>
                  </a:lnTo>
                  <a:lnTo>
                    <a:pt x="530" y="428"/>
                  </a:lnTo>
                  <a:lnTo>
                    <a:pt x="530" y="433"/>
                  </a:lnTo>
                  <a:lnTo>
                    <a:pt x="530" y="438"/>
                  </a:lnTo>
                  <a:lnTo>
                    <a:pt x="535" y="438"/>
                  </a:lnTo>
                  <a:lnTo>
                    <a:pt x="539" y="443"/>
                  </a:lnTo>
                  <a:lnTo>
                    <a:pt x="544" y="443"/>
                  </a:lnTo>
                  <a:lnTo>
                    <a:pt x="544" y="448"/>
                  </a:lnTo>
                  <a:lnTo>
                    <a:pt x="544" y="452"/>
                  </a:lnTo>
                  <a:lnTo>
                    <a:pt x="544" y="457"/>
                  </a:lnTo>
                  <a:lnTo>
                    <a:pt x="544" y="462"/>
                  </a:lnTo>
                  <a:lnTo>
                    <a:pt x="549" y="462"/>
                  </a:lnTo>
                  <a:lnTo>
                    <a:pt x="549" y="467"/>
                  </a:lnTo>
                  <a:lnTo>
                    <a:pt x="549" y="472"/>
                  </a:lnTo>
                  <a:lnTo>
                    <a:pt x="544" y="472"/>
                  </a:lnTo>
                  <a:lnTo>
                    <a:pt x="544" y="477"/>
                  </a:lnTo>
                  <a:lnTo>
                    <a:pt x="539" y="481"/>
                  </a:lnTo>
                  <a:lnTo>
                    <a:pt x="539" y="486"/>
                  </a:lnTo>
                  <a:lnTo>
                    <a:pt x="539" y="491"/>
                  </a:lnTo>
                  <a:lnTo>
                    <a:pt x="535" y="491"/>
                  </a:lnTo>
                  <a:lnTo>
                    <a:pt x="535" y="496"/>
                  </a:lnTo>
                  <a:lnTo>
                    <a:pt x="535" y="501"/>
                  </a:lnTo>
                  <a:lnTo>
                    <a:pt x="539" y="501"/>
                  </a:lnTo>
                  <a:lnTo>
                    <a:pt x="539" y="505"/>
                  </a:lnTo>
                  <a:lnTo>
                    <a:pt x="539" y="510"/>
                  </a:lnTo>
                  <a:lnTo>
                    <a:pt x="539" y="515"/>
                  </a:lnTo>
                  <a:lnTo>
                    <a:pt x="539" y="520"/>
                  </a:lnTo>
                  <a:lnTo>
                    <a:pt x="539" y="525"/>
                  </a:lnTo>
                  <a:lnTo>
                    <a:pt x="539" y="529"/>
                  </a:lnTo>
                  <a:lnTo>
                    <a:pt x="544" y="529"/>
                  </a:lnTo>
                  <a:lnTo>
                    <a:pt x="544" y="534"/>
                  </a:lnTo>
                  <a:lnTo>
                    <a:pt x="539" y="539"/>
                  </a:lnTo>
                  <a:lnTo>
                    <a:pt x="544" y="539"/>
                  </a:lnTo>
                  <a:lnTo>
                    <a:pt x="544" y="544"/>
                  </a:lnTo>
                  <a:lnTo>
                    <a:pt x="549" y="544"/>
                  </a:lnTo>
                  <a:lnTo>
                    <a:pt x="549" y="549"/>
                  </a:lnTo>
                  <a:lnTo>
                    <a:pt x="549" y="554"/>
                  </a:lnTo>
                  <a:lnTo>
                    <a:pt x="554" y="554"/>
                  </a:lnTo>
                  <a:lnTo>
                    <a:pt x="554" y="558"/>
                  </a:lnTo>
                  <a:lnTo>
                    <a:pt x="559" y="558"/>
                  </a:lnTo>
                  <a:lnTo>
                    <a:pt x="563" y="558"/>
                  </a:lnTo>
                  <a:lnTo>
                    <a:pt x="563" y="554"/>
                  </a:lnTo>
                  <a:lnTo>
                    <a:pt x="568" y="554"/>
                  </a:lnTo>
                  <a:lnTo>
                    <a:pt x="573" y="549"/>
                  </a:lnTo>
                  <a:lnTo>
                    <a:pt x="573" y="544"/>
                  </a:lnTo>
                  <a:lnTo>
                    <a:pt x="578" y="544"/>
                  </a:lnTo>
                  <a:lnTo>
                    <a:pt x="578" y="539"/>
                  </a:lnTo>
                  <a:lnTo>
                    <a:pt x="578" y="534"/>
                  </a:lnTo>
                  <a:lnTo>
                    <a:pt x="578" y="529"/>
                  </a:lnTo>
                  <a:lnTo>
                    <a:pt x="573" y="529"/>
                  </a:lnTo>
                  <a:lnTo>
                    <a:pt x="578" y="529"/>
                  </a:lnTo>
                  <a:lnTo>
                    <a:pt x="578" y="525"/>
                  </a:lnTo>
                  <a:lnTo>
                    <a:pt x="578" y="529"/>
                  </a:lnTo>
                  <a:lnTo>
                    <a:pt x="583" y="529"/>
                  </a:lnTo>
                  <a:lnTo>
                    <a:pt x="587" y="529"/>
                  </a:lnTo>
                  <a:lnTo>
                    <a:pt x="592" y="525"/>
                  </a:lnTo>
                  <a:lnTo>
                    <a:pt x="592" y="529"/>
                  </a:lnTo>
                  <a:lnTo>
                    <a:pt x="597" y="529"/>
                  </a:lnTo>
                  <a:lnTo>
                    <a:pt x="602" y="529"/>
                  </a:lnTo>
                  <a:lnTo>
                    <a:pt x="602" y="534"/>
                  </a:lnTo>
                  <a:lnTo>
                    <a:pt x="602" y="539"/>
                  </a:lnTo>
                  <a:lnTo>
                    <a:pt x="602" y="544"/>
                  </a:lnTo>
                  <a:lnTo>
                    <a:pt x="602" y="549"/>
                  </a:lnTo>
                  <a:lnTo>
                    <a:pt x="607" y="549"/>
                  </a:lnTo>
                  <a:lnTo>
                    <a:pt x="607" y="554"/>
                  </a:lnTo>
                  <a:lnTo>
                    <a:pt x="607" y="558"/>
                  </a:lnTo>
                  <a:lnTo>
                    <a:pt x="607" y="563"/>
                  </a:lnTo>
                  <a:lnTo>
                    <a:pt x="602" y="563"/>
                  </a:lnTo>
                  <a:lnTo>
                    <a:pt x="602" y="568"/>
                  </a:lnTo>
                  <a:lnTo>
                    <a:pt x="602" y="573"/>
                  </a:lnTo>
                  <a:lnTo>
                    <a:pt x="607" y="573"/>
                  </a:lnTo>
                  <a:lnTo>
                    <a:pt x="607" y="578"/>
                  </a:lnTo>
                  <a:lnTo>
                    <a:pt x="611" y="578"/>
                  </a:lnTo>
                  <a:lnTo>
                    <a:pt x="616" y="573"/>
                  </a:lnTo>
                  <a:lnTo>
                    <a:pt x="621" y="573"/>
                  </a:lnTo>
                  <a:lnTo>
                    <a:pt x="626" y="573"/>
                  </a:lnTo>
                  <a:lnTo>
                    <a:pt x="626" y="578"/>
                  </a:lnTo>
                  <a:lnTo>
                    <a:pt x="631" y="578"/>
                  </a:lnTo>
                  <a:lnTo>
                    <a:pt x="631" y="582"/>
                  </a:lnTo>
                  <a:lnTo>
                    <a:pt x="631" y="587"/>
                  </a:lnTo>
                  <a:lnTo>
                    <a:pt x="631" y="592"/>
                  </a:lnTo>
                  <a:lnTo>
                    <a:pt x="631" y="597"/>
                  </a:lnTo>
                  <a:lnTo>
                    <a:pt x="631" y="602"/>
                  </a:lnTo>
                  <a:lnTo>
                    <a:pt x="626" y="602"/>
                  </a:lnTo>
                  <a:lnTo>
                    <a:pt x="626" y="606"/>
                  </a:lnTo>
                  <a:lnTo>
                    <a:pt x="626" y="611"/>
                  </a:lnTo>
                  <a:lnTo>
                    <a:pt x="626" y="616"/>
                  </a:lnTo>
                  <a:lnTo>
                    <a:pt x="626" y="621"/>
                  </a:lnTo>
                  <a:lnTo>
                    <a:pt x="626" y="626"/>
                  </a:lnTo>
                  <a:lnTo>
                    <a:pt x="621" y="626"/>
                  </a:lnTo>
                  <a:lnTo>
                    <a:pt x="621" y="631"/>
                  </a:lnTo>
                  <a:lnTo>
                    <a:pt x="616" y="631"/>
                  </a:lnTo>
                  <a:lnTo>
                    <a:pt x="616" y="635"/>
                  </a:lnTo>
                  <a:lnTo>
                    <a:pt x="616" y="640"/>
                  </a:lnTo>
                  <a:lnTo>
                    <a:pt x="616" y="645"/>
                  </a:lnTo>
                  <a:lnTo>
                    <a:pt x="621" y="645"/>
                  </a:lnTo>
                  <a:lnTo>
                    <a:pt x="621" y="650"/>
                  </a:lnTo>
                  <a:lnTo>
                    <a:pt x="626" y="650"/>
                  </a:lnTo>
                  <a:lnTo>
                    <a:pt x="631" y="650"/>
                  </a:lnTo>
                  <a:lnTo>
                    <a:pt x="631" y="655"/>
                  </a:lnTo>
                  <a:lnTo>
                    <a:pt x="636" y="655"/>
                  </a:lnTo>
                  <a:lnTo>
                    <a:pt x="636" y="659"/>
                  </a:lnTo>
                  <a:lnTo>
                    <a:pt x="640" y="659"/>
                  </a:lnTo>
                  <a:lnTo>
                    <a:pt x="645" y="659"/>
                  </a:lnTo>
                  <a:lnTo>
                    <a:pt x="650" y="664"/>
                  </a:lnTo>
                  <a:lnTo>
                    <a:pt x="655" y="664"/>
                  </a:lnTo>
                  <a:lnTo>
                    <a:pt x="655" y="669"/>
                  </a:lnTo>
                  <a:lnTo>
                    <a:pt x="660" y="669"/>
                  </a:lnTo>
                  <a:lnTo>
                    <a:pt x="664" y="669"/>
                  </a:lnTo>
                  <a:lnTo>
                    <a:pt x="669" y="674"/>
                  </a:lnTo>
                  <a:lnTo>
                    <a:pt x="674" y="674"/>
                  </a:lnTo>
                  <a:lnTo>
                    <a:pt x="679" y="679"/>
                  </a:lnTo>
                  <a:lnTo>
                    <a:pt x="684" y="683"/>
                  </a:lnTo>
                  <a:lnTo>
                    <a:pt x="688" y="683"/>
                  </a:lnTo>
                  <a:lnTo>
                    <a:pt x="688" y="688"/>
                  </a:lnTo>
                  <a:lnTo>
                    <a:pt x="693" y="688"/>
                  </a:lnTo>
                  <a:lnTo>
                    <a:pt x="698" y="688"/>
                  </a:lnTo>
                  <a:lnTo>
                    <a:pt x="698" y="698"/>
                  </a:lnTo>
                  <a:lnTo>
                    <a:pt x="698" y="703"/>
                  </a:lnTo>
                  <a:lnTo>
                    <a:pt x="703" y="708"/>
                  </a:lnTo>
                  <a:lnTo>
                    <a:pt x="703" y="717"/>
                  </a:lnTo>
                  <a:lnTo>
                    <a:pt x="703" y="722"/>
                  </a:lnTo>
                  <a:lnTo>
                    <a:pt x="703" y="732"/>
                  </a:lnTo>
                  <a:lnTo>
                    <a:pt x="703" y="736"/>
                  </a:lnTo>
                  <a:lnTo>
                    <a:pt x="703" y="741"/>
                  </a:lnTo>
                  <a:lnTo>
                    <a:pt x="703" y="746"/>
                  </a:lnTo>
                  <a:lnTo>
                    <a:pt x="703" y="751"/>
                  </a:lnTo>
                  <a:lnTo>
                    <a:pt x="703" y="756"/>
                  </a:lnTo>
                  <a:lnTo>
                    <a:pt x="708" y="760"/>
                  </a:lnTo>
                  <a:lnTo>
                    <a:pt x="708" y="765"/>
                  </a:lnTo>
                  <a:lnTo>
                    <a:pt x="708" y="770"/>
                  </a:lnTo>
                  <a:lnTo>
                    <a:pt x="708" y="775"/>
                  </a:lnTo>
                  <a:lnTo>
                    <a:pt x="708" y="780"/>
                  </a:lnTo>
                  <a:lnTo>
                    <a:pt x="708" y="785"/>
                  </a:lnTo>
                  <a:lnTo>
                    <a:pt x="708" y="789"/>
                  </a:lnTo>
                  <a:lnTo>
                    <a:pt x="708" y="794"/>
                  </a:lnTo>
                  <a:lnTo>
                    <a:pt x="708" y="799"/>
                  </a:lnTo>
                  <a:lnTo>
                    <a:pt x="703" y="799"/>
                  </a:lnTo>
                  <a:lnTo>
                    <a:pt x="703" y="804"/>
                  </a:lnTo>
                  <a:lnTo>
                    <a:pt x="703" y="809"/>
                  </a:lnTo>
                  <a:lnTo>
                    <a:pt x="703" y="813"/>
                  </a:lnTo>
                  <a:lnTo>
                    <a:pt x="708" y="813"/>
                  </a:lnTo>
                  <a:lnTo>
                    <a:pt x="708" y="818"/>
                  </a:lnTo>
                  <a:lnTo>
                    <a:pt x="703" y="818"/>
                  </a:lnTo>
                  <a:lnTo>
                    <a:pt x="703" y="823"/>
                  </a:lnTo>
                  <a:lnTo>
                    <a:pt x="703" y="828"/>
                  </a:lnTo>
                  <a:lnTo>
                    <a:pt x="703" y="833"/>
                  </a:lnTo>
                  <a:lnTo>
                    <a:pt x="708" y="833"/>
                  </a:lnTo>
                  <a:lnTo>
                    <a:pt x="708" y="837"/>
                  </a:lnTo>
                  <a:lnTo>
                    <a:pt x="713" y="837"/>
                  </a:lnTo>
                  <a:lnTo>
                    <a:pt x="713" y="842"/>
                  </a:lnTo>
                  <a:lnTo>
                    <a:pt x="717" y="842"/>
                  </a:lnTo>
                  <a:lnTo>
                    <a:pt x="717" y="847"/>
                  </a:lnTo>
                  <a:lnTo>
                    <a:pt x="722" y="847"/>
                  </a:lnTo>
                  <a:lnTo>
                    <a:pt x="722" y="852"/>
                  </a:lnTo>
                  <a:lnTo>
                    <a:pt x="727" y="852"/>
                  </a:lnTo>
                  <a:lnTo>
                    <a:pt x="727" y="857"/>
                  </a:lnTo>
                  <a:lnTo>
                    <a:pt x="732" y="857"/>
                  </a:lnTo>
                  <a:lnTo>
                    <a:pt x="732" y="862"/>
                  </a:lnTo>
                  <a:lnTo>
                    <a:pt x="732" y="866"/>
                  </a:lnTo>
                  <a:lnTo>
                    <a:pt x="732" y="871"/>
                  </a:lnTo>
                  <a:lnTo>
                    <a:pt x="732" y="876"/>
                  </a:lnTo>
                  <a:lnTo>
                    <a:pt x="732" y="881"/>
                  </a:lnTo>
                  <a:lnTo>
                    <a:pt x="732" y="886"/>
                  </a:lnTo>
                  <a:lnTo>
                    <a:pt x="732" y="890"/>
                  </a:lnTo>
                  <a:lnTo>
                    <a:pt x="732" y="895"/>
                  </a:lnTo>
                  <a:lnTo>
                    <a:pt x="732" y="900"/>
                  </a:lnTo>
                  <a:lnTo>
                    <a:pt x="732" y="905"/>
                  </a:lnTo>
                  <a:lnTo>
                    <a:pt x="732" y="910"/>
                  </a:lnTo>
                  <a:lnTo>
                    <a:pt x="732" y="914"/>
                  </a:lnTo>
                  <a:lnTo>
                    <a:pt x="732" y="919"/>
                  </a:lnTo>
                  <a:lnTo>
                    <a:pt x="732" y="924"/>
                  </a:lnTo>
                  <a:lnTo>
                    <a:pt x="732" y="929"/>
                  </a:lnTo>
                  <a:lnTo>
                    <a:pt x="732" y="934"/>
                  </a:lnTo>
                  <a:lnTo>
                    <a:pt x="732" y="939"/>
                  </a:lnTo>
                  <a:lnTo>
                    <a:pt x="732" y="943"/>
                  </a:lnTo>
                  <a:lnTo>
                    <a:pt x="732" y="948"/>
                  </a:lnTo>
                  <a:lnTo>
                    <a:pt x="732" y="953"/>
                  </a:lnTo>
                  <a:lnTo>
                    <a:pt x="732" y="958"/>
                  </a:lnTo>
                  <a:lnTo>
                    <a:pt x="727" y="958"/>
                  </a:lnTo>
                  <a:lnTo>
                    <a:pt x="722" y="958"/>
                  </a:lnTo>
                  <a:lnTo>
                    <a:pt x="717" y="958"/>
                  </a:lnTo>
                  <a:lnTo>
                    <a:pt x="713" y="958"/>
                  </a:lnTo>
                  <a:lnTo>
                    <a:pt x="713" y="953"/>
                  </a:lnTo>
                  <a:lnTo>
                    <a:pt x="713" y="948"/>
                  </a:lnTo>
                  <a:lnTo>
                    <a:pt x="708" y="948"/>
                  </a:lnTo>
                  <a:lnTo>
                    <a:pt x="703" y="943"/>
                  </a:lnTo>
                  <a:lnTo>
                    <a:pt x="698" y="939"/>
                  </a:lnTo>
                  <a:lnTo>
                    <a:pt x="693" y="939"/>
                  </a:lnTo>
                  <a:lnTo>
                    <a:pt x="688" y="934"/>
                  </a:lnTo>
                  <a:lnTo>
                    <a:pt x="684" y="934"/>
                  </a:lnTo>
                  <a:lnTo>
                    <a:pt x="679" y="929"/>
                  </a:lnTo>
                  <a:lnTo>
                    <a:pt x="674" y="929"/>
                  </a:lnTo>
                  <a:lnTo>
                    <a:pt x="669" y="929"/>
                  </a:lnTo>
                  <a:lnTo>
                    <a:pt x="664" y="924"/>
                  </a:lnTo>
                  <a:lnTo>
                    <a:pt x="660" y="919"/>
                  </a:lnTo>
                  <a:lnTo>
                    <a:pt x="660" y="914"/>
                  </a:lnTo>
                  <a:lnTo>
                    <a:pt x="655" y="914"/>
                  </a:lnTo>
                  <a:lnTo>
                    <a:pt x="655" y="910"/>
                  </a:lnTo>
                  <a:lnTo>
                    <a:pt x="655" y="905"/>
                  </a:lnTo>
                  <a:lnTo>
                    <a:pt x="650" y="900"/>
                  </a:lnTo>
                  <a:lnTo>
                    <a:pt x="645" y="895"/>
                  </a:lnTo>
                  <a:lnTo>
                    <a:pt x="645" y="890"/>
                  </a:lnTo>
                  <a:lnTo>
                    <a:pt x="640" y="886"/>
                  </a:lnTo>
                  <a:lnTo>
                    <a:pt x="640" y="881"/>
                  </a:lnTo>
                  <a:lnTo>
                    <a:pt x="640" y="876"/>
                  </a:lnTo>
                  <a:lnTo>
                    <a:pt x="640" y="871"/>
                  </a:lnTo>
                  <a:lnTo>
                    <a:pt x="636" y="871"/>
                  </a:lnTo>
                  <a:lnTo>
                    <a:pt x="636" y="866"/>
                  </a:lnTo>
                  <a:lnTo>
                    <a:pt x="636" y="862"/>
                  </a:lnTo>
                  <a:lnTo>
                    <a:pt x="636" y="857"/>
                  </a:lnTo>
                  <a:lnTo>
                    <a:pt x="640" y="857"/>
                  </a:lnTo>
                  <a:lnTo>
                    <a:pt x="640" y="852"/>
                  </a:lnTo>
                  <a:lnTo>
                    <a:pt x="640" y="847"/>
                  </a:lnTo>
                  <a:lnTo>
                    <a:pt x="640" y="842"/>
                  </a:lnTo>
                  <a:lnTo>
                    <a:pt x="640" y="837"/>
                  </a:lnTo>
                  <a:lnTo>
                    <a:pt x="640" y="833"/>
                  </a:lnTo>
                  <a:lnTo>
                    <a:pt x="636" y="833"/>
                  </a:lnTo>
                  <a:lnTo>
                    <a:pt x="636" y="828"/>
                  </a:lnTo>
                  <a:lnTo>
                    <a:pt x="636" y="823"/>
                  </a:lnTo>
                  <a:lnTo>
                    <a:pt x="631" y="818"/>
                  </a:lnTo>
                  <a:lnTo>
                    <a:pt x="626" y="813"/>
                  </a:lnTo>
                  <a:lnTo>
                    <a:pt x="621" y="813"/>
                  </a:lnTo>
                  <a:lnTo>
                    <a:pt x="616" y="813"/>
                  </a:lnTo>
                  <a:lnTo>
                    <a:pt x="611" y="813"/>
                  </a:lnTo>
                  <a:lnTo>
                    <a:pt x="607" y="809"/>
                  </a:lnTo>
                  <a:lnTo>
                    <a:pt x="602" y="809"/>
                  </a:lnTo>
                  <a:lnTo>
                    <a:pt x="597" y="809"/>
                  </a:lnTo>
                  <a:lnTo>
                    <a:pt x="592" y="809"/>
                  </a:lnTo>
                  <a:lnTo>
                    <a:pt x="587" y="809"/>
                  </a:lnTo>
                  <a:lnTo>
                    <a:pt x="583" y="804"/>
                  </a:lnTo>
                  <a:lnTo>
                    <a:pt x="578" y="804"/>
                  </a:lnTo>
                  <a:lnTo>
                    <a:pt x="573" y="804"/>
                  </a:lnTo>
                  <a:lnTo>
                    <a:pt x="568" y="804"/>
                  </a:lnTo>
                  <a:lnTo>
                    <a:pt x="563" y="804"/>
                  </a:lnTo>
                  <a:lnTo>
                    <a:pt x="559" y="804"/>
                  </a:lnTo>
                  <a:lnTo>
                    <a:pt x="554" y="804"/>
                  </a:lnTo>
                  <a:lnTo>
                    <a:pt x="549" y="804"/>
                  </a:lnTo>
                  <a:lnTo>
                    <a:pt x="544" y="804"/>
                  </a:lnTo>
                  <a:lnTo>
                    <a:pt x="539" y="804"/>
                  </a:lnTo>
                  <a:lnTo>
                    <a:pt x="535" y="804"/>
                  </a:lnTo>
                  <a:lnTo>
                    <a:pt x="530" y="804"/>
                  </a:lnTo>
                  <a:lnTo>
                    <a:pt x="525" y="804"/>
                  </a:lnTo>
                  <a:lnTo>
                    <a:pt x="520" y="804"/>
                  </a:lnTo>
                  <a:lnTo>
                    <a:pt x="520" y="799"/>
                  </a:lnTo>
                  <a:lnTo>
                    <a:pt x="515" y="799"/>
                  </a:lnTo>
                  <a:lnTo>
                    <a:pt x="510" y="799"/>
                  </a:lnTo>
                  <a:lnTo>
                    <a:pt x="510" y="794"/>
                  </a:lnTo>
                  <a:lnTo>
                    <a:pt x="506" y="794"/>
                  </a:lnTo>
                  <a:lnTo>
                    <a:pt x="501" y="794"/>
                  </a:lnTo>
                  <a:lnTo>
                    <a:pt x="496" y="789"/>
                  </a:lnTo>
                  <a:lnTo>
                    <a:pt x="491" y="785"/>
                  </a:lnTo>
                  <a:lnTo>
                    <a:pt x="486" y="785"/>
                  </a:lnTo>
                  <a:lnTo>
                    <a:pt x="482" y="785"/>
                  </a:lnTo>
                  <a:lnTo>
                    <a:pt x="477" y="785"/>
                  </a:lnTo>
                  <a:lnTo>
                    <a:pt x="477" y="780"/>
                  </a:lnTo>
                  <a:lnTo>
                    <a:pt x="472" y="780"/>
                  </a:lnTo>
                  <a:lnTo>
                    <a:pt x="467" y="780"/>
                  </a:lnTo>
                  <a:lnTo>
                    <a:pt x="462" y="780"/>
                  </a:lnTo>
                  <a:lnTo>
                    <a:pt x="458" y="780"/>
                  </a:lnTo>
                  <a:lnTo>
                    <a:pt x="453" y="775"/>
                  </a:lnTo>
                  <a:lnTo>
                    <a:pt x="448" y="775"/>
                  </a:lnTo>
                  <a:lnTo>
                    <a:pt x="443" y="770"/>
                  </a:lnTo>
                  <a:lnTo>
                    <a:pt x="438" y="770"/>
                  </a:lnTo>
                  <a:lnTo>
                    <a:pt x="438" y="765"/>
                  </a:lnTo>
                  <a:lnTo>
                    <a:pt x="433" y="765"/>
                  </a:lnTo>
                  <a:lnTo>
                    <a:pt x="433" y="760"/>
                  </a:lnTo>
                  <a:lnTo>
                    <a:pt x="433" y="756"/>
                  </a:lnTo>
                  <a:lnTo>
                    <a:pt x="429" y="751"/>
                  </a:lnTo>
                  <a:lnTo>
                    <a:pt x="429" y="746"/>
                  </a:lnTo>
                  <a:lnTo>
                    <a:pt x="429" y="741"/>
                  </a:lnTo>
                  <a:lnTo>
                    <a:pt x="429" y="736"/>
                  </a:lnTo>
                  <a:lnTo>
                    <a:pt x="429" y="732"/>
                  </a:lnTo>
                  <a:lnTo>
                    <a:pt x="429" y="727"/>
                  </a:lnTo>
                  <a:lnTo>
                    <a:pt x="429" y="722"/>
                  </a:lnTo>
                  <a:lnTo>
                    <a:pt x="429" y="717"/>
                  </a:lnTo>
                  <a:lnTo>
                    <a:pt x="429" y="712"/>
                  </a:lnTo>
                  <a:lnTo>
                    <a:pt x="429" y="708"/>
                  </a:lnTo>
                  <a:lnTo>
                    <a:pt x="429" y="703"/>
                  </a:lnTo>
                  <a:lnTo>
                    <a:pt x="433" y="703"/>
                  </a:lnTo>
                  <a:lnTo>
                    <a:pt x="433" y="698"/>
                  </a:lnTo>
                  <a:lnTo>
                    <a:pt x="429" y="698"/>
                  </a:lnTo>
                  <a:lnTo>
                    <a:pt x="429" y="693"/>
                  </a:lnTo>
                  <a:lnTo>
                    <a:pt x="429" y="688"/>
                  </a:lnTo>
                  <a:lnTo>
                    <a:pt x="429" y="683"/>
                  </a:lnTo>
                  <a:lnTo>
                    <a:pt x="429" y="679"/>
                  </a:lnTo>
                  <a:lnTo>
                    <a:pt x="429" y="674"/>
                  </a:lnTo>
                  <a:lnTo>
                    <a:pt x="429" y="669"/>
                  </a:lnTo>
                  <a:lnTo>
                    <a:pt x="433" y="669"/>
                  </a:lnTo>
                  <a:lnTo>
                    <a:pt x="433" y="664"/>
                  </a:lnTo>
                  <a:lnTo>
                    <a:pt x="433" y="659"/>
                  </a:lnTo>
                  <a:lnTo>
                    <a:pt x="433" y="655"/>
                  </a:lnTo>
                  <a:lnTo>
                    <a:pt x="433" y="650"/>
                  </a:lnTo>
                  <a:lnTo>
                    <a:pt x="438" y="645"/>
                  </a:lnTo>
                  <a:lnTo>
                    <a:pt x="438" y="640"/>
                  </a:lnTo>
                  <a:lnTo>
                    <a:pt x="443" y="640"/>
                  </a:lnTo>
                  <a:lnTo>
                    <a:pt x="443" y="635"/>
                  </a:lnTo>
                  <a:lnTo>
                    <a:pt x="448" y="631"/>
                  </a:lnTo>
                  <a:lnTo>
                    <a:pt x="448" y="626"/>
                  </a:lnTo>
                  <a:lnTo>
                    <a:pt x="453" y="626"/>
                  </a:lnTo>
                  <a:lnTo>
                    <a:pt x="458" y="621"/>
                  </a:lnTo>
                  <a:lnTo>
                    <a:pt x="458" y="616"/>
                  </a:lnTo>
                  <a:lnTo>
                    <a:pt x="462" y="611"/>
                  </a:lnTo>
                  <a:lnTo>
                    <a:pt x="462" y="606"/>
                  </a:lnTo>
                  <a:lnTo>
                    <a:pt x="462" y="602"/>
                  </a:lnTo>
                  <a:lnTo>
                    <a:pt x="462" y="597"/>
                  </a:lnTo>
                  <a:lnTo>
                    <a:pt x="458" y="597"/>
                  </a:lnTo>
                  <a:lnTo>
                    <a:pt x="458" y="592"/>
                  </a:lnTo>
                  <a:lnTo>
                    <a:pt x="453" y="587"/>
                  </a:lnTo>
                  <a:lnTo>
                    <a:pt x="448" y="582"/>
                  </a:lnTo>
                  <a:lnTo>
                    <a:pt x="448" y="578"/>
                  </a:lnTo>
                  <a:lnTo>
                    <a:pt x="443" y="578"/>
                  </a:lnTo>
                  <a:lnTo>
                    <a:pt x="438" y="573"/>
                  </a:lnTo>
                  <a:lnTo>
                    <a:pt x="433" y="568"/>
                  </a:lnTo>
                  <a:lnTo>
                    <a:pt x="433" y="563"/>
                  </a:lnTo>
                  <a:lnTo>
                    <a:pt x="429" y="563"/>
                  </a:lnTo>
                  <a:lnTo>
                    <a:pt x="429" y="558"/>
                  </a:lnTo>
                  <a:lnTo>
                    <a:pt x="424" y="558"/>
                  </a:lnTo>
                  <a:lnTo>
                    <a:pt x="419" y="554"/>
                  </a:lnTo>
                  <a:lnTo>
                    <a:pt x="419" y="549"/>
                  </a:lnTo>
                  <a:lnTo>
                    <a:pt x="414" y="544"/>
                  </a:lnTo>
                  <a:lnTo>
                    <a:pt x="409" y="544"/>
                  </a:lnTo>
                  <a:lnTo>
                    <a:pt x="409" y="539"/>
                  </a:lnTo>
                  <a:lnTo>
                    <a:pt x="405" y="539"/>
                  </a:lnTo>
                  <a:lnTo>
                    <a:pt x="400" y="534"/>
                  </a:lnTo>
                  <a:lnTo>
                    <a:pt x="395" y="534"/>
                  </a:lnTo>
                  <a:lnTo>
                    <a:pt x="395" y="529"/>
                  </a:lnTo>
                  <a:lnTo>
                    <a:pt x="390" y="529"/>
                  </a:lnTo>
                  <a:lnTo>
                    <a:pt x="390" y="525"/>
                  </a:lnTo>
                  <a:lnTo>
                    <a:pt x="385" y="520"/>
                  </a:lnTo>
                  <a:lnTo>
                    <a:pt x="381" y="515"/>
                  </a:lnTo>
                  <a:lnTo>
                    <a:pt x="376" y="510"/>
                  </a:lnTo>
                  <a:lnTo>
                    <a:pt x="376" y="505"/>
                  </a:lnTo>
                  <a:lnTo>
                    <a:pt x="371" y="505"/>
                  </a:lnTo>
                  <a:lnTo>
                    <a:pt x="371" y="501"/>
                  </a:lnTo>
                  <a:lnTo>
                    <a:pt x="361" y="501"/>
                  </a:lnTo>
                  <a:lnTo>
                    <a:pt x="361" y="496"/>
                  </a:lnTo>
                  <a:lnTo>
                    <a:pt x="357" y="496"/>
                  </a:lnTo>
                  <a:lnTo>
                    <a:pt x="352" y="496"/>
                  </a:lnTo>
                  <a:lnTo>
                    <a:pt x="347" y="501"/>
                  </a:lnTo>
                  <a:lnTo>
                    <a:pt x="342" y="501"/>
                  </a:lnTo>
                  <a:lnTo>
                    <a:pt x="337" y="505"/>
                  </a:lnTo>
                  <a:lnTo>
                    <a:pt x="332" y="510"/>
                  </a:lnTo>
                  <a:lnTo>
                    <a:pt x="328" y="510"/>
                  </a:lnTo>
                  <a:lnTo>
                    <a:pt x="328" y="515"/>
                  </a:lnTo>
                  <a:lnTo>
                    <a:pt x="323" y="515"/>
                  </a:lnTo>
                  <a:lnTo>
                    <a:pt x="318" y="520"/>
                  </a:lnTo>
                  <a:lnTo>
                    <a:pt x="313" y="525"/>
                  </a:lnTo>
                  <a:lnTo>
                    <a:pt x="308" y="525"/>
                  </a:lnTo>
                  <a:lnTo>
                    <a:pt x="304" y="525"/>
                  </a:lnTo>
                  <a:lnTo>
                    <a:pt x="299" y="525"/>
                  </a:lnTo>
                  <a:lnTo>
                    <a:pt x="294" y="525"/>
                  </a:lnTo>
                  <a:lnTo>
                    <a:pt x="289" y="525"/>
                  </a:lnTo>
                  <a:lnTo>
                    <a:pt x="284" y="520"/>
                  </a:lnTo>
                  <a:lnTo>
                    <a:pt x="280" y="520"/>
                  </a:lnTo>
                  <a:lnTo>
                    <a:pt x="280" y="515"/>
                  </a:lnTo>
                  <a:lnTo>
                    <a:pt x="275" y="515"/>
                  </a:lnTo>
                  <a:lnTo>
                    <a:pt x="270" y="515"/>
                  </a:lnTo>
                  <a:lnTo>
                    <a:pt x="265" y="510"/>
                  </a:lnTo>
                  <a:lnTo>
                    <a:pt x="260" y="510"/>
                  </a:lnTo>
                  <a:lnTo>
                    <a:pt x="255" y="510"/>
                  </a:lnTo>
                  <a:lnTo>
                    <a:pt x="255" y="505"/>
                  </a:lnTo>
                  <a:lnTo>
                    <a:pt x="251" y="505"/>
                  </a:lnTo>
                  <a:lnTo>
                    <a:pt x="246" y="505"/>
                  </a:lnTo>
                  <a:lnTo>
                    <a:pt x="241" y="505"/>
                  </a:lnTo>
                  <a:lnTo>
                    <a:pt x="236" y="505"/>
                  </a:lnTo>
                  <a:lnTo>
                    <a:pt x="236" y="501"/>
                  </a:lnTo>
                  <a:lnTo>
                    <a:pt x="231" y="501"/>
                  </a:lnTo>
                  <a:lnTo>
                    <a:pt x="227" y="501"/>
                  </a:lnTo>
                  <a:lnTo>
                    <a:pt x="222" y="501"/>
                  </a:lnTo>
                  <a:lnTo>
                    <a:pt x="222" y="496"/>
                  </a:lnTo>
                  <a:lnTo>
                    <a:pt x="217" y="496"/>
                  </a:lnTo>
                  <a:lnTo>
                    <a:pt x="212" y="496"/>
                  </a:lnTo>
                  <a:lnTo>
                    <a:pt x="212" y="491"/>
                  </a:lnTo>
                  <a:lnTo>
                    <a:pt x="207" y="486"/>
                  </a:lnTo>
                  <a:lnTo>
                    <a:pt x="203" y="481"/>
                  </a:lnTo>
                  <a:lnTo>
                    <a:pt x="203" y="477"/>
                  </a:lnTo>
                  <a:lnTo>
                    <a:pt x="198" y="477"/>
                  </a:lnTo>
                  <a:lnTo>
                    <a:pt x="198" y="472"/>
                  </a:lnTo>
                  <a:lnTo>
                    <a:pt x="198" y="467"/>
                  </a:lnTo>
                  <a:lnTo>
                    <a:pt x="193" y="467"/>
                  </a:lnTo>
                  <a:lnTo>
                    <a:pt x="193" y="462"/>
                  </a:lnTo>
                  <a:lnTo>
                    <a:pt x="188" y="457"/>
                  </a:lnTo>
                  <a:lnTo>
                    <a:pt x="188" y="452"/>
                  </a:lnTo>
                  <a:lnTo>
                    <a:pt x="183" y="448"/>
                  </a:lnTo>
                  <a:lnTo>
                    <a:pt x="183" y="443"/>
                  </a:lnTo>
                  <a:lnTo>
                    <a:pt x="183" y="438"/>
                  </a:lnTo>
                  <a:lnTo>
                    <a:pt x="178" y="433"/>
                  </a:lnTo>
                  <a:lnTo>
                    <a:pt x="178" y="428"/>
                  </a:lnTo>
                  <a:lnTo>
                    <a:pt x="174" y="428"/>
                  </a:lnTo>
                  <a:lnTo>
                    <a:pt x="169" y="424"/>
                  </a:lnTo>
                  <a:lnTo>
                    <a:pt x="164" y="424"/>
                  </a:lnTo>
                  <a:lnTo>
                    <a:pt x="164" y="419"/>
                  </a:lnTo>
                  <a:lnTo>
                    <a:pt x="159" y="419"/>
                  </a:lnTo>
                  <a:lnTo>
                    <a:pt x="154" y="424"/>
                  </a:lnTo>
                  <a:lnTo>
                    <a:pt x="150" y="424"/>
                  </a:lnTo>
                  <a:lnTo>
                    <a:pt x="145" y="419"/>
                  </a:lnTo>
                  <a:lnTo>
                    <a:pt x="140" y="419"/>
                  </a:lnTo>
                  <a:lnTo>
                    <a:pt x="135" y="419"/>
                  </a:lnTo>
                  <a:lnTo>
                    <a:pt x="126" y="419"/>
                  </a:lnTo>
                  <a:lnTo>
                    <a:pt x="121" y="419"/>
                  </a:lnTo>
                  <a:lnTo>
                    <a:pt x="116" y="419"/>
                  </a:lnTo>
                  <a:lnTo>
                    <a:pt x="111" y="414"/>
                  </a:lnTo>
                  <a:lnTo>
                    <a:pt x="106" y="414"/>
                  </a:lnTo>
                  <a:lnTo>
                    <a:pt x="102" y="414"/>
                  </a:lnTo>
                  <a:lnTo>
                    <a:pt x="97" y="414"/>
                  </a:lnTo>
                  <a:lnTo>
                    <a:pt x="97" y="409"/>
                  </a:lnTo>
                  <a:lnTo>
                    <a:pt x="92" y="409"/>
                  </a:lnTo>
                  <a:lnTo>
                    <a:pt x="87" y="409"/>
                  </a:lnTo>
                  <a:lnTo>
                    <a:pt x="87" y="404"/>
                  </a:lnTo>
                  <a:lnTo>
                    <a:pt x="82" y="404"/>
                  </a:lnTo>
                  <a:lnTo>
                    <a:pt x="77" y="400"/>
                  </a:lnTo>
                  <a:lnTo>
                    <a:pt x="73" y="400"/>
                  </a:lnTo>
                  <a:lnTo>
                    <a:pt x="77" y="400"/>
                  </a:lnTo>
                  <a:lnTo>
                    <a:pt x="77" y="395"/>
                  </a:lnTo>
                  <a:lnTo>
                    <a:pt x="77" y="390"/>
                  </a:lnTo>
                  <a:lnTo>
                    <a:pt x="73" y="390"/>
                  </a:lnTo>
                  <a:lnTo>
                    <a:pt x="68" y="385"/>
                  </a:lnTo>
                  <a:lnTo>
                    <a:pt x="63" y="385"/>
                  </a:lnTo>
                  <a:lnTo>
                    <a:pt x="63" y="380"/>
                  </a:lnTo>
                  <a:lnTo>
                    <a:pt x="63" y="375"/>
                  </a:lnTo>
                  <a:lnTo>
                    <a:pt x="58" y="375"/>
                  </a:lnTo>
                  <a:lnTo>
                    <a:pt x="58" y="371"/>
                  </a:lnTo>
                  <a:lnTo>
                    <a:pt x="53" y="371"/>
                  </a:lnTo>
                  <a:lnTo>
                    <a:pt x="53" y="366"/>
                  </a:lnTo>
                  <a:lnTo>
                    <a:pt x="49" y="366"/>
                  </a:lnTo>
                  <a:lnTo>
                    <a:pt x="44" y="361"/>
                  </a:lnTo>
                  <a:lnTo>
                    <a:pt x="39" y="356"/>
                  </a:lnTo>
                  <a:lnTo>
                    <a:pt x="39" y="351"/>
                  </a:lnTo>
                  <a:lnTo>
                    <a:pt x="39" y="347"/>
                  </a:lnTo>
                  <a:lnTo>
                    <a:pt x="34" y="347"/>
                  </a:lnTo>
                  <a:lnTo>
                    <a:pt x="34" y="342"/>
                  </a:lnTo>
                  <a:lnTo>
                    <a:pt x="34" y="337"/>
                  </a:lnTo>
                  <a:lnTo>
                    <a:pt x="29" y="332"/>
                  </a:lnTo>
                  <a:lnTo>
                    <a:pt x="29" y="327"/>
                  </a:lnTo>
                  <a:lnTo>
                    <a:pt x="25" y="327"/>
                  </a:lnTo>
                  <a:lnTo>
                    <a:pt x="25" y="323"/>
                  </a:lnTo>
                  <a:lnTo>
                    <a:pt x="25" y="318"/>
                  </a:lnTo>
                  <a:lnTo>
                    <a:pt x="20" y="318"/>
                  </a:lnTo>
                  <a:lnTo>
                    <a:pt x="20" y="313"/>
                  </a:lnTo>
                  <a:lnTo>
                    <a:pt x="20" y="308"/>
                  </a:lnTo>
                  <a:lnTo>
                    <a:pt x="15" y="303"/>
                  </a:lnTo>
                  <a:lnTo>
                    <a:pt x="15" y="298"/>
                  </a:lnTo>
                  <a:lnTo>
                    <a:pt x="10" y="298"/>
                  </a:lnTo>
                  <a:lnTo>
                    <a:pt x="10" y="294"/>
                  </a:lnTo>
                  <a:lnTo>
                    <a:pt x="10" y="289"/>
                  </a:lnTo>
                  <a:lnTo>
                    <a:pt x="5" y="289"/>
                  </a:lnTo>
                  <a:lnTo>
                    <a:pt x="5" y="284"/>
                  </a:lnTo>
                  <a:lnTo>
                    <a:pt x="0" y="279"/>
                  </a:lnTo>
                  <a:lnTo>
                    <a:pt x="0" y="274"/>
                  </a:lnTo>
                  <a:lnTo>
                    <a:pt x="0" y="270"/>
                  </a:lnTo>
                  <a:lnTo>
                    <a:pt x="0" y="265"/>
                  </a:lnTo>
                  <a:lnTo>
                    <a:pt x="0" y="260"/>
                  </a:lnTo>
                  <a:lnTo>
                    <a:pt x="0" y="255"/>
                  </a:lnTo>
                  <a:lnTo>
                    <a:pt x="5" y="250"/>
                  </a:lnTo>
                  <a:lnTo>
                    <a:pt x="5" y="246"/>
                  </a:lnTo>
                  <a:lnTo>
                    <a:pt x="5" y="241"/>
                  </a:lnTo>
                  <a:lnTo>
                    <a:pt x="5" y="236"/>
                  </a:lnTo>
                  <a:lnTo>
                    <a:pt x="5" y="231"/>
                  </a:lnTo>
                  <a:lnTo>
                    <a:pt x="10" y="231"/>
                  </a:lnTo>
                  <a:lnTo>
                    <a:pt x="15" y="231"/>
                  </a:lnTo>
                  <a:lnTo>
                    <a:pt x="20" y="226"/>
                  </a:lnTo>
                  <a:lnTo>
                    <a:pt x="25" y="226"/>
                  </a:lnTo>
                  <a:lnTo>
                    <a:pt x="25" y="222"/>
                  </a:lnTo>
                  <a:lnTo>
                    <a:pt x="29" y="222"/>
                  </a:lnTo>
                  <a:lnTo>
                    <a:pt x="34" y="222"/>
                  </a:lnTo>
                  <a:lnTo>
                    <a:pt x="39" y="222"/>
                  </a:lnTo>
                  <a:lnTo>
                    <a:pt x="44" y="222"/>
                  </a:lnTo>
                  <a:lnTo>
                    <a:pt x="49" y="222"/>
                  </a:lnTo>
                  <a:lnTo>
                    <a:pt x="53" y="222"/>
                  </a:lnTo>
                  <a:lnTo>
                    <a:pt x="58" y="222"/>
                  </a:lnTo>
                  <a:lnTo>
                    <a:pt x="63" y="222"/>
                  </a:lnTo>
                  <a:lnTo>
                    <a:pt x="68" y="222"/>
                  </a:lnTo>
                  <a:lnTo>
                    <a:pt x="73" y="222"/>
                  </a:lnTo>
                  <a:lnTo>
                    <a:pt x="77" y="222"/>
                  </a:lnTo>
                  <a:lnTo>
                    <a:pt x="77" y="217"/>
                  </a:lnTo>
                  <a:lnTo>
                    <a:pt x="82" y="217"/>
                  </a:lnTo>
                  <a:lnTo>
                    <a:pt x="87" y="217"/>
                  </a:lnTo>
                  <a:lnTo>
                    <a:pt x="87" y="212"/>
                  </a:lnTo>
                  <a:lnTo>
                    <a:pt x="92" y="212"/>
                  </a:lnTo>
                  <a:lnTo>
                    <a:pt x="97" y="212"/>
                  </a:lnTo>
                  <a:lnTo>
                    <a:pt x="97" y="207"/>
                  </a:lnTo>
                  <a:lnTo>
                    <a:pt x="102" y="202"/>
                  </a:lnTo>
                  <a:lnTo>
                    <a:pt x="106" y="197"/>
                  </a:lnTo>
                  <a:lnTo>
                    <a:pt x="111" y="197"/>
                  </a:lnTo>
                  <a:lnTo>
                    <a:pt x="111" y="193"/>
                  </a:lnTo>
                  <a:lnTo>
                    <a:pt x="116" y="193"/>
                  </a:lnTo>
                  <a:lnTo>
                    <a:pt x="116" y="188"/>
                  </a:lnTo>
                  <a:lnTo>
                    <a:pt x="121" y="188"/>
                  </a:lnTo>
                  <a:lnTo>
                    <a:pt x="121" y="183"/>
                  </a:lnTo>
                  <a:lnTo>
                    <a:pt x="126" y="183"/>
                  </a:lnTo>
                  <a:lnTo>
                    <a:pt x="130" y="178"/>
                  </a:lnTo>
                  <a:lnTo>
                    <a:pt x="135" y="178"/>
                  </a:lnTo>
                  <a:lnTo>
                    <a:pt x="140" y="178"/>
                  </a:lnTo>
                  <a:lnTo>
                    <a:pt x="140" y="173"/>
                  </a:lnTo>
                  <a:lnTo>
                    <a:pt x="140" y="169"/>
                  </a:lnTo>
                  <a:lnTo>
                    <a:pt x="145" y="169"/>
                  </a:lnTo>
                  <a:lnTo>
                    <a:pt x="145" y="164"/>
                  </a:lnTo>
                  <a:lnTo>
                    <a:pt x="150" y="159"/>
                  </a:lnTo>
                  <a:lnTo>
                    <a:pt x="150" y="154"/>
                  </a:lnTo>
                  <a:lnTo>
                    <a:pt x="154" y="154"/>
                  </a:lnTo>
                  <a:lnTo>
                    <a:pt x="154" y="149"/>
                  </a:lnTo>
                  <a:lnTo>
                    <a:pt x="159" y="145"/>
                  </a:lnTo>
                  <a:lnTo>
                    <a:pt x="164" y="145"/>
                  </a:lnTo>
                  <a:lnTo>
                    <a:pt x="164" y="140"/>
                  </a:lnTo>
                  <a:lnTo>
                    <a:pt x="169" y="140"/>
                  </a:lnTo>
                  <a:lnTo>
                    <a:pt x="174" y="135"/>
                  </a:lnTo>
                  <a:lnTo>
                    <a:pt x="178" y="130"/>
                  </a:lnTo>
                  <a:lnTo>
                    <a:pt x="178" y="125"/>
                  </a:lnTo>
                  <a:lnTo>
                    <a:pt x="183" y="125"/>
                  </a:lnTo>
                  <a:lnTo>
                    <a:pt x="178" y="120"/>
                  </a:lnTo>
                  <a:lnTo>
                    <a:pt x="183" y="116"/>
                  </a:lnTo>
                  <a:lnTo>
                    <a:pt x="183" y="111"/>
                  </a:lnTo>
                  <a:lnTo>
                    <a:pt x="183" y="106"/>
                  </a:lnTo>
                  <a:lnTo>
                    <a:pt x="188" y="106"/>
                  </a:lnTo>
                  <a:lnTo>
                    <a:pt x="193" y="106"/>
                  </a:lnTo>
                  <a:lnTo>
                    <a:pt x="193" y="101"/>
                  </a:lnTo>
                  <a:lnTo>
                    <a:pt x="193" y="96"/>
                  </a:lnTo>
                  <a:lnTo>
                    <a:pt x="198" y="96"/>
                  </a:lnTo>
                  <a:lnTo>
                    <a:pt x="198" y="92"/>
                  </a:lnTo>
                  <a:lnTo>
                    <a:pt x="203" y="87"/>
                  </a:lnTo>
                  <a:lnTo>
                    <a:pt x="203" y="82"/>
                  </a:lnTo>
                  <a:lnTo>
                    <a:pt x="207" y="82"/>
                  </a:lnTo>
                  <a:lnTo>
                    <a:pt x="207" y="77"/>
                  </a:lnTo>
                  <a:lnTo>
                    <a:pt x="207" y="72"/>
                  </a:lnTo>
                  <a:lnTo>
                    <a:pt x="207" y="68"/>
                  </a:lnTo>
                  <a:lnTo>
                    <a:pt x="212" y="68"/>
                  </a:lnTo>
                  <a:lnTo>
                    <a:pt x="217" y="63"/>
                  </a:lnTo>
                  <a:lnTo>
                    <a:pt x="217" y="58"/>
                  </a:lnTo>
                  <a:lnTo>
                    <a:pt x="217" y="53"/>
                  </a:lnTo>
                  <a:lnTo>
                    <a:pt x="222" y="53"/>
                  </a:lnTo>
                  <a:lnTo>
                    <a:pt x="222" y="48"/>
                  </a:lnTo>
                  <a:lnTo>
                    <a:pt x="227" y="48"/>
                  </a:lnTo>
                  <a:lnTo>
                    <a:pt x="227" y="53"/>
                  </a:lnTo>
                  <a:lnTo>
                    <a:pt x="231" y="53"/>
                  </a:lnTo>
                  <a:lnTo>
                    <a:pt x="231" y="48"/>
                  </a:lnTo>
                  <a:lnTo>
                    <a:pt x="236" y="48"/>
                  </a:lnTo>
                  <a:lnTo>
                    <a:pt x="241" y="48"/>
                  </a:lnTo>
                  <a:lnTo>
                    <a:pt x="246" y="48"/>
                  </a:lnTo>
                  <a:lnTo>
                    <a:pt x="251" y="48"/>
                  </a:lnTo>
                  <a:lnTo>
                    <a:pt x="251" y="53"/>
                  </a:lnTo>
                  <a:lnTo>
                    <a:pt x="255" y="53"/>
                  </a:lnTo>
                  <a:lnTo>
                    <a:pt x="260" y="53"/>
                  </a:lnTo>
                  <a:lnTo>
                    <a:pt x="265" y="53"/>
                  </a:lnTo>
                  <a:lnTo>
                    <a:pt x="265" y="58"/>
                  </a:lnTo>
                  <a:lnTo>
                    <a:pt x="270" y="58"/>
                  </a:lnTo>
                  <a:lnTo>
                    <a:pt x="275" y="58"/>
                  </a:lnTo>
                  <a:lnTo>
                    <a:pt x="280" y="58"/>
                  </a:lnTo>
                  <a:lnTo>
                    <a:pt x="284" y="58"/>
                  </a:lnTo>
                  <a:lnTo>
                    <a:pt x="289" y="58"/>
                  </a:lnTo>
                  <a:lnTo>
                    <a:pt x="289" y="63"/>
                  </a:lnTo>
                  <a:lnTo>
                    <a:pt x="294" y="63"/>
                  </a:lnTo>
                  <a:lnTo>
                    <a:pt x="299" y="63"/>
                  </a:lnTo>
                  <a:lnTo>
                    <a:pt x="304" y="63"/>
                  </a:lnTo>
                  <a:lnTo>
                    <a:pt x="304" y="68"/>
                  </a:lnTo>
                  <a:lnTo>
                    <a:pt x="308" y="68"/>
                  </a:lnTo>
                  <a:lnTo>
                    <a:pt x="313" y="68"/>
                  </a:lnTo>
                  <a:lnTo>
                    <a:pt x="318" y="68"/>
                  </a:lnTo>
                  <a:lnTo>
                    <a:pt x="323" y="68"/>
                  </a:lnTo>
                  <a:lnTo>
                    <a:pt x="328" y="68"/>
                  </a:lnTo>
                  <a:lnTo>
                    <a:pt x="332" y="68"/>
                  </a:lnTo>
                  <a:lnTo>
                    <a:pt x="337" y="68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2" y="58"/>
                  </a:lnTo>
                  <a:lnTo>
                    <a:pt x="342" y="53"/>
                  </a:lnTo>
                  <a:lnTo>
                    <a:pt x="347" y="53"/>
                  </a:lnTo>
                  <a:lnTo>
                    <a:pt x="347" y="48"/>
                  </a:lnTo>
                  <a:lnTo>
                    <a:pt x="352" y="48"/>
                  </a:lnTo>
                  <a:lnTo>
                    <a:pt x="352" y="43"/>
                  </a:lnTo>
                  <a:lnTo>
                    <a:pt x="352" y="39"/>
                  </a:lnTo>
                  <a:lnTo>
                    <a:pt x="357" y="39"/>
                  </a:lnTo>
                  <a:lnTo>
                    <a:pt x="361" y="39"/>
                  </a:lnTo>
                  <a:lnTo>
                    <a:pt x="366" y="39"/>
                  </a:lnTo>
                  <a:lnTo>
                    <a:pt x="366" y="34"/>
                  </a:lnTo>
                  <a:lnTo>
                    <a:pt x="371" y="34"/>
                  </a:lnTo>
                  <a:lnTo>
                    <a:pt x="376" y="34"/>
                  </a:lnTo>
                  <a:lnTo>
                    <a:pt x="376" y="29"/>
                  </a:lnTo>
                  <a:lnTo>
                    <a:pt x="381" y="29"/>
                  </a:lnTo>
                  <a:lnTo>
                    <a:pt x="381" y="24"/>
                  </a:lnTo>
                  <a:lnTo>
                    <a:pt x="385" y="24"/>
                  </a:lnTo>
                  <a:lnTo>
                    <a:pt x="390" y="24"/>
                  </a:lnTo>
                  <a:lnTo>
                    <a:pt x="390" y="19"/>
                  </a:lnTo>
                  <a:lnTo>
                    <a:pt x="395" y="19"/>
                  </a:lnTo>
                  <a:lnTo>
                    <a:pt x="395" y="15"/>
                  </a:lnTo>
                  <a:lnTo>
                    <a:pt x="400" y="15"/>
                  </a:lnTo>
                  <a:lnTo>
                    <a:pt x="400" y="10"/>
                  </a:lnTo>
                  <a:lnTo>
                    <a:pt x="405" y="10"/>
                  </a:lnTo>
                  <a:lnTo>
                    <a:pt x="409" y="10"/>
                  </a:lnTo>
                  <a:lnTo>
                    <a:pt x="409" y="15"/>
                  </a:lnTo>
                  <a:lnTo>
                    <a:pt x="414" y="15"/>
                  </a:lnTo>
                  <a:lnTo>
                    <a:pt x="419" y="15"/>
                  </a:lnTo>
                  <a:lnTo>
                    <a:pt x="424" y="15"/>
                  </a:lnTo>
                  <a:lnTo>
                    <a:pt x="419" y="10"/>
                  </a:lnTo>
                  <a:lnTo>
                    <a:pt x="419" y="5"/>
                  </a:lnTo>
                  <a:lnTo>
                    <a:pt x="419" y="0"/>
                  </a:lnTo>
                </a:path>
              </a:pathLst>
            </a:custGeom>
            <a:noFill/>
            <a:ln w="7938">
              <a:solidFill>
                <a:srgbClr val="55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262" y="2059"/>
              <a:ext cx="1102" cy="1092"/>
            </a:xfrm>
            <a:custGeom>
              <a:avLst/>
              <a:gdLst>
                <a:gd name="T0" fmla="*/ 332 w 1102"/>
                <a:gd name="T1" fmla="*/ 19 h 1092"/>
                <a:gd name="T2" fmla="*/ 385 w 1102"/>
                <a:gd name="T3" fmla="*/ 72 h 1092"/>
                <a:gd name="T4" fmla="*/ 462 w 1102"/>
                <a:gd name="T5" fmla="*/ 81 h 1092"/>
                <a:gd name="T6" fmla="*/ 558 w 1102"/>
                <a:gd name="T7" fmla="*/ 57 h 1092"/>
                <a:gd name="T8" fmla="*/ 611 w 1102"/>
                <a:gd name="T9" fmla="*/ 96 h 1092"/>
                <a:gd name="T10" fmla="*/ 625 w 1102"/>
                <a:gd name="T11" fmla="*/ 163 h 1092"/>
                <a:gd name="T12" fmla="*/ 659 w 1102"/>
                <a:gd name="T13" fmla="*/ 211 h 1092"/>
                <a:gd name="T14" fmla="*/ 727 w 1102"/>
                <a:gd name="T15" fmla="*/ 221 h 1092"/>
                <a:gd name="T16" fmla="*/ 765 w 1102"/>
                <a:gd name="T17" fmla="*/ 216 h 1092"/>
                <a:gd name="T18" fmla="*/ 823 w 1102"/>
                <a:gd name="T19" fmla="*/ 125 h 1092"/>
                <a:gd name="T20" fmla="*/ 900 w 1102"/>
                <a:gd name="T21" fmla="*/ 77 h 1092"/>
                <a:gd name="T22" fmla="*/ 1054 w 1102"/>
                <a:gd name="T23" fmla="*/ 115 h 1092"/>
                <a:gd name="T24" fmla="*/ 1102 w 1102"/>
                <a:gd name="T25" fmla="*/ 173 h 1092"/>
                <a:gd name="T26" fmla="*/ 1073 w 1102"/>
                <a:gd name="T27" fmla="*/ 235 h 1092"/>
                <a:gd name="T28" fmla="*/ 1034 w 1102"/>
                <a:gd name="T29" fmla="*/ 293 h 1092"/>
                <a:gd name="T30" fmla="*/ 986 w 1102"/>
                <a:gd name="T31" fmla="*/ 336 h 1092"/>
                <a:gd name="T32" fmla="*/ 919 w 1102"/>
                <a:gd name="T33" fmla="*/ 361 h 1092"/>
                <a:gd name="T34" fmla="*/ 880 w 1102"/>
                <a:gd name="T35" fmla="*/ 413 h 1092"/>
                <a:gd name="T36" fmla="*/ 914 w 1102"/>
                <a:gd name="T37" fmla="*/ 476 h 1092"/>
                <a:gd name="T38" fmla="*/ 957 w 1102"/>
                <a:gd name="T39" fmla="*/ 529 h 1092"/>
                <a:gd name="T40" fmla="*/ 1015 w 1102"/>
                <a:gd name="T41" fmla="*/ 558 h 1092"/>
                <a:gd name="T42" fmla="*/ 1073 w 1102"/>
                <a:gd name="T43" fmla="*/ 601 h 1092"/>
                <a:gd name="T44" fmla="*/ 1054 w 1102"/>
                <a:gd name="T45" fmla="*/ 635 h 1092"/>
                <a:gd name="T46" fmla="*/ 991 w 1102"/>
                <a:gd name="T47" fmla="*/ 640 h 1092"/>
                <a:gd name="T48" fmla="*/ 919 w 1102"/>
                <a:gd name="T49" fmla="*/ 664 h 1092"/>
                <a:gd name="T50" fmla="*/ 861 w 1102"/>
                <a:gd name="T51" fmla="*/ 693 h 1092"/>
                <a:gd name="T52" fmla="*/ 842 w 1102"/>
                <a:gd name="T53" fmla="*/ 760 h 1092"/>
                <a:gd name="T54" fmla="*/ 818 w 1102"/>
                <a:gd name="T55" fmla="*/ 818 h 1092"/>
                <a:gd name="T56" fmla="*/ 784 w 1102"/>
                <a:gd name="T57" fmla="*/ 837 h 1092"/>
                <a:gd name="T58" fmla="*/ 736 w 1102"/>
                <a:gd name="T59" fmla="*/ 808 h 1092"/>
                <a:gd name="T60" fmla="*/ 712 w 1102"/>
                <a:gd name="T61" fmla="*/ 875 h 1092"/>
                <a:gd name="T62" fmla="*/ 674 w 1102"/>
                <a:gd name="T63" fmla="*/ 928 h 1092"/>
                <a:gd name="T64" fmla="*/ 587 w 1102"/>
                <a:gd name="T65" fmla="*/ 909 h 1092"/>
                <a:gd name="T66" fmla="*/ 515 w 1102"/>
                <a:gd name="T67" fmla="*/ 890 h 1092"/>
                <a:gd name="T68" fmla="*/ 515 w 1102"/>
                <a:gd name="T69" fmla="*/ 948 h 1092"/>
                <a:gd name="T70" fmla="*/ 524 w 1102"/>
                <a:gd name="T71" fmla="*/ 1020 h 1092"/>
                <a:gd name="T72" fmla="*/ 529 w 1102"/>
                <a:gd name="T73" fmla="*/ 1087 h 1092"/>
                <a:gd name="T74" fmla="*/ 457 w 1102"/>
                <a:gd name="T75" fmla="*/ 1063 h 1092"/>
                <a:gd name="T76" fmla="*/ 428 w 1102"/>
                <a:gd name="T77" fmla="*/ 1025 h 1092"/>
                <a:gd name="T78" fmla="*/ 351 w 1102"/>
                <a:gd name="T79" fmla="*/ 1025 h 1092"/>
                <a:gd name="T80" fmla="*/ 294 w 1102"/>
                <a:gd name="T81" fmla="*/ 981 h 1092"/>
                <a:gd name="T82" fmla="*/ 231 w 1102"/>
                <a:gd name="T83" fmla="*/ 976 h 1092"/>
                <a:gd name="T84" fmla="*/ 168 w 1102"/>
                <a:gd name="T85" fmla="*/ 1010 h 1092"/>
                <a:gd name="T86" fmla="*/ 101 w 1102"/>
                <a:gd name="T87" fmla="*/ 1025 h 1092"/>
                <a:gd name="T88" fmla="*/ 24 w 1102"/>
                <a:gd name="T89" fmla="*/ 1029 h 1092"/>
                <a:gd name="T90" fmla="*/ 14 w 1102"/>
                <a:gd name="T91" fmla="*/ 943 h 1092"/>
                <a:gd name="T92" fmla="*/ 10 w 1102"/>
                <a:gd name="T93" fmla="*/ 847 h 1092"/>
                <a:gd name="T94" fmla="*/ 19 w 1102"/>
                <a:gd name="T95" fmla="*/ 789 h 1092"/>
                <a:gd name="T96" fmla="*/ 87 w 1102"/>
                <a:gd name="T97" fmla="*/ 789 h 1092"/>
                <a:gd name="T98" fmla="*/ 140 w 1102"/>
                <a:gd name="T99" fmla="*/ 765 h 1092"/>
                <a:gd name="T100" fmla="*/ 140 w 1102"/>
                <a:gd name="T101" fmla="*/ 697 h 1092"/>
                <a:gd name="T102" fmla="*/ 178 w 1102"/>
                <a:gd name="T103" fmla="*/ 668 h 1092"/>
                <a:gd name="T104" fmla="*/ 231 w 1102"/>
                <a:gd name="T105" fmla="*/ 659 h 1092"/>
                <a:gd name="T106" fmla="*/ 250 w 1102"/>
                <a:gd name="T107" fmla="*/ 596 h 1092"/>
                <a:gd name="T108" fmla="*/ 298 w 1102"/>
                <a:gd name="T109" fmla="*/ 563 h 1092"/>
                <a:gd name="T110" fmla="*/ 351 w 1102"/>
                <a:gd name="T111" fmla="*/ 553 h 1092"/>
                <a:gd name="T112" fmla="*/ 419 w 1102"/>
                <a:gd name="T113" fmla="*/ 524 h 1092"/>
                <a:gd name="T114" fmla="*/ 385 w 1102"/>
                <a:gd name="T115" fmla="*/ 476 h 1092"/>
                <a:gd name="T116" fmla="*/ 380 w 1102"/>
                <a:gd name="T117" fmla="*/ 409 h 1092"/>
                <a:gd name="T118" fmla="*/ 438 w 1102"/>
                <a:gd name="T119" fmla="*/ 385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02" h="1092">
                  <a:moveTo>
                    <a:pt x="274" y="0"/>
                  </a:moveTo>
                  <a:lnTo>
                    <a:pt x="279" y="0"/>
                  </a:lnTo>
                  <a:lnTo>
                    <a:pt x="284" y="0"/>
                  </a:lnTo>
                  <a:lnTo>
                    <a:pt x="289" y="0"/>
                  </a:lnTo>
                  <a:lnTo>
                    <a:pt x="294" y="0"/>
                  </a:lnTo>
                  <a:lnTo>
                    <a:pt x="298" y="0"/>
                  </a:lnTo>
                  <a:lnTo>
                    <a:pt x="303" y="0"/>
                  </a:lnTo>
                  <a:lnTo>
                    <a:pt x="308" y="0"/>
                  </a:lnTo>
                  <a:lnTo>
                    <a:pt x="308" y="4"/>
                  </a:lnTo>
                  <a:lnTo>
                    <a:pt x="313" y="4"/>
                  </a:lnTo>
                  <a:lnTo>
                    <a:pt x="318" y="4"/>
                  </a:lnTo>
                  <a:lnTo>
                    <a:pt x="322" y="4"/>
                  </a:lnTo>
                  <a:lnTo>
                    <a:pt x="327" y="4"/>
                  </a:lnTo>
                  <a:lnTo>
                    <a:pt x="327" y="9"/>
                  </a:lnTo>
                  <a:lnTo>
                    <a:pt x="332" y="9"/>
                  </a:lnTo>
                  <a:lnTo>
                    <a:pt x="332" y="14"/>
                  </a:lnTo>
                  <a:lnTo>
                    <a:pt x="332" y="19"/>
                  </a:lnTo>
                  <a:lnTo>
                    <a:pt x="337" y="24"/>
                  </a:lnTo>
                  <a:lnTo>
                    <a:pt x="337" y="28"/>
                  </a:lnTo>
                  <a:lnTo>
                    <a:pt x="342" y="33"/>
                  </a:lnTo>
                  <a:lnTo>
                    <a:pt x="346" y="38"/>
                  </a:lnTo>
                  <a:lnTo>
                    <a:pt x="351" y="43"/>
                  </a:lnTo>
                  <a:lnTo>
                    <a:pt x="351" y="48"/>
                  </a:lnTo>
                  <a:lnTo>
                    <a:pt x="356" y="48"/>
                  </a:lnTo>
                  <a:lnTo>
                    <a:pt x="361" y="53"/>
                  </a:lnTo>
                  <a:lnTo>
                    <a:pt x="366" y="53"/>
                  </a:lnTo>
                  <a:lnTo>
                    <a:pt x="370" y="57"/>
                  </a:lnTo>
                  <a:lnTo>
                    <a:pt x="375" y="57"/>
                  </a:lnTo>
                  <a:lnTo>
                    <a:pt x="380" y="57"/>
                  </a:lnTo>
                  <a:lnTo>
                    <a:pt x="385" y="57"/>
                  </a:lnTo>
                  <a:lnTo>
                    <a:pt x="385" y="62"/>
                  </a:lnTo>
                  <a:lnTo>
                    <a:pt x="380" y="62"/>
                  </a:lnTo>
                  <a:lnTo>
                    <a:pt x="380" y="72"/>
                  </a:lnTo>
                  <a:lnTo>
                    <a:pt x="385" y="72"/>
                  </a:lnTo>
                  <a:lnTo>
                    <a:pt x="390" y="72"/>
                  </a:lnTo>
                  <a:lnTo>
                    <a:pt x="390" y="77"/>
                  </a:lnTo>
                  <a:lnTo>
                    <a:pt x="395" y="77"/>
                  </a:lnTo>
                  <a:lnTo>
                    <a:pt x="399" y="77"/>
                  </a:lnTo>
                  <a:lnTo>
                    <a:pt x="404" y="77"/>
                  </a:lnTo>
                  <a:lnTo>
                    <a:pt x="409" y="77"/>
                  </a:lnTo>
                  <a:lnTo>
                    <a:pt x="414" y="77"/>
                  </a:lnTo>
                  <a:lnTo>
                    <a:pt x="419" y="77"/>
                  </a:lnTo>
                  <a:lnTo>
                    <a:pt x="423" y="77"/>
                  </a:lnTo>
                  <a:lnTo>
                    <a:pt x="428" y="77"/>
                  </a:lnTo>
                  <a:lnTo>
                    <a:pt x="433" y="77"/>
                  </a:lnTo>
                  <a:lnTo>
                    <a:pt x="438" y="77"/>
                  </a:lnTo>
                  <a:lnTo>
                    <a:pt x="443" y="81"/>
                  </a:lnTo>
                  <a:lnTo>
                    <a:pt x="447" y="81"/>
                  </a:lnTo>
                  <a:lnTo>
                    <a:pt x="452" y="81"/>
                  </a:lnTo>
                  <a:lnTo>
                    <a:pt x="457" y="81"/>
                  </a:lnTo>
                  <a:lnTo>
                    <a:pt x="462" y="81"/>
                  </a:lnTo>
                  <a:lnTo>
                    <a:pt x="462" y="77"/>
                  </a:lnTo>
                  <a:lnTo>
                    <a:pt x="467" y="72"/>
                  </a:lnTo>
                  <a:lnTo>
                    <a:pt x="476" y="72"/>
                  </a:lnTo>
                  <a:lnTo>
                    <a:pt x="481" y="67"/>
                  </a:lnTo>
                  <a:lnTo>
                    <a:pt x="486" y="67"/>
                  </a:lnTo>
                  <a:lnTo>
                    <a:pt x="491" y="67"/>
                  </a:lnTo>
                  <a:lnTo>
                    <a:pt x="500" y="67"/>
                  </a:lnTo>
                  <a:lnTo>
                    <a:pt x="510" y="62"/>
                  </a:lnTo>
                  <a:lnTo>
                    <a:pt x="515" y="62"/>
                  </a:lnTo>
                  <a:lnTo>
                    <a:pt x="524" y="57"/>
                  </a:lnTo>
                  <a:lnTo>
                    <a:pt x="534" y="57"/>
                  </a:lnTo>
                  <a:lnTo>
                    <a:pt x="539" y="57"/>
                  </a:lnTo>
                  <a:lnTo>
                    <a:pt x="539" y="53"/>
                  </a:lnTo>
                  <a:lnTo>
                    <a:pt x="544" y="53"/>
                  </a:lnTo>
                  <a:lnTo>
                    <a:pt x="549" y="53"/>
                  </a:lnTo>
                  <a:lnTo>
                    <a:pt x="553" y="53"/>
                  </a:lnTo>
                  <a:lnTo>
                    <a:pt x="558" y="57"/>
                  </a:lnTo>
                  <a:lnTo>
                    <a:pt x="563" y="57"/>
                  </a:lnTo>
                  <a:lnTo>
                    <a:pt x="568" y="57"/>
                  </a:lnTo>
                  <a:lnTo>
                    <a:pt x="573" y="62"/>
                  </a:lnTo>
                  <a:lnTo>
                    <a:pt x="573" y="67"/>
                  </a:lnTo>
                  <a:lnTo>
                    <a:pt x="577" y="67"/>
                  </a:lnTo>
                  <a:lnTo>
                    <a:pt x="577" y="72"/>
                  </a:lnTo>
                  <a:lnTo>
                    <a:pt x="577" y="77"/>
                  </a:lnTo>
                  <a:lnTo>
                    <a:pt x="582" y="77"/>
                  </a:lnTo>
                  <a:lnTo>
                    <a:pt x="587" y="86"/>
                  </a:lnTo>
                  <a:lnTo>
                    <a:pt x="592" y="86"/>
                  </a:lnTo>
                  <a:lnTo>
                    <a:pt x="597" y="86"/>
                  </a:lnTo>
                  <a:lnTo>
                    <a:pt x="597" y="91"/>
                  </a:lnTo>
                  <a:lnTo>
                    <a:pt x="601" y="91"/>
                  </a:lnTo>
                  <a:lnTo>
                    <a:pt x="606" y="91"/>
                  </a:lnTo>
                  <a:lnTo>
                    <a:pt x="611" y="91"/>
                  </a:lnTo>
                  <a:lnTo>
                    <a:pt x="616" y="96"/>
                  </a:lnTo>
                  <a:lnTo>
                    <a:pt x="611" y="96"/>
                  </a:lnTo>
                  <a:lnTo>
                    <a:pt x="611" y="105"/>
                  </a:lnTo>
                  <a:lnTo>
                    <a:pt x="611" y="110"/>
                  </a:lnTo>
                  <a:lnTo>
                    <a:pt x="611" y="115"/>
                  </a:lnTo>
                  <a:lnTo>
                    <a:pt x="616" y="115"/>
                  </a:lnTo>
                  <a:lnTo>
                    <a:pt x="616" y="120"/>
                  </a:lnTo>
                  <a:lnTo>
                    <a:pt x="616" y="125"/>
                  </a:lnTo>
                  <a:lnTo>
                    <a:pt x="616" y="130"/>
                  </a:lnTo>
                  <a:lnTo>
                    <a:pt x="616" y="134"/>
                  </a:lnTo>
                  <a:lnTo>
                    <a:pt x="616" y="139"/>
                  </a:lnTo>
                  <a:lnTo>
                    <a:pt x="621" y="139"/>
                  </a:lnTo>
                  <a:lnTo>
                    <a:pt x="621" y="144"/>
                  </a:lnTo>
                  <a:lnTo>
                    <a:pt x="621" y="149"/>
                  </a:lnTo>
                  <a:lnTo>
                    <a:pt x="621" y="154"/>
                  </a:lnTo>
                  <a:lnTo>
                    <a:pt x="621" y="158"/>
                  </a:lnTo>
                  <a:lnTo>
                    <a:pt x="616" y="158"/>
                  </a:lnTo>
                  <a:lnTo>
                    <a:pt x="621" y="163"/>
                  </a:lnTo>
                  <a:lnTo>
                    <a:pt x="625" y="163"/>
                  </a:lnTo>
                  <a:lnTo>
                    <a:pt x="625" y="168"/>
                  </a:lnTo>
                  <a:lnTo>
                    <a:pt x="630" y="173"/>
                  </a:lnTo>
                  <a:lnTo>
                    <a:pt x="630" y="178"/>
                  </a:lnTo>
                  <a:lnTo>
                    <a:pt x="635" y="178"/>
                  </a:lnTo>
                  <a:lnTo>
                    <a:pt x="635" y="182"/>
                  </a:lnTo>
                  <a:lnTo>
                    <a:pt x="635" y="187"/>
                  </a:lnTo>
                  <a:lnTo>
                    <a:pt x="635" y="192"/>
                  </a:lnTo>
                  <a:lnTo>
                    <a:pt x="635" y="197"/>
                  </a:lnTo>
                  <a:lnTo>
                    <a:pt x="635" y="202"/>
                  </a:lnTo>
                  <a:lnTo>
                    <a:pt x="630" y="207"/>
                  </a:lnTo>
                  <a:lnTo>
                    <a:pt x="630" y="211"/>
                  </a:lnTo>
                  <a:lnTo>
                    <a:pt x="635" y="211"/>
                  </a:lnTo>
                  <a:lnTo>
                    <a:pt x="640" y="211"/>
                  </a:lnTo>
                  <a:lnTo>
                    <a:pt x="645" y="211"/>
                  </a:lnTo>
                  <a:lnTo>
                    <a:pt x="650" y="211"/>
                  </a:lnTo>
                  <a:lnTo>
                    <a:pt x="654" y="211"/>
                  </a:lnTo>
                  <a:lnTo>
                    <a:pt x="659" y="211"/>
                  </a:lnTo>
                  <a:lnTo>
                    <a:pt x="664" y="211"/>
                  </a:lnTo>
                  <a:lnTo>
                    <a:pt x="664" y="216"/>
                  </a:lnTo>
                  <a:lnTo>
                    <a:pt x="669" y="216"/>
                  </a:lnTo>
                  <a:lnTo>
                    <a:pt x="669" y="221"/>
                  </a:lnTo>
                  <a:lnTo>
                    <a:pt x="674" y="226"/>
                  </a:lnTo>
                  <a:lnTo>
                    <a:pt x="678" y="226"/>
                  </a:lnTo>
                  <a:lnTo>
                    <a:pt x="683" y="231"/>
                  </a:lnTo>
                  <a:lnTo>
                    <a:pt x="688" y="226"/>
                  </a:lnTo>
                  <a:lnTo>
                    <a:pt x="693" y="226"/>
                  </a:lnTo>
                  <a:lnTo>
                    <a:pt x="698" y="226"/>
                  </a:lnTo>
                  <a:lnTo>
                    <a:pt x="702" y="221"/>
                  </a:lnTo>
                  <a:lnTo>
                    <a:pt x="707" y="221"/>
                  </a:lnTo>
                  <a:lnTo>
                    <a:pt x="712" y="216"/>
                  </a:lnTo>
                  <a:lnTo>
                    <a:pt x="717" y="216"/>
                  </a:lnTo>
                  <a:lnTo>
                    <a:pt x="717" y="221"/>
                  </a:lnTo>
                  <a:lnTo>
                    <a:pt x="722" y="221"/>
                  </a:lnTo>
                  <a:lnTo>
                    <a:pt x="727" y="221"/>
                  </a:lnTo>
                  <a:lnTo>
                    <a:pt x="731" y="226"/>
                  </a:lnTo>
                  <a:lnTo>
                    <a:pt x="731" y="231"/>
                  </a:lnTo>
                  <a:lnTo>
                    <a:pt x="736" y="235"/>
                  </a:lnTo>
                  <a:lnTo>
                    <a:pt x="741" y="235"/>
                  </a:lnTo>
                  <a:lnTo>
                    <a:pt x="746" y="240"/>
                  </a:lnTo>
                  <a:lnTo>
                    <a:pt x="751" y="240"/>
                  </a:lnTo>
                  <a:lnTo>
                    <a:pt x="755" y="240"/>
                  </a:lnTo>
                  <a:lnTo>
                    <a:pt x="755" y="245"/>
                  </a:lnTo>
                  <a:lnTo>
                    <a:pt x="760" y="245"/>
                  </a:lnTo>
                  <a:lnTo>
                    <a:pt x="765" y="240"/>
                  </a:lnTo>
                  <a:lnTo>
                    <a:pt x="770" y="240"/>
                  </a:lnTo>
                  <a:lnTo>
                    <a:pt x="770" y="235"/>
                  </a:lnTo>
                  <a:lnTo>
                    <a:pt x="770" y="231"/>
                  </a:lnTo>
                  <a:lnTo>
                    <a:pt x="775" y="226"/>
                  </a:lnTo>
                  <a:lnTo>
                    <a:pt x="770" y="226"/>
                  </a:lnTo>
                  <a:lnTo>
                    <a:pt x="770" y="221"/>
                  </a:lnTo>
                  <a:lnTo>
                    <a:pt x="765" y="216"/>
                  </a:lnTo>
                  <a:lnTo>
                    <a:pt x="760" y="216"/>
                  </a:lnTo>
                  <a:lnTo>
                    <a:pt x="760" y="211"/>
                  </a:lnTo>
                  <a:lnTo>
                    <a:pt x="760" y="207"/>
                  </a:lnTo>
                  <a:lnTo>
                    <a:pt x="760" y="202"/>
                  </a:lnTo>
                  <a:lnTo>
                    <a:pt x="765" y="197"/>
                  </a:lnTo>
                  <a:lnTo>
                    <a:pt x="770" y="192"/>
                  </a:lnTo>
                  <a:lnTo>
                    <a:pt x="775" y="187"/>
                  </a:lnTo>
                  <a:lnTo>
                    <a:pt x="779" y="178"/>
                  </a:lnTo>
                  <a:lnTo>
                    <a:pt x="784" y="173"/>
                  </a:lnTo>
                  <a:lnTo>
                    <a:pt x="789" y="168"/>
                  </a:lnTo>
                  <a:lnTo>
                    <a:pt x="794" y="163"/>
                  </a:lnTo>
                  <a:lnTo>
                    <a:pt x="799" y="154"/>
                  </a:lnTo>
                  <a:lnTo>
                    <a:pt x="803" y="139"/>
                  </a:lnTo>
                  <a:lnTo>
                    <a:pt x="803" y="134"/>
                  </a:lnTo>
                  <a:lnTo>
                    <a:pt x="808" y="130"/>
                  </a:lnTo>
                  <a:lnTo>
                    <a:pt x="813" y="125"/>
                  </a:lnTo>
                  <a:lnTo>
                    <a:pt x="823" y="125"/>
                  </a:lnTo>
                  <a:lnTo>
                    <a:pt x="828" y="120"/>
                  </a:lnTo>
                  <a:lnTo>
                    <a:pt x="832" y="115"/>
                  </a:lnTo>
                  <a:lnTo>
                    <a:pt x="837" y="105"/>
                  </a:lnTo>
                  <a:lnTo>
                    <a:pt x="837" y="101"/>
                  </a:lnTo>
                  <a:lnTo>
                    <a:pt x="837" y="96"/>
                  </a:lnTo>
                  <a:lnTo>
                    <a:pt x="842" y="96"/>
                  </a:lnTo>
                  <a:lnTo>
                    <a:pt x="842" y="91"/>
                  </a:lnTo>
                  <a:lnTo>
                    <a:pt x="847" y="81"/>
                  </a:lnTo>
                  <a:lnTo>
                    <a:pt x="852" y="81"/>
                  </a:lnTo>
                  <a:lnTo>
                    <a:pt x="856" y="81"/>
                  </a:lnTo>
                  <a:lnTo>
                    <a:pt x="861" y="81"/>
                  </a:lnTo>
                  <a:lnTo>
                    <a:pt x="871" y="81"/>
                  </a:lnTo>
                  <a:lnTo>
                    <a:pt x="876" y="86"/>
                  </a:lnTo>
                  <a:lnTo>
                    <a:pt x="880" y="86"/>
                  </a:lnTo>
                  <a:lnTo>
                    <a:pt x="890" y="81"/>
                  </a:lnTo>
                  <a:lnTo>
                    <a:pt x="895" y="77"/>
                  </a:lnTo>
                  <a:lnTo>
                    <a:pt x="900" y="77"/>
                  </a:lnTo>
                  <a:lnTo>
                    <a:pt x="905" y="72"/>
                  </a:lnTo>
                  <a:lnTo>
                    <a:pt x="914" y="72"/>
                  </a:lnTo>
                  <a:lnTo>
                    <a:pt x="933" y="72"/>
                  </a:lnTo>
                  <a:lnTo>
                    <a:pt x="943" y="77"/>
                  </a:lnTo>
                  <a:lnTo>
                    <a:pt x="957" y="72"/>
                  </a:lnTo>
                  <a:lnTo>
                    <a:pt x="962" y="72"/>
                  </a:lnTo>
                  <a:lnTo>
                    <a:pt x="972" y="77"/>
                  </a:lnTo>
                  <a:lnTo>
                    <a:pt x="977" y="77"/>
                  </a:lnTo>
                  <a:lnTo>
                    <a:pt x="986" y="77"/>
                  </a:lnTo>
                  <a:lnTo>
                    <a:pt x="991" y="81"/>
                  </a:lnTo>
                  <a:lnTo>
                    <a:pt x="996" y="86"/>
                  </a:lnTo>
                  <a:lnTo>
                    <a:pt x="1010" y="96"/>
                  </a:lnTo>
                  <a:lnTo>
                    <a:pt x="1015" y="101"/>
                  </a:lnTo>
                  <a:lnTo>
                    <a:pt x="1030" y="110"/>
                  </a:lnTo>
                  <a:lnTo>
                    <a:pt x="1034" y="110"/>
                  </a:lnTo>
                  <a:lnTo>
                    <a:pt x="1044" y="115"/>
                  </a:lnTo>
                  <a:lnTo>
                    <a:pt x="1054" y="115"/>
                  </a:lnTo>
                  <a:lnTo>
                    <a:pt x="1058" y="120"/>
                  </a:lnTo>
                  <a:lnTo>
                    <a:pt x="1063" y="120"/>
                  </a:lnTo>
                  <a:lnTo>
                    <a:pt x="1073" y="125"/>
                  </a:lnTo>
                  <a:lnTo>
                    <a:pt x="1083" y="130"/>
                  </a:lnTo>
                  <a:lnTo>
                    <a:pt x="1083" y="134"/>
                  </a:lnTo>
                  <a:lnTo>
                    <a:pt x="1087" y="134"/>
                  </a:lnTo>
                  <a:lnTo>
                    <a:pt x="1087" y="139"/>
                  </a:lnTo>
                  <a:lnTo>
                    <a:pt x="1092" y="139"/>
                  </a:lnTo>
                  <a:lnTo>
                    <a:pt x="1092" y="144"/>
                  </a:lnTo>
                  <a:lnTo>
                    <a:pt x="1097" y="144"/>
                  </a:lnTo>
                  <a:lnTo>
                    <a:pt x="1097" y="149"/>
                  </a:lnTo>
                  <a:lnTo>
                    <a:pt x="1097" y="154"/>
                  </a:lnTo>
                  <a:lnTo>
                    <a:pt x="1097" y="158"/>
                  </a:lnTo>
                  <a:lnTo>
                    <a:pt x="1097" y="163"/>
                  </a:lnTo>
                  <a:lnTo>
                    <a:pt x="1102" y="163"/>
                  </a:lnTo>
                  <a:lnTo>
                    <a:pt x="1102" y="168"/>
                  </a:lnTo>
                  <a:lnTo>
                    <a:pt x="1102" y="173"/>
                  </a:lnTo>
                  <a:lnTo>
                    <a:pt x="1102" y="178"/>
                  </a:lnTo>
                  <a:lnTo>
                    <a:pt x="1102" y="182"/>
                  </a:lnTo>
                  <a:lnTo>
                    <a:pt x="1102" y="187"/>
                  </a:lnTo>
                  <a:lnTo>
                    <a:pt x="1102" y="192"/>
                  </a:lnTo>
                  <a:lnTo>
                    <a:pt x="1097" y="192"/>
                  </a:lnTo>
                  <a:lnTo>
                    <a:pt x="1097" y="197"/>
                  </a:lnTo>
                  <a:lnTo>
                    <a:pt x="1097" y="202"/>
                  </a:lnTo>
                  <a:lnTo>
                    <a:pt x="1092" y="207"/>
                  </a:lnTo>
                  <a:lnTo>
                    <a:pt x="1087" y="207"/>
                  </a:lnTo>
                  <a:lnTo>
                    <a:pt x="1087" y="211"/>
                  </a:lnTo>
                  <a:lnTo>
                    <a:pt x="1087" y="216"/>
                  </a:lnTo>
                  <a:lnTo>
                    <a:pt x="1087" y="221"/>
                  </a:lnTo>
                  <a:lnTo>
                    <a:pt x="1083" y="221"/>
                  </a:lnTo>
                  <a:lnTo>
                    <a:pt x="1083" y="226"/>
                  </a:lnTo>
                  <a:lnTo>
                    <a:pt x="1078" y="231"/>
                  </a:lnTo>
                  <a:lnTo>
                    <a:pt x="1078" y="235"/>
                  </a:lnTo>
                  <a:lnTo>
                    <a:pt x="1073" y="235"/>
                  </a:lnTo>
                  <a:lnTo>
                    <a:pt x="1073" y="240"/>
                  </a:lnTo>
                  <a:lnTo>
                    <a:pt x="1073" y="245"/>
                  </a:lnTo>
                  <a:lnTo>
                    <a:pt x="1068" y="245"/>
                  </a:lnTo>
                  <a:lnTo>
                    <a:pt x="1063" y="245"/>
                  </a:lnTo>
                  <a:lnTo>
                    <a:pt x="1063" y="250"/>
                  </a:lnTo>
                  <a:lnTo>
                    <a:pt x="1063" y="255"/>
                  </a:lnTo>
                  <a:lnTo>
                    <a:pt x="1058" y="259"/>
                  </a:lnTo>
                  <a:lnTo>
                    <a:pt x="1063" y="264"/>
                  </a:lnTo>
                  <a:lnTo>
                    <a:pt x="1058" y="264"/>
                  </a:lnTo>
                  <a:lnTo>
                    <a:pt x="1058" y="269"/>
                  </a:lnTo>
                  <a:lnTo>
                    <a:pt x="1054" y="274"/>
                  </a:lnTo>
                  <a:lnTo>
                    <a:pt x="1049" y="279"/>
                  </a:lnTo>
                  <a:lnTo>
                    <a:pt x="1044" y="279"/>
                  </a:lnTo>
                  <a:lnTo>
                    <a:pt x="1044" y="284"/>
                  </a:lnTo>
                  <a:lnTo>
                    <a:pt x="1039" y="284"/>
                  </a:lnTo>
                  <a:lnTo>
                    <a:pt x="1034" y="288"/>
                  </a:lnTo>
                  <a:lnTo>
                    <a:pt x="1034" y="293"/>
                  </a:lnTo>
                  <a:lnTo>
                    <a:pt x="1030" y="293"/>
                  </a:lnTo>
                  <a:lnTo>
                    <a:pt x="1030" y="298"/>
                  </a:lnTo>
                  <a:lnTo>
                    <a:pt x="1025" y="303"/>
                  </a:lnTo>
                  <a:lnTo>
                    <a:pt x="1025" y="308"/>
                  </a:lnTo>
                  <a:lnTo>
                    <a:pt x="1020" y="308"/>
                  </a:lnTo>
                  <a:lnTo>
                    <a:pt x="1020" y="312"/>
                  </a:lnTo>
                  <a:lnTo>
                    <a:pt x="1020" y="317"/>
                  </a:lnTo>
                  <a:lnTo>
                    <a:pt x="1015" y="317"/>
                  </a:lnTo>
                  <a:lnTo>
                    <a:pt x="1010" y="317"/>
                  </a:lnTo>
                  <a:lnTo>
                    <a:pt x="1006" y="322"/>
                  </a:lnTo>
                  <a:lnTo>
                    <a:pt x="1001" y="322"/>
                  </a:lnTo>
                  <a:lnTo>
                    <a:pt x="1001" y="327"/>
                  </a:lnTo>
                  <a:lnTo>
                    <a:pt x="996" y="327"/>
                  </a:lnTo>
                  <a:lnTo>
                    <a:pt x="996" y="332"/>
                  </a:lnTo>
                  <a:lnTo>
                    <a:pt x="991" y="332"/>
                  </a:lnTo>
                  <a:lnTo>
                    <a:pt x="991" y="336"/>
                  </a:lnTo>
                  <a:lnTo>
                    <a:pt x="986" y="336"/>
                  </a:lnTo>
                  <a:lnTo>
                    <a:pt x="982" y="341"/>
                  </a:lnTo>
                  <a:lnTo>
                    <a:pt x="977" y="346"/>
                  </a:lnTo>
                  <a:lnTo>
                    <a:pt x="977" y="351"/>
                  </a:lnTo>
                  <a:lnTo>
                    <a:pt x="972" y="351"/>
                  </a:lnTo>
                  <a:lnTo>
                    <a:pt x="967" y="351"/>
                  </a:lnTo>
                  <a:lnTo>
                    <a:pt x="967" y="356"/>
                  </a:lnTo>
                  <a:lnTo>
                    <a:pt x="962" y="356"/>
                  </a:lnTo>
                  <a:lnTo>
                    <a:pt x="957" y="356"/>
                  </a:lnTo>
                  <a:lnTo>
                    <a:pt x="957" y="361"/>
                  </a:lnTo>
                  <a:lnTo>
                    <a:pt x="953" y="361"/>
                  </a:lnTo>
                  <a:lnTo>
                    <a:pt x="948" y="361"/>
                  </a:lnTo>
                  <a:lnTo>
                    <a:pt x="943" y="361"/>
                  </a:lnTo>
                  <a:lnTo>
                    <a:pt x="938" y="361"/>
                  </a:lnTo>
                  <a:lnTo>
                    <a:pt x="933" y="361"/>
                  </a:lnTo>
                  <a:lnTo>
                    <a:pt x="929" y="361"/>
                  </a:lnTo>
                  <a:lnTo>
                    <a:pt x="924" y="361"/>
                  </a:lnTo>
                  <a:lnTo>
                    <a:pt x="919" y="361"/>
                  </a:lnTo>
                  <a:lnTo>
                    <a:pt x="914" y="361"/>
                  </a:lnTo>
                  <a:lnTo>
                    <a:pt x="909" y="361"/>
                  </a:lnTo>
                  <a:lnTo>
                    <a:pt x="905" y="361"/>
                  </a:lnTo>
                  <a:lnTo>
                    <a:pt x="905" y="365"/>
                  </a:lnTo>
                  <a:lnTo>
                    <a:pt x="900" y="365"/>
                  </a:lnTo>
                  <a:lnTo>
                    <a:pt x="895" y="370"/>
                  </a:lnTo>
                  <a:lnTo>
                    <a:pt x="890" y="370"/>
                  </a:lnTo>
                  <a:lnTo>
                    <a:pt x="885" y="370"/>
                  </a:lnTo>
                  <a:lnTo>
                    <a:pt x="885" y="375"/>
                  </a:lnTo>
                  <a:lnTo>
                    <a:pt x="885" y="380"/>
                  </a:lnTo>
                  <a:lnTo>
                    <a:pt x="885" y="385"/>
                  </a:lnTo>
                  <a:lnTo>
                    <a:pt x="885" y="389"/>
                  </a:lnTo>
                  <a:lnTo>
                    <a:pt x="880" y="394"/>
                  </a:lnTo>
                  <a:lnTo>
                    <a:pt x="880" y="399"/>
                  </a:lnTo>
                  <a:lnTo>
                    <a:pt x="880" y="404"/>
                  </a:lnTo>
                  <a:lnTo>
                    <a:pt x="880" y="409"/>
                  </a:lnTo>
                  <a:lnTo>
                    <a:pt x="880" y="413"/>
                  </a:lnTo>
                  <a:lnTo>
                    <a:pt x="880" y="418"/>
                  </a:lnTo>
                  <a:lnTo>
                    <a:pt x="885" y="423"/>
                  </a:lnTo>
                  <a:lnTo>
                    <a:pt x="885" y="428"/>
                  </a:lnTo>
                  <a:lnTo>
                    <a:pt x="890" y="428"/>
                  </a:lnTo>
                  <a:lnTo>
                    <a:pt x="890" y="433"/>
                  </a:lnTo>
                  <a:lnTo>
                    <a:pt x="890" y="437"/>
                  </a:lnTo>
                  <a:lnTo>
                    <a:pt x="895" y="437"/>
                  </a:lnTo>
                  <a:lnTo>
                    <a:pt x="895" y="442"/>
                  </a:lnTo>
                  <a:lnTo>
                    <a:pt x="900" y="447"/>
                  </a:lnTo>
                  <a:lnTo>
                    <a:pt x="900" y="452"/>
                  </a:lnTo>
                  <a:lnTo>
                    <a:pt x="900" y="457"/>
                  </a:lnTo>
                  <a:lnTo>
                    <a:pt x="905" y="457"/>
                  </a:lnTo>
                  <a:lnTo>
                    <a:pt x="905" y="462"/>
                  </a:lnTo>
                  <a:lnTo>
                    <a:pt x="905" y="466"/>
                  </a:lnTo>
                  <a:lnTo>
                    <a:pt x="909" y="466"/>
                  </a:lnTo>
                  <a:lnTo>
                    <a:pt x="909" y="471"/>
                  </a:lnTo>
                  <a:lnTo>
                    <a:pt x="914" y="476"/>
                  </a:lnTo>
                  <a:lnTo>
                    <a:pt x="914" y="481"/>
                  </a:lnTo>
                  <a:lnTo>
                    <a:pt x="914" y="486"/>
                  </a:lnTo>
                  <a:lnTo>
                    <a:pt x="919" y="486"/>
                  </a:lnTo>
                  <a:lnTo>
                    <a:pt x="919" y="490"/>
                  </a:lnTo>
                  <a:lnTo>
                    <a:pt x="919" y="495"/>
                  </a:lnTo>
                  <a:lnTo>
                    <a:pt x="924" y="500"/>
                  </a:lnTo>
                  <a:lnTo>
                    <a:pt x="929" y="505"/>
                  </a:lnTo>
                  <a:lnTo>
                    <a:pt x="933" y="505"/>
                  </a:lnTo>
                  <a:lnTo>
                    <a:pt x="933" y="510"/>
                  </a:lnTo>
                  <a:lnTo>
                    <a:pt x="938" y="510"/>
                  </a:lnTo>
                  <a:lnTo>
                    <a:pt x="938" y="514"/>
                  </a:lnTo>
                  <a:lnTo>
                    <a:pt x="943" y="514"/>
                  </a:lnTo>
                  <a:lnTo>
                    <a:pt x="943" y="519"/>
                  </a:lnTo>
                  <a:lnTo>
                    <a:pt x="943" y="524"/>
                  </a:lnTo>
                  <a:lnTo>
                    <a:pt x="948" y="524"/>
                  </a:lnTo>
                  <a:lnTo>
                    <a:pt x="953" y="529"/>
                  </a:lnTo>
                  <a:lnTo>
                    <a:pt x="957" y="529"/>
                  </a:lnTo>
                  <a:lnTo>
                    <a:pt x="957" y="534"/>
                  </a:lnTo>
                  <a:lnTo>
                    <a:pt x="957" y="539"/>
                  </a:lnTo>
                  <a:lnTo>
                    <a:pt x="953" y="539"/>
                  </a:lnTo>
                  <a:lnTo>
                    <a:pt x="957" y="539"/>
                  </a:lnTo>
                  <a:lnTo>
                    <a:pt x="962" y="543"/>
                  </a:lnTo>
                  <a:lnTo>
                    <a:pt x="967" y="543"/>
                  </a:lnTo>
                  <a:lnTo>
                    <a:pt x="967" y="548"/>
                  </a:lnTo>
                  <a:lnTo>
                    <a:pt x="972" y="548"/>
                  </a:lnTo>
                  <a:lnTo>
                    <a:pt x="977" y="548"/>
                  </a:lnTo>
                  <a:lnTo>
                    <a:pt x="977" y="553"/>
                  </a:lnTo>
                  <a:lnTo>
                    <a:pt x="982" y="553"/>
                  </a:lnTo>
                  <a:lnTo>
                    <a:pt x="986" y="553"/>
                  </a:lnTo>
                  <a:lnTo>
                    <a:pt x="991" y="553"/>
                  </a:lnTo>
                  <a:lnTo>
                    <a:pt x="996" y="558"/>
                  </a:lnTo>
                  <a:lnTo>
                    <a:pt x="1001" y="558"/>
                  </a:lnTo>
                  <a:lnTo>
                    <a:pt x="1006" y="558"/>
                  </a:lnTo>
                  <a:lnTo>
                    <a:pt x="1015" y="558"/>
                  </a:lnTo>
                  <a:lnTo>
                    <a:pt x="1020" y="558"/>
                  </a:lnTo>
                  <a:lnTo>
                    <a:pt x="1025" y="558"/>
                  </a:lnTo>
                  <a:lnTo>
                    <a:pt x="1030" y="563"/>
                  </a:lnTo>
                  <a:lnTo>
                    <a:pt x="1034" y="563"/>
                  </a:lnTo>
                  <a:lnTo>
                    <a:pt x="1039" y="558"/>
                  </a:lnTo>
                  <a:lnTo>
                    <a:pt x="1044" y="558"/>
                  </a:lnTo>
                  <a:lnTo>
                    <a:pt x="1044" y="563"/>
                  </a:lnTo>
                  <a:lnTo>
                    <a:pt x="1049" y="563"/>
                  </a:lnTo>
                  <a:lnTo>
                    <a:pt x="1054" y="567"/>
                  </a:lnTo>
                  <a:lnTo>
                    <a:pt x="1058" y="567"/>
                  </a:lnTo>
                  <a:lnTo>
                    <a:pt x="1058" y="572"/>
                  </a:lnTo>
                  <a:lnTo>
                    <a:pt x="1063" y="577"/>
                  </a:lnTo>
                  <a:lnTo>
                    <a:pt x="1063" y="582"/>
                  </a:lnTo>
                  <a:lnTo>
                    <a:pt x="1063" y="587"/>
                  </a:lnTo>
                  <a:lnTo>
                    <a:pt x="1068" y="591"/>
                  </a:lnTo>
                  <a:lnTo>
                    <a:pt x="1068" y="596"/>
                  </a:lnTo>
                  <a:lnTo>
                    <a:pt x="1073" y="601"/>
                  </a:lnTo>
                  <a:lnTo>
                    <a:pt x="1073" y="606"/>
                  </a:lnTo>
                  <a:lnTo>
                    <a:pt x="1078" y="606"/>
                  </a:lnTo>
                  <a:lnTo>
                    <a:pt x="1078" y="611"/>
                  </a:lnTo>
                  <a:lnTo>
                    <a:pt x="1078" y="616"/>
                  </a:lnTo>
                  <a:lnTo>
                    <a:pt x="1083" y="616"/>
                  </a:lnTo>
                  <a:lnTo>
                    <a:pt x="1083" y="620"/>
                  </a:lnTo>
                  <a:lnTo>
                    <a:pt x="1087" y="625"/>
                  </a:lnTo>
                  <a:lnTo>
                    <a:pt x="1087" y="630"/>
                  </a:lnTo>
                  <a:lnTo>
                    <a:pt x="1083" y="630"/>
                  </a:lnTo>
                  <a:lnTo>
                    <a:pt x="1083" y="635"/>
                  </a:lnTo>
                  <a:lnTo>
                    <a:pt x="1078" y="635"/>
                  </a:lnTo>
                  <a:lnTo>
                    <a:pt x="1078" y="630"/>
                  </a:lnTo>
                  <a:lnTo>
                    <a:pt x="1073" y="630"/>
                  </a:lnTo>
                  <a:lnTo>
                    <a:pt x="1073" y="625"/>
                  </a:lnTo>
                  <a:lnTo>
                    <a:pt x="1068" y="630"/>
                  </a:lnTo>
                  <a:lnTo>
                    <a:pt x="1063" y="630"/>
                  </a:lnTo>
                  <a:lnTo>
                    <a:pt x="1054" y="635"/>
                  </a:lnTo>
                  <a:lnTo>
                    <a:pt x="1049" y="635"/>
                  </a:lnTo>
                  <a:lnTo>
                    <a:pt x="1044" y="635"/>
                  </a:lnTo>
                  <a:lnTo>
                    <a:pt x="1044" y="640"/>
                  </a:lnTo>
                  <a:lnTo>
                    <a:pt x="1039" y="640"/>
                  </a:lnTo>
                  <a:lnTo>
                    <a:pt x="1039" y="644"/>
                  </a:lnTo>
                  <a:lnTo>
                    <a:pt x="1034" y="640"/>
                  </a:lnTo>
                  <a:lnTo>
                    <a:pt x="1030" y="640"/>
                  </a:lnTo>
                  <a:lnTo>
                    <a:pt x="1025" y="640"/>
                  </a:lnTo>
                  <a:lnTo>
                    <a:pt x="1020" y="640"/>
                  </a:lnTo>
                  <a:lnTo>
                    <a:pt x="1015" y="640"/>
                  </a:lnTo>
                  <a:lnTo>
                    <a:pt x="1010" y="640"/>
                  </a:lnTo>
                  <a:lnTo>
                    <a:pt x="1006" y="640"/>
                  </a:lnTo>
                  <a:lnTo>
                    <a:pt x="1006" y="635"/>
                  </a:lnTo>
                  <a:lnTo>
                    <a:pt x="1001" y="640"/>
                  </a:lnTo>
                  <a:lnTo>
                    <a:pt x="996" y="635"/>
                  </a:lnTo>
                  <a:lnTo>
                    <a:pt x="991" y="635"/>
                  </a:lnTo>
                  <a:lnTo>
                    <a:pt x="991" y="640"/>
                  </a:lnTo>
                  <a:lnTo>
                    <a:pt x="986" y="640"/>
                  </a:lnTo>
                  <a:lnTo>
                    <a:pt x="982" y="640"/>
                  </a:lnTo>
                  <a:lnTo>
                    <a:pt x="982" y="644"/>
                  </a:lnTo>
                  <a:lnTo>
                    <a:pt x="977" y="644"/>
                  </a:lnTo>
                  <a:lnTo>
                    <a:pt x="972" y="644"/>
                  </a:lnTo>
                  <a:lnTo>
                    <a:pt x="967" y="649"/>
                  </a:lnTo>
                  <a:lnTo>
                    <a:pt x="967" y="654"/>
                  </a:lnTo>
                  <a:lnTo>
                    <a:pt x="962" y="654"/>
                  </a:lnTo>
                  <a:lnTo>
                    <a:pt x="957" y="659"/>
                  </a:lnTo>
                  <a:lnTo>
                    <a:pt x="948" y="659"/>
                  </a:lnTo>
                  <a:lnTo>
                    <a:pt x="943" y="664"/>
                  </a:lnTo>
                  <a:lnTo>
                    <a:pt x="938" y="664"/>
                  </a:lnTo>
                  <a:lnTo>
                    <a:pt x="933" y="668"/>
                  </a:lnTo>
                  <a:lnTo>
                    <a:pt x="929" y="668"/>
                  </a:lnTo>
                  <a:lnTo>
                    <a:pt x="924" y="668"/>
                  </a:lnTo>
                  <a:lnTo>
                    <a:pt x="919" y="668"/>
                  </a:lnTo>
                  <a:lnTo>
                    <a:pt x="919" y="664"/>
                  </a:lnTo>
                  <a:lnTo>
                    <a:pt x="914" y="664"/>
                  </a:lnTo>
                  <a:lnTo>
                    <a:pt x="909" y="664"/>
                  </a:lnTo>
                  <a:lnTo>
                    <a:pt x="909" y="668"/>
                  </a:lnTo>
                  <a:lnTo>
                    <a:pt x="909" y="673"/>
                  </a:lnTo>
                  <a:lnTo>
                    <a:pt x="905" y="673"/>
                  </a:lnTo>
                  <a:lnTo>
                    <a:pt x="905" y="678"/>
                  </a:lnTo>
                  <a:lnTo>
                    <a:pt x="900" y="683"/>
                  </a:lnTo>
                  <a:lnTo>
                    <a:pt x="900" y="688"/>
                  </a:lnTo>
                  <a:lnTo>
                    <a:pt x="895" y="693"/>
                  </a:lnTo>
                  <a:lnTo>
                    <a:pt x="895" y="697"/>
                  </a:lnTo>
                  <a:lnTo>
                    <a:pt x="890" y="693"/>
                  </a:lnTo>
                  <a:lnTo>
                    <a:pt x="885" y="693"/>
                  </a:lnTo>
                  <a:lnTo>
                    <a:pt x="880" y="693"/>
                  </a:lnTo>
                  <a:lnTo>
                    <a:pt x="876" y="693"/>
                  </a:lnTo>
                  <a:lnTo>
                    <a:pt x="871" y="693"/>
                  </a:lnTo>
                  <a:lnTo>
                    <a:pt x="866" y="693"/>
                  </a:lnTo>
                  <a:lnTo>
                    <a:pt x="861" y="693"/>
                  </a:lnTo>
                  <a:lnTo>
                    <a:pt x="861" y="697"/>
                  </a:lnTo>
                  <a:lnTo>
                    <a:pt x="856" y="702"/>
                  </a:lnTo>
                  <a:lnTo>
                    <a:pt x="856" y="707"/>
                  </a:lnTo>
                  <a:lnTo>
                    <a:pt x="852" y="712"/>
                  </a:lnTo>
                  <a:lnTo>
                    <a:pt x="847" y="717"/>
                  </a:lnTo>
                  <a:lnTo>
                    <a:pt x="847" y="721"/>
                  </a:lnTo>
                  <a:lnTo>
                    <a:pt x="842" y="721"/>
                  </a:lnTo>
                  <a:lnTo>
                    <a:pt x="842" y="726"/>
                  </a:lnTo>
                  <a:lnTo>
                    <a:pt x="847" y="731"/>
                  </a:lnTo>
                  <a:lnTo>
                    <a:pt x="847" y="736"/>
                  </a:lnTo>
                  <a:lnTo>
                    <a:pt x="852" y="736"/>
                  </a:lnTo>
                  <a:lnTo>
                    <a:pt x="852" y="741"/>
                  </a:lnTo>
                  <a:lnTo>
                    <a:pt x="847" y="745"/>
                  </a:lnTo>
                  <a:lnTo>
                    <a:pt x="847" y="750"/>
                  </a:lnTo>
                  <a:lnTo>
                    <a:pt x="847" y="755"/>
                  </a:lnTo>
                  <a:lnTo>
                    <a:pt x="842" y="755"/>
                  </a:lnTo>
                  <a:lnTo>
                    <a:pt x="842" y="760"/>
                  </a:lnTo>
                  <a:lnTo>
                    <a:pt x="842" y="765"/>
                  </a:lnTo>
                  <a:lnTo>
                    <a:pt x="837" y="765"/>
                  </a:lnTo>
                  <a:lnTo>
                    <a:pt x="837" y="770"/>
                  </a:lnTo>
                  <a:lnTo>
                    <a:pt x="837" y="774"/>
                  </a:lnTo>
                  <a:lnTo>
                    <a:pt x="832" y="779"/>
                  </a:lnTo>
                  <a:lnTo>
                    <a:pt x="832" y="784"/>
                  </a:lnTo>
                  <a:lnTo>
                    <a:pt x="832" y="789"/>
                  </a:lnTo>
                  <a:lnTo>
                    <a:pt x="828" y="789"/>
                  </a:lnTo>
                  <a:lnTo>
                    <a:pt x="828" y="794"/>
                  </a:lnTo>
                  <a:lnTo>
                    <a:pt x="828" y="798"/>
                  </a:lnTo>
                  <a:lnTo>
                    <a:pt x="823" y="798"/>
                  </a:lnTo>
                  <a:lnTo>
                    <a:pt x="818" y="794"/>
                  </a:lnTo>
                  <a:lnTo>
                    <a:pt x="818" y="798"/>
                  </a:lnTo>
                  <a:lnTo>
                    <a:pt x="818" y="803"/>
                  </a:lnTo>
                  <a:lnTo>
                    <a:pt x="818" y="808"/>
                  </a:lnTo>
                  <a:lnTo>
                    <a:pt x="818" y="813"/>
                  </a:lnTo>
                  <a:lnTo>
                    <a:pt x="818" y="818"/>
                  </a:lnTo>
                  <a:lnTo>
                    <a:pt x="818" y="827"/>
                  </a:lnTo>
                  <a:lnTo>
                    <a:pt x="818" y="832"/>
                  </a:lnTo>
                  <a:lnTo>
                    <a:pt x="818" y="837"/>
                  </a:lnTo>
                  <a:lnTo>
                    <a:pt x="818" y="842"/>
                  </a:lnTo>
                  <a:lnTo>
                    <a:pt x="818" y="847"/>
                  </a:lnTo>
                  <a:lnTo>
                    <a:pt x="818" y="851"/>
                  </a:lnTo>
                  <a:lnTo>
                    <a:pt x="813" y="851"/>
                  </a:lnTo>
                  <a:lnTo>
                    <a:pt x="808" y="851"/>
                  </a:lnTo>
                  <a:lnTo>
                    <a:pt x="803" y="851"/>
                  </a:lnTo>
                  <a:lnTo>
                    <a:pt x="799" y="851"/>
                  </a:lnTo>
                  <a:lnTo>
                    <a:pt x="794" y="856"/>
                  </a:lnTo>
                  <a:lnTo>
                    <a:pt x="794" y="851"/>
                  </a:lnTo>
                  <a:lnTo>
                    <a:pt x="794" y="847"/>
                  </a:lnTo>
                  <a:lnTo>
                    <a:pt x="789" y="847"/>
                  </a:lnTo>
                  <a:lnTo>
                    <a:pt x="789" y="842"/>
                  </a:lnTo>
                  <a:lnTo>
                    <a:pt x="784" y="842"/>
                  </a:lnTo>
                  <a:lnTo>
                    <a:pt x="784" y="837"/>
                  </a:lnTo>
                  <a:lnTo>
                    <a:pt x="784" y="832"/>
                  </a:lnTo>
                  <a:lnTo>
                    <a:pt x="779" y="832"/>
                  </a:lnTo>
                  <a:lnTo>
                    <a:pt x="779" y="827"/>
                  </a:lnTo>
                  <a:lnTo>
                    <a:pt x="779" y="822"/>
                  </a:lnTo>
                  <a:lnTo>
                    <a:pt x="775" y="822"/>
                  </a:lnTo>
                  <a:lnTo>
                    <a:pt x="775" y="818"/>
                  </a:lnTo>
                  <a:lnTo>
                    <a:pt x="770" y="818"/>
                  </a:lnTo>
                  <a:lnTo>
                    <a:pt x="765" y="818"/>
                  </a:lnTo>
                  <a:lnTo>
                    <a:pt x="760" y="813"/>
                  </a:lnTo>
                  <a:lnTo>
                    <a:pt x="755" y="813"/>
                  </a:lnTo>
                  <a:lnTo>
                    <a:pt x="755" y="808"/>
                  </a:lnTo>
                  <a:lnTo>
                    <a:pt x="751" y="808"/>
                  </a:lnTo>
                  <a:lnTo>
                    <a:pt x="746" y="803"/>
                  </a:lnTo>
                  <a:lnTo>
                    <a:pt x="741" y="803"/>
                  </a:lnTo>
                  <a:lnTo>
                    <a:pt x="741" y="798"/>
                  </a:lnTo>
                  <a:lnTo>
                    <a:pt x="736" y="803"/>
                  </a:lnTo>
                  <a:lnTo>
                    <a:pt x="736" y="808"/>
                  </a:lnTo>
                  <a:lnTo>
                    <a:pt x="731" y="808"/>
                  </a:lnTo>
                  <a:lnTo>
                    <a:pt x="731" y="813"/>
                  </a:lnTo>
                  <a:lnTo>
                    <a:pt x="731" y="818"/>
                  </a:lnTo>
                  <a:lnTo>
                    <a:pt x="727" y="818"/>
                  </a:lnTo>
                  <a:lnTo>
                    <a:pt x="727" y="822"/>
                  </a:lnTo>
                  <a:lnTo>
                    <a:pt x="727" y="827"/>
                  </a:lnTo>
                  <a:lnTo>
                    <a:pt x="722" y="832"/>
                  </a:lnTo>
                  <a:lnTo>
                    <a:pt x="722" y="837"/>
                  </a:lnTo>
                  <a:lnTo>
                    <a:pt x="722" y="842"/>
                  </a:lnTo>
                  <a:lnTo>
                    <a:pt x="717" y="842"/>
                  </a:lnTo>
                  <a:lnTo>
                    <a:pt x="717" y="847"/>
                  </a:lnTo>
                  <a:lnTo>
                    <a:pt x="717" y="851"/>
                  </a:lnTo>
                  <a:lnTo>
                    <a:pt x="717" y="856"/>
                  </a:lnTo>
                  <a:lnTo>
                    <a:pt x="717" y="861"/>
                  </a:lnTo>
                  <a:lnTo>
                    <a:pt x="712" y="866"/>
                  </a:lnTo>
                  <a:lnTo>
                    <a:pt x="712" y="871"/>
                  </a:lnTo>
                  <a:lnTo>
                    <a:pt x="712" y="875"/>
                  </a:lnTo>
                  <a:lnTo>
                    <a:pt x="712" y="880"/>
                  </a:lnTo>
                  <a:lnTo>
                    <a:pt x="707" y="880"/>
                  </a:lnTo>
                  <a:lnTo>
                    <a:pt x="707" y="885"/>
                  </a:lnTo>
                  <a:lnTo>
                    <a:pt x="707" y="890"/>
                  </a:lnTo>
                  <a:lnTo>
                    <a:pt x="707" y="895"/>
                  </a:lnTo>
                  <a:lnTo>
                    <a:pt x="702" y="899"/>
                  </a:lnTo>
                  <a:lnTo>
                    <a:pt x="702" y="904"/>
                  </a:lnTo>
                  <a:lnTo>
                    <a:pt x="702" y="909"/>
                  </a:lnTo>
                  <a:lnTo>
                    <a:pt x="702" y="914"/>
                  </a:lnTo>
                  <a:lnTo>
                    <a:pt x="698" y="919"/>
                  </a:lnTo>
                  <a:lnTo>
                    <a:pt x="698" y="924"/>
                  </a:lnTo>
                  <a:lnTo>
                    <a:pt x="698" y="928"/>
                  </a:lnTo>
                  <a:lnTo>
                    <a:pt x="693" y="928"/>
                  </a:lnTo>
                  <a:lnTo>
                    <a:pt x="688" y="928"/>
                  </a:lnTo>
                  <a:lnTo>
                    <a:pt x="683" y="933"/>
                  </a:lnTo>
                  <a:lnTo>
                    <a:pt x="678" y="933"/>
                  </a:lnTo>
                  <a:lnTo>
                    <a:pt x="674" y="928"/>
                  </a:lnTo>
                  <a:lnTo>
                    <a:pt x="669" y="928"/>
                  </a:lnTo>
                  <a:lnTo>
                    <a:pt x="664" y="924"/>
                  </a:lnTo>
                  <a:lnTo>
                    <a:pt x="659" y="924"/>
                  </a:lnTo>
                  <a:lnTo>
                    <a:pt x="654" y="919"/>
                  </a:lnTo>
                  <a:lnTo>
                    <a:pt x="650" y="919"/>
                  </a:lnTo>
                  <a:lnTo>
                    <a:pt x="645" y="919"/>
                  </a:lnTo>
                  <a:lnTo>
                    <a:pt x="640" y="919"/>
                  </a:lnTo>
                  <a:lnTo>
                    <a:pt x="635" y="919"/>
                  </a:lnTo>
                  <a:lnTo>
                    <a:pt x="630" y="914"/>
                  </a:lnTo>
                  <a:lnTo>
                    <a:pt x="625" y="914"/>
                  </a:lnTo>
                  <a:lnTo>
                    <a:pt x="616" y="914"/>
                  </a:lnTo>
                  <a:lnTo>
                    <a:pt x="611" y="909"/>
                  </a:lnTo>
                  <a:lnTo>
                    <a:pt x="606" y="909"/>
                  </a:lnTo>
                  <a:lnTo>
                    <a:pt x="601" y="909"/>
                  </a:lnTo>
                  <a:lnTo>
                    <a:pt x="597" y="909"/>
                  </a:lnTo>
                  <a:lnTo>
                    <a:pt x="592" y="909"/>
                  </a:lnTo>
                  <a:lnTo>
                    <a:pt x="587" y="909"/>
                  </a:lnTo>
                  <a:lnTo>
                    <a:pt x="582" y="909"/>
                  </a:lnTo>
                  <a:lnTo>
                    <a:pt x="577" y="909"/>
                  </a:lnTo>
                  <a:lnTo>
                    <a:pt x="573" y="904"/>
                  </a:lnTo>
                  <a:lnTo>
                    <a:pt x="568" y="904"/>
                  </a:lnTo>
                  <a:lnTo>
                    <a:pt x="563" y="904"/>
                  </a:lnTo>
                  <a:lnTo>
                    <a:pt x="558" y="904"/>
                  </a:lnTo>
                  <a:lnTo>
                    <a:pt x="553" y="904"/>
                  </a:lnTo>
                  <a:lnTo>
                    <a:pt x="549" y="904"/>
                  </a:lnTo>
                  <a:lnTo>
                    <a:pt x="544" y="904"/>
                  </a:lnTo>
                  <a:lnTo>
                    <a:pt x="539" y="899"/>
                  </a:lnTo>
                  <a:lnTo>
                    <a:pt x="534" y="899"/>
                  </a:lnTo>
                  <a:lnTo>
                    <a:pt x="534" y="895"/>
                  </a:lnTo>
                  <a:lnTo>
                    <a:pt x="529" y="895"/>
                  </a:lnTo>
                  <a:lnTo>
                    <a:pt x="524" y="895"/>
                  </a:lnTo>
                  <a:lnTo>
                    <a:pt x="520" y="890"/>
                  </a:lnTo>
                  <a:lnTo>
                    <a:pt x="515" y="885"/>
                  </a:lnTo>
                  <a:lnTo>
                    <a:pt x="515" y="890"/>
                  </a:lnTo>
                  <a:lnTo>
                    <a:pt x="510" y="890"/>
                  </a:lnTo>
                  <a:lnTo>
                    <a:pt x="505" y="885"/>
                  </a:lnTo>
                  <a:lnTo>
                    <a:pt x="505" y="890"/>
                  </a:lnTo>
                  <a:lnTo>
                    <a:pt x="505" y="895"/>
                  </a:lnTo>
                  <a:lnTo>
                    <a:pt x="505" y="899"/>
                  </a:lnTo>
                  <a:lnTo>
                    <a:pt x="505" y="904"/>
                  </a:lnTo>
                  <a:lnTo>
                    <a:pt x="505" y="909"/>
                  </a:lnTo>
                  <a:lnTo>
                    <a:pt x="505" y="914"/>
                  </a:lnTo>
                  <a:lnTo>
                    <a:pt x="505" y="919"/>
                  </a:lnTo>
                  <a:lnTo>
                    <a:pt x="505" y="924"/>
                  </a:lnTo>
                  <a:lnTo>
                    <a:pt x="505" y="928"/>
                  </a:lnTo>
                  <a:lnTo>
                    <a:pt x="510" y="928"/>
                  </a:lnTo>
                  <a:lnTo>
                    <a:pt x="510" y="933"/>
                  </a:lnTo>
                  <a:lnTo>
                    <a:pt x="515" y="933"/>
                  </a:lnTo>
                  <a:lnTo>
                    <a:pt x="515" y="938"/>
                  </a:lnTo>
                  <a:lnTo>
                    <a:pt x="515" y="943"/>
                  </a:lnTo>
                  <a:lnTo>
                    <a:pt x="515" y="948"/>
                  </a:lnTo>
                  <a:lnTo>
                    <a:pt x="515" y="952"/>
                  </a:lnTo>
                  <a:lnTo>
                    <a:pt x="515" y="957"/>
                  </a:lnTo>
                  <a:lnTo>
                    <a:pt x="515" y="962"/>
                  </a:lnTo>
                  <a:lnTo>
                    <a:pt x="515" y="967"/>
                  </a:lnTo>
                  <a:lnTo>
                    <a:pt x="515" y="972"/>
                  </a:lnTo>
                  <a:lnTo>
                    <a:pt x="515" y="976"/>
                  </a:lnTo>
                  <a:lnTo>
                    <a:pt x="515" y="981"/>
                  </a:lnTo>
                  <a:lnTo>
                    <a:pt x="515" y="986"/>
                  </a:lnTo>
                  <a:lnTo>
                    <a:pt x="520" y="986"/>
                  </a:lnTo>
                  <a:lnTo>
                    <a:pt x="520" y="991"/>
                  </a:lnTo>
                  <a:lnTo>
                    <a:pt x="520" y="996"/>
                  </a:lnTo>
                  <a:lnTo>
                    <a:pt x="520" y="1001"/>
                  </a:lnTo>
                  <a:lnTo>
                    <a:pt x="520" y="1005"/>
                  </a:lnTo>
                  <a:lnTo>
                    <a:pt x="520" y="1010"/>
                  </a:lnTo>
                  <a:lnTo>
                    <a:pt x="520" y="1015"/>
                  </a:lnTo>
                  <a:lnTo>
                    <a:pt x="524" y="1015"/>
                  </a:lnTo>
                  <a:lnTo>
                    <a:pt x="524" y="1020"/>
                  </a:lnTo>
                  <a:lnTo>
                    <a:pt x="524" y="1025"/>
                  </a:lnTo>
                  <a:lnTo>
                    <a:pt x="524" y="1029"/>
                  </a:lnTo>
                  <a:lnTo>
                    <a:pt x="529" y="1034"/>
                  </a:lnTo>
                  <a:lnTo>
                    <a:pt x="529" y="1039"/>
                  </a:lnTo>
                  <a:lnTo>
                    <a:pt x="534" y="1039"/>
                  </a:lnTo>
                  <a:lnTo>
                    <a:pt x="529" y="1044"/>
                  </a:lnTo>
                  <a:lnTo>
                    <a:pt x="529" y="1049"/>
                  </a:lnTo>
                  <a:lnTo>
                    <a:pt x="534" y="1053"/>
                  </a:lnTo>
                  <a:lnTo>
                    <a:pt x="539" y="1053"/>
                  </a:lnTo>
                  <a:lnTo>
                    <a:pt x="539" y="1058"/>
                  </a:lnTo>
                  <a:lnTo>
                    <a:pt x="539" y="1063"/>
                  </a:lnTo>
                  <a:lnTo>
                    <a:pt x="549" y="1068"/>
                  </a:lnTo>
                  <a:lnTo>
                    <a:pt x="549" y="1073"/>
                  </a:lnTo>
                  <a:lnTo>
                    <a:pt x="544" y="1078"/>
                  </a:lnTo>
                  <a:lnTo>
                    <a:pt x="539" y="1078"/>
                  </a:lnTo>
                  <a:lnTo>
                    <a:pt x="534" y="1082"/>
                  </a:lnTo>
                  <a:lnTo>
                    <a:pt x="529" y="1087"/>
                  </a:lnTo>
                  <a:lnTo>
                    <a:pt x="529" y="1092"/>
                  </a:lnTo>
                  <a:lnTo>
                    <a:pt x="524" y="1087"/>
                  </a:lnTo>
                  <a:lnTo>
                    <a:pt x="520" y="1087"/>
                  </a:lnTo>
                  <a:lnTo>
                    <a:pt x="515" y="1082"/>
                  </a:lnTo>
                  <a:lnTo>
                    <a:pt x="510" y="1082"/>
                  </a:lnTo>
                  <a:lnTo>
                    <a:pt x="505" y="1082"/>
                  </a:lnTo>
                  <a:lnTo>
                    <a:pt x="500" y="1078"/>
                  </a:lnTo>
                  <a:lnTo>
                    <a:pt x="496" y="1078"/>
                  </a:lnTo>
                  <a:lnTo>
                    <a:pt x="491" y="1073"/>
                  </a:lnTo>
                  <a:lnTo>
                    <a:pt x="486" y="1073"/>
                  </a:lnTo>
                  <a:lnTo>
                    <a:pt x="481" y="1073"/>
                  </a:lnTo>
                  <a:lnTo>
                    <a:pt x="481" y="1068"/>
                  </a:lnTo>
                  <a:lnTo>
                    <a:pt x="476" y="1068"/>
                  </a:lnTo>
                  <a:lnTo>
                    <a:pt x="472" y="1068"/>
                  </a:lnTo>
                  <a:lnTo>
                    <a:pt x="467" y="1068"/>
                  </a:lnTo>
                  <a:lnTo>
                    <a:pt x="462" y="1068"/>
                  </a:lnTo>
                  <a:lnTo>
                    <a:pt x="457" y="1063"/>
                  </a:lnTo>
                  <a:lnTo>
                    <a:pt x="452" y="1063"/>
                  </a:lnTo>
                  <a:lnTo>
                    <a:pt x="447" y="1063"/>
                  </a:lnTo>
                  <a:lnTo>
                    <a:pt x="443" y="1058"/>
                  </a:lnTo>
                  <a:lnTo>
                    <a:pt x="443" y="1053"/>
                  </a:lnTo>
                  <a:lnTo>
                    <a:pt x="443" y="1049"/>
                  </a:lnTo>
                  <a:lnTo>
                    <a:pt x="438" y="1049"/>
                  </a:lnTo>
                  <a:lnTo>
                    <a:pt x="438" y="1044"/>
                  </a:lnTo>
                  <a:lnTo>
                    <a:pt x="443" y="1039"/>
                  </a:lnTo>
                  <a:lnTo>
                    <a:pt x="438" y="1039"/>
                  </a:lnTo>
                  <a:lnTo>
                    <a:pt x="443" y="1039"/>
                  </a:lnTo>
                  <a:lnTo>
                    <a:pt x="443" y="1034"/>
                  </a:lnTo>
                  <a:lnTo>
                    <a:pt x="438" y="1029"/>
                  </a:lnTo>
                  <a:lnTo>
                    <a:pt x="438" y="1025"/>
                  </a:lnTo>
                  <a:lnTo>
                    <a:pt x="438" y="1020"/>
                  </a:lnTo>
                  <a:lnTo>
                    <a:pt x="433" y="1020"/>
                  </a:lnTo>
                  <a:lnTo>
                    <a:pt x="428" y="1020"/>
                  </a:lnTo>
                  <a:lnTo>
                    <a:pt x="428" y="1025"/>
                  </a:lnTo>
                  <a:lnTo>
                    <a:pt x="423" y="1025"/>
                  </a:lnTo>
                  <a:lnTo>
                    <a:pt x="419" y="1029"/>
                  </a:lnTo>
                  <a:lnTo>
                    <a:pt x="414" y="1029"/>
                  </a:lnTo>
                  <a:lnTo>
                    <a:pt x="409" y="1029"/>
                  </a:lnTo>
                  <a:lnTo>
                    <a:pt x="404" y="1034"/>
                  </a:lnTo>
                  <a:lnTo>
                    <a:pt x="399" y="1034"/>
                  </a:lnTo>
                  <a:lnTo>
                    <a:pt x="395" y="1034"/>
                  </a:lnTo>
                  <a:lnTo>
                    <a:pt x="395" y="1029"/>
                  </a:lnTo>
                  <a:lnTo>
                    <a:pt x="390" y="1029"/>
                  </a:lnTo>
                  <a:lnTo>
                    <a:pt x="385" y="1029"/>
                  </a:lnTo>
                  <a:lnTo>
                    <a:pt x="380" y="1029"/>
                  </a:lnTo>
                  <a:lnTo>
                    <a:pt x="375" y="1029"/>
                  </a:lnTo>
                  <a:lnTo>
                    <a:pt x="370" y="1029"/>
                  </a:lnTo>
                  <a:lnTo>
                    <a:pt x="366" y="1025"/>
                  </a:lnTo>
                  <a:lnTo>
                    <a:pt x="361" y="1025"/>
                  </a:lnTo>
                  <a:lnTo>
                    <a:pt x="356" y="1025"/>
                  </a:lnTo>
                  <a:lnTo>
                    <a:pt x="351" y="1025"/>
                  </a:lnTo>
                  <a:lnTo>
                    <a:pt x="351" y="1020"/>
                  </a:lnTo>
                  <a:lnTo>
                    <a:pt x="346" y="1020"/>
                  </a:lnTo>
                  <a:lnTo>
                    <a:pt x="342" y="1020"/>
                  </a:lnTo>
                  <a:lnTo>
                    <a:pt x="337" y="1015"/>
                  </a:lnTo>
                  <a:lnTo>
                    <a:pt x="332" y="1015"/>
                  </a:lnTo>
                  <a:lnTo>
                    <a:pt x="332" y="1010"/>
                  </a:lnTo>
                  <a:lnTo>
                    <a:pt x="332" y="1005"/>
                  </a:lnTo>
                  <a:lnTo>
                    <a:pt x="332" y="996"/>
                  </a:lnTo>
                  <a:lnTo>
                    <a:pt x="327" y="996"/>
                  </a:lnTo>
                  <a:lnTo>
                    <a:pt x="327" y="991"/>
                  </a:lnTo>
                  <a:lnTo>
                    <a:pt x="322" y="986"/>
                  </a:lnTo>
                  <a:lnTo>
                    <a:pt x="318" y="986"/>
                  </a:lnTo>
                  <a:lnTo>
                    <a:pt x="313" y="986"/>
                  </a:lnTo>
                  <a:lnTo>
                    <a:pt x="308" y="986"/>
                  </a:lnTo>
                  <a:lnTo>
                    <a:pt x="303" y="986"/>
                  </a:lnTo>
                  <a:lnTo>
                    <a:pt x="298" y="981"/>
                  </a:lnTo>
                  <a:lnTo>
                    <a:pt x="294" y="981"/>
                  </a:lnTo>
                  <a:lnTo>
                    <a:pt x="289" y="981"/>
                  </a:lnTo>
                  <a:lnTo>
                    <a:pt x="284" y="981"/>
                  </a:lnTo>
                  <a:lnTo>
                    <a:pt x="279" y="981"/>
                  </a:lnTo>
                  <a:lnTo>
                    <a:pt x="274" y="981"/>
                  </a:lnTo>
                  <a:lnTo>
                    <a:pt x="269" y="981"/>
                  </a:lnTo>
                  <a:lnTo>
                    <a:pt x="265" y="981"/>
                  </a:lnTo>
                  <a:lnTo>
                    <a:pt x="260" y="986"/>
                  </a:lnTo>
                  <a:lnTo>
                    <a:pt x="255" y="986"/>
                  </a:lnTo>
                  <a:lnTo>
                    <a:pt x="250" y="986"/>
                  </a:lnTo>
                  <a:lnTo>
                    <a:pt x="245" y="991"/>
                  </a:lnTo>
                  <a:lnTo>
                    <a:pt x="241" y="991"/>
                  </a:lnTo>
                  <a:lnTo>
                    <a:pt x="236" y="991"/>
                  </a:lnTo>
                  <a:lnTo>
                    <a:pt x="231" y="986"/>
                  </a:lnTo>
                  <a:lnTo>
                    <a:pt x="231" y="981"/>
                  </a:lnTo>
                  <a:lnTo>
                    <a:pt x="236" y="981"/>
                  </a:lnTo>
                  <a:lnTo>
                    <a:pt x="236" y="976"/>
                  </a:lnTo>
                  <a:lnTo>
                    <a:pt x="231" y="976"/>
                  </a:lnTo>
                  <a:lnTo>
                    <a:pt x="226" y="981"/>
                  </a:lnTo>
                  <a:lnTo>
                    <a:pt x="226" y="986"/>
                  </a:lnTo>
                  <a:lnTo>
                    <a:pt x="221" y="986"/>
                  </a:lnTo>
                  <a:lnTo>
                    <a:pt x="221" y="991"/>
                  </a:lnTo>
                  <a:lnTo>
                    <a:pt x="217" y="991"/>
                  </a:lnTo>
                  <a:lnTo>
                    <a:pt x="212" y="991"/>
                  </a:lnTo>
                  <a:lnTo>
                    <a:pt x="207" y="991"/>
                  </a:lnTo>
                  <a:lnTo>
                    <a:pt x="192" y="991"/>
                  </a:lnTo>
                  <a:lnTo>
                    <a:pt x="188" y="991"/>
                  </a:lnTo>
                  <a:lnTo>
                    <a:pt x="188" y="986"/>
                  </a:lnTo>
                  <a:lnTo>
                    <a:pt x="183" y="986"/>
                  </a:lnTo>
                  <a:lnTo>
                    <a:pt x="173" y="981"/>
                  </a:lnTo>
                  <a:lnTo>
                    <a:pt x="173" y="991"/>
                  </a:lnTo>
                  <a:lnTo>
                    <a:pt x="173" y="996"/>
                  </a:lnTo>
                  <a:lnTo>
                    <a:pt x="168" y="996"/>
                  </a:lnTo>
                  <a:lnTo>
                    <a:pt x="168" y="1005"/>
                  </a:lnTo>
                  <a:lnTo>
                    <a:pt x="168" y="1010"/>
                  </a:lnTo>
                  <a:lnTo>
                    <a:pt x="164" y="1015"/>
                  </a:lnTo>
                  <a:lnTo>
                    <a:pt x="164" y="1020"/>
                  </a:lnTo>
                  <a:lnTo>
                    <a:pt x="164" y="1025"/>
                  </a:lnTo>
                  <a:lnTo>
                    <a:pt x="159" y="1029"/>
                  </a:lnTo>
                  <a:lnTo>
                    <a:pt x="154" y="1034"/>
                  </a:lnTo>
                  <a:lnTo>
                    <a:pt x="149" y="1034"/>
                  </a:lnTo>
                  <a:lnTo>
                    <a:pt x="144" y="1034"/>
                  </a:lnTo>
                  <a:lnTo>
                    <a:pt x="140" y="1034"/>
                  </a:lnTo>
                  <a:lnTo>
                    <a:pt x="135" y="1034"/>
                  </a:lnTo>
                  <a:lnTo>
                    <a:pt x="130" y="1034"/>
                  </a:lnTo>
                  <a:lnTo>
                    <a:pt x="125" y="1029"/>
                  </a:lnTo>
                  <a:lnTo>
                    <a:pt x="120" y="1029"/>
                  </a:lnTo>
                  <a:lnTo>
                    <a:pt x="115" y="1029"/>
                  </a:lnTo>
                  <a:lnTo>
                    <a:pt x="111" y="1025"/>
                  </a:lnTo>
                  <a:lnTo>
                    <a:pt x="111" y="1029"/>
                  </a:lnTo>
                  <a:lnTo>
                    <a:pt x="106" y="1025"/>
                  </a:lnTo>
                  <a:lnTo>
                    <a:pt x="101" y="1025"/>
                  </a:lnTo>
                  <a:lnTo>
                    <a:pt x="96" y="1025"/>
                  </a:lnTo>
                  <a:lnTo>
                    <a:pt x="91" y="1025"/>
                  </a:lnTo>
                  <a:lnTo>
                    <a:pt x="91" y="1020"/>
                  </a:lnTo>
                  <a:lnTo>
                    <a:pt x="87" y="1020"/>
                  </a:lnTo>
                  <a:lnTo>
                    <a:pt x="82" y="1020"/>
                  </a:lnTo>
                  <a:lnTo>
                    <a:pt x="77" y="1020"/>
                  </a:lnTo>
                  <a:lnTo>
                    <a:pt x="72" y="1020"/>
                  </a:lnTo>
                  <a:lnTo>
                    <a:pt x="67" y="1020"/>
                  </a:lnTo>
                  <a:lnTo>
                    <a:pt x="63" y="1020"/>
                  </a:lnTo>
                  <a:lnTo>
                    <a:pt x="58" y="1025"/>
                  </a:lnTo>
                  <a:lnTo>
                    <a:pt x="53" y="1025"/>
                  </a:lnTo>
                  <a:lnTo>
                    <a:pt x="48" y="1025"/>
                  </a:lnTo>
                  <a:lnTo>
                    <a:pt x="43" y="1025"/>
                  </a:lnTo>
                  <a:lnTo>
                    <a:pt x="39" y="1025"/>
                  </a:lnTo>
                  <a:lnTo>
                    <a:pt x="34" y="1025"/>
                  </a:lnTo>
                  <a:lnTo>
                    <a:pt x="29" y="1025"/>
                  </a:lnTo>
                  <a:lnTo>
                    <a:pt x="24" y="1029"/>
                  </a:lnTo>
                  <a:lnTo>
                    <a:pt x="24" y="1025"/>
                  </a:lnTo>
                  <a:lnTo>
                    <a:pt x="24" y="1020"/>
                  </a:lnTo>
                  <a:lnTo>
                    <a:pt x="24" y="1015"/>
                  </a:lnTo>
                  <a:lnTo>
                    <a:pt x="24" y="1010"/>
                  </a:lnTo>
                  <a:lnTo>
                    <a:pt x="24" y="1001"/>
                  </a:lnTo>
                  <a:lnTo>
                    <a:pt x="19" y="1001"/>
                  </a:lnTo>
                  <a:lnTo>
                    <a:pt x="19" y="991"/>
                  </a:lnTo>
                  <a:lnTo>
                    <a:pt x="19" y="986"/>
                  </a:lnTo>
                  <a:lnTo>
                    <a:pt x="19" y="981"/>
                  </a:lnTo>
                  <a:lnTo>
                    <a:pt x="19" y="976"/>
                  </a:lnTo>
                  <a:lnTo>
                    <a:pt x="19" y="972"/>
                  </a:lnTo>
                  <a:lnTo>
                    <a:pt x="19" y="967"/>
                  </a:lnTo>
                  <a:lnTo>
                    <a:pt x="19" y="962"/>
                  </a:lnTo>
                  <a:lnTo>
                    <a:pt x="14" y="957"/>
                  </a:lnTo>
                  <a:lnTo>
                    <a:pt x="14" y="952"/>
                  </a:lnTo>
                  <a:lnTo>
                    <a:pt x="14" y="948"/>
                  </a:lnTo>
                  <a:lnTo>
                    <a:pt x="14" y="943"/>
                  </a:lnTo>
                  <a:lnTo>
                    <a:pt x="14" y="938"/>
                  </a:lnTo>
                  <a:lnTo>
                    <a:pt x="10" y="938"/>
                  </a:lnTo>
                  <a:lnTo>
                    <a:pt x="10" y="928"/>
                  </a:lnTo>
                  <a:lnTo>
                    <a:pt x="10" y="919"/>
                  </a:lnTo>
                  <a:lnTo>
                    <a:pt x="10" y="914"/>
                  </a:lnTo>
                  <a:lnTo>
                    <a:pt x="10" y="909"/>
                  </a:lnTo>
                  <a:lnTo>
                    <a:pt x="10" y="904"/>
                  </a:lnTo>
                  <a:lnTo>
                    <a:pt x="10" y="899"/>
                  </a:lnTo>
                  <a:lnTo>
                    <a:pt x="10" y="895"/>
                  </a:lnTo>
                  <a:lnTo>
                    <a:pt x="10" y="890"/>
                  </a:lnTo>
                  <a:lnTo>
                    <a:pt x="10" y="885"/>
                  </a:lnTo>
                  <a:lnTo>
                    <a:pt x="10" y="875"/>
                  </a:lnTo>
                  <a:lnTo>
                    <a:pt x="5" y="871"/>
                  </a:lnTo>
                  <a:lnTo>
                    <a:pt x="10" y="866"/>
                  </a:lnTo>
                  <a:lnTo>
                    <a:pt x="10" y="856"/>
                  </a:lnTo>
                  <a:lnTo>
                    <a:pt x="10" y="851"/>
                  </a:lnTo>
                  <a:lnTo>
                    <a:pt x="10" y="847"/>
                  </a:lnTo>
                  <a:lnTo>
                    <a:pt x="10" y="842"/>
                  </a:lnTo>
                  <a:lnTo>
                    <a:pt x="10" y="837"/>
                  </a:lnTo>
                  <a:lnTo>
                    <a:pt x="10" y="832"/>
                  </a:lnTo>
                  <a:lnTo>
                    <a:pt x="10" y="827"/>
                  </a:lnTo>
                  <a:lnTo>
                    <a:pt x="5" y="827"/>
                  </a:lnTo>
                  <a:lnTo>
                    <a:pt x="5" y="822"/>
                  </a:lnTo>
                  <a:lnTo>
                    <a:pt x="5" y="818"/>
                  </a:lnTo>
                  <a:lnTo>
                    <a:pt x="5" y="808"/>
                  </a:lnTo>
                  <a:lnTo>
                    <a:pt x="5" y="803"/>
                  </a:lnTo>
                  <a:lnTo>
                    <a:pt x="5" y="798"/>
                  </a:lnTo>
                  <a:lnTo>
                    <a:pt x="5" y="794"/>
                  </a:lnTo>
                  <a:lnTo>
                    <a:pt x="0" y="794"/>
                  </a:lnTo>
                  <a:lnTo>
                    <a:pt x="0" y="789"/>
                  </a:lnTo>
                  <a:lnTo>
                    <a:pt x="5" y="789"/>
                  </a:lnTo>
                  <a:lnTo>
                    <a:pt x="10" y="789"/>
                  </a:lnTo>
                  <a:lnTo>
                    <a:pt x="14" y="789"/>
                  </a:lnTo>
                  <a:lnTo>
                    <a:pt x="19" y="789"/>
                  </a:lnTo>
                  <a:lnTo>
                    <a:pt x="24" y="794"/>
                  </a:lnTo>
                  <a:lnTo>
                    <a:pt x="29" y="794"/>
                  </a:lnTo>
                  <a:lnTo>
                    <a:pt x="34" y="794"/>
                  </a:lnTo>
                  <a:lnTo>
                    <a:pt x="39" y="789"/>
                  </a:lnTo>
                  <a:lnTo>
                    <a:pt x="43" y="789"/>
                  </a:lnTo>
                  <a:lnTo>
                    <a:pt x="43" y="794"/>
                  </a:lnTo>
                  <a:lnTo>
                    <a:pt x="48" y="794"/>
                  </a:lnTo>
                  <a:lnTo>
                    <a:pt x="53" y="794"/>
                  </a:lnTo>
                  <a:lnTo>
                    <a:pt x="58" y="798"/>
                  </a:lnTo>
                  <a:lnTo>
                    <a:pt x="63" y="798"/>
                  </a:lnTo>
                  <a:lnTo>
                    <a:pt x="63" y="794"/>
                  </a:lnTo>
                  <a:lnTo>
                    <a:pt x="67" y="794"/>
                  </a:lnTo>
                  <a:lnTo>
                    <a:pt x="72" y="794"/>
                  </a:lnTo>
                  <a:lnTo>
                    <a:pt x="72" y="789"/>
                  </a:lnTo>
                  <a:lnTo>
                    <a:pt x="77" y="789"/>
                  </a:lnTo>
                  <a:lnTo>
                    <a:pt x="82" y="789"/>
                  </a:lnTo>
                  <a:lnTo>
                    <a:pt x="87" y="789"/>
                  </a:lnTo>
                  <a:lnTo>
                    <a:pt x="91" y="789"/>
                  </a:lnTo>
                  <a:lnTo>
                    <a:pt x="96" y="789"/>
                  </a:lnTo>
                  <a:lnTo>
                    <a:pt x="96" y="794"/>
                  </a:lnTo>
                  <a:lnTo>
                    <a:pt x="101" y="794"/>
                  </a:lnTo>
                  <a:lnTo>
                    <a:pt x="111" y="794"/>
                  </a:lnTo>
                  <a:lnTo>
                    <a:pt x="111" y="798"/>
                  </a:lnTo>
                  <a:lnTo>
                    <a:pt x="115" y="798"/>
                  </a:lnTo>
                  <a:lnTo>
                    <a:pt x="120" y="798"/>
                  </a:lnTo>
                  <a:lnTo>
                    <a:pt x="125" y="798"/>
                  </a:lnTo>
                  <a:lnTo>
                    <a:pt x="130" y="794"/>
                  </a:lnTo>
                  <a:lnTo>
                    <a:pt x="135" y="789"/>
                  </a:lnTo>
                  <a:lnTo>
                    <a:pt x="140" y="789"/>
                  </a:lnTo>
                  <a:lnTo>
                    <a:pt x="140" y="784"/>
                  </a:lnTo>
                  <a:lnTo>
                    <a:pt x="140" y="779"/>
                  </a:lnTo>
                  <a:lnTo>
                    <a:pt x="140" y="774"/>
                  </a:lnTo>
                  <a:lnTo>
                    <a:pt x="140" y="770"/>
                  </a:lnTo>
                  <a:lnTo>
                    <a:pt x="140" y="765"/>
                  </a:lnTo>
                  <a:lnTo>
                    <a:pt x="140" y="760"/>
                  </a:lnTo>
                  <a:lnTo>
                    <a:pt x="140" y="755"/>
                  </a:lnTo>
                  <a:lnTo>
                    <a:pt x="144" y="750"/>
                  </a:lnTo>
                  <a:lnTo>
                    <a:pt x="144" y="745"/>
                  </a:lnTo>
                  <a:lnTo>
                    <a:pt x="144" y="741"/>
                  </a:lnTo>
                  <a:lnTo>
                    <a:pt x="149" y="741"/>
                  </a:lnTo>
                  <a:lnTo>
                    <a:pt x="149" y="736"/>
                  </a:lnTo>
                  <a:lnTo>
                    <a:pt x="149" y="731"/>
                  </a:lnTo>
                  <a:lnTo>
                    <a:pt x="149" y="726"/>
                  </a:lnTo>
                  <a:lnTo>
                    <a:pt x="149" y="721"/>
                  </a:lnTo>
                  <a:lnTo>
                    <a:pt x="149" y="717"/>
                  </a:lnTo>
                  <a:lnTo>
                    <a:pt x="149" y="712"/>
                  </a:lnTo>
                  <a:lnTo>
                    <a:pt x="149" y="707"/>
                  </a:lnTo>
                  <a:lnTo>
                    <a:pt x="144" y="707"/>
                  </a:lnTo>
                  <a:lnTo>
                    <a:pt x="144" y="702"/>
                  </a:lnTo>
                  <a:lnTo>
                    <a:pt x="140" y="702"/>
                  </a:lnTo>
                  <a:lnTo>
                    <a:pt x="140" y="697"/>
                  </a:lnTo>
                  <a:lnTo>
                    <a:pt x="140" y="693"/>
                  </a:lnTo>
                  <a:lnTo>
                    <a:pt x="140" y="688"/>
                  </a:lnTo>
                  <a:lnTo>
                    <a:pt x="135" y="683"/>
                  </a:lnTo>
                  <a:lnTo>
                    <a:pt x="140" y="678"/>
                  </a:lnTo>
                  <a:lnTo>
                    <a:pt x="140" y="673"/>
                  </a:lnTo>
                  <a:lnTo>
                    <a:pt x="140" y="668"/>
                  </a:lnTo>
                  <a:lnTo>
                    <a:pt x="140" y="664"/>
                  </a:lnTo>
                  <a:lnTo>
                    <a:pt x="140" y="659"/>
                  </a:lnTo>
                  <a:lnTo>
                    <a:pt x="144" y="659"/>
                  </a:lnTo>
                  <a:lnTo>
                    <a:pt x="149" y="659"/>
                  </a:lnTo>
                  <a:lnTo>
                    <a:pt x="154" y="664"/>
                  </a:lnTo>
                  <a:lnTo>
                    <a:pt x="159" y="664"/>
                  </a:lnTo>
                  <a:lnTo>
                    <a:pt x="164" y="664"/>
                  </a:lnTo>
                  <a:lnTo>
                    <a:pt x="168" y="668"/>
                  </a:lnTo>
                  <a:lnTo>
                    <a:pt x="168" y="664"/>
                  </a:lnTo>
                  <a:lnTo>
                    <a:pt x="173" y="668"/>
                  </a:lnTo>
                  <a:lnTo>
                    <a:pt x="178" y="668"/>
                  </a:lnTo>
                  <a:lnTo>
                    <a:pt x="183" y="668"/>
                  </a:lnTo>
                  <a:lnTo>
                    <a:pt x="188" y="668"/>
                  </a:lnTo>
                  <a:lnTo>
                    <a:pt x="188" y="673"/>
                  </a:lnTo>
                  <a:lnTo>
                    <a:pt x="192" y="673"/>
                  </a:lnTo>
                  <a:lnTo>
                    <a:pt x="197" y="673"/>
                  </a:lnTo>
                  <a:lnTo>
                    <a:pt x="202" y="678"/>
                  </a:lnTo>
                  <a:lnTo>
                    <a:pt x="207" y="678"/>
                  </a:lnTo>
                  <a:lnTo>
                    <a:pt x="212" y="678"/>
                  </a:lnTo>
                  <a:lnTo>
                    <a:pt x="217" y="683"/>
                  </a:lnTo>
                  <a:lnTo>
                    <a:pt x="221" y="683"/>
                  </a:lnTo>
                  <a:lnTo>
                    <a:pt x="221" y="678"/>
                  </a:lnTo>
                  <a:lnTo>
                    <a:pt x="221" y="673"/>
                  </a:lnTo>
                  <a:lnTo>
                    <a:pt x="226" y="673"/>
                  </a:lnTo>
                  <a:lnTo>
                    <a:pt x="226" y="668"/>
                  </a:lnTo>
                  <a:lnTo>
                    <a:pt x="226" y="664"/>
                  </a:lnTo>
                  <a:lnTo>
                    <a:pt x="231" y="664"/>
                  </a:lnTo>
                  <a:lnTo>
                    <a:pt x="231" y="659"/>
                  </a:lnTo>
                  <a:lnTo>
                    <a:pt x="236" y="654"/>
                  </a:lnTo>
                  <a:lnTo>
                    <a:pt x="236" y="649"/>
                  </a:lnTo>
                  <a:lnTo>
                    <a:pt x="236" y="644"/>
                  </a:lnTo>
                  <a:lnTo>
                    <a:pt x="236" y="640"/>
                  </a:lnTo>
                  <a:lnTo>
                    <a:pt x="236" y="635"/>
                  </a:lnTo>
                  <a:lnTo>
                    <a:pt x="236" y="630"/>
                  </a:lnTo>
                  <a:lnTo>
                    <a:pt x="236" y="625"/>
                  </a:lnTo>
                  <a:lnTo>
                    <a:pt x="241" y="620"/>
                  </a:lnTo>
                  <a:lnTo>
                    <a:pt x="241" y="616"/>
                  </a:lnTo>
                  <a:lnTo>
                    <a:pt x="245" y="616"/>
                  </a:lnTo>
                  <a:lnTo>
                    <a:pt x="245" y="620"/>
                  </a:lnTo>
                  <a:lnTo>
                    <a:pt x="250" y="620"/>
                  </a:lnTo>
                  <a:lnTo>
                    <a:pt x="250" y="616"/>
                  </a:lnTo>
                  <a:lnTo>
                    <a:pt x="250" y="611"/>
                  </a:lnTo>
                  <a:lnTo>
                    <a:pt x="250" y="606"/>
                  </a:lnTo>
                  <a:lnTo>
                    <a:pt x="250" y="601"/>
                  </a:lnTo>
                  <a:lnTo>
                    <a:pt x="250" y="596"/>
                  </a:lnTo>
                  <a:lnTo>
                    <a:pt x="245" y="596"/>
                  </a:lnTo>
                  <a:lnTo>
                    <a:pt x="245" y="591"/>
                  </a:lnTo>
                  <a:lnTo>
                    <a:pt x="245" y="587"/>
                  </a:lnTo>
                  <a:lnTo>
                    <a:pt x="250" y="582"/>
                  </a:lnTo>
                  <a:lnTo>
                    <a:pt x="255" y="582"/>
                  </a:lnTo>
                  <a:lnTo>
                    <a:pt x="260" y="577"/>
                  </a:lnTo>
                  <a:lnTo>
                    <a:pt x="265" y="577"/>
                  </a:lnTo>
                  <a:lnTo>
                    <a:pt x="265" y="572"/>
                  </a:lnTo>
                  <a:lnTo>
                    <a:pt x="269" y="572"/>
                  </a:lnTo>
                  <a:lnTo>
                    <a:pt x="269" y="567"/>
                  </a:lnTo>
                  <a:lnTo>
                    <a:pt x="274" y="563"/>
                  </a:lnTo>
                  <a:lnTo>
                    <a:pt x="279" y="563"/>
                  </a:lnTo>
                  <a:lnTo>
                    <a:pt x="279" y="558"/>
                  </a:lnTo>
                  <a:lnTo>
                    <a:pt x="284" y="558"/>
                  </a:lnTo>
                  <a:lnTo>
                    <a:pt x="289" y="553"/>
                  </a:lnTo>
                  <a:lnTo>
                    <a:pt x="294" y="558"/>
                  </a:lnTo>
                  <a:lnTo>
                    <a:pt x="298" y="563"/>
                  </a:lnTo>
                  <a:lnTo>
                    <a:pt x="303" y="563"/>
                  </a:lnTo>
                  <a:lnTo>
                    <a:pt x="308" y="567"/>
                  </a:lnTo>
                  <a:lnTo>
                    <a:pt x="313" y="567"/>
                  </a:lnTo>
                  <a:lnTo>
                    <a:pt x="313" y="572"/>
                  </a:lnTo>
                  <a:lnTo>
                    <a:pt x="318" y="572"/>
                  </a:lnTo>
                  <a:lnTo>
                    <a:pt x="322" y="572"/>
                  </a:lnTo>
                  <a:lnTo>
                    <a:pt x="322" y="567"/>
                  </a:lnTo>
                  <a:lnTo>
                    <a:pt x="327" y="567"/>
                  </a:lnTo>
                  <a:lnTo>
                    <a:pt x="332" y="567"/>
                  </a:lnTo>
                  <a:lnTo>
                    <a:pt x="332" y="563"/>
                  </a:lnTo>
                  <a:lnTo>
                    <a:pt x="332" y="558"/>
                  </a:lnTo>
                  <a:lnTo>
                    <a:pt x="337" y="558"/>
                  </a:lnTo>
                  <a:lnTo>
                    <a:pt x="342" y="558"/>
                  </a:lnTo>
                  <a:lnTo>
                    <a:pt x="346" y="553"/>
                  </a:lnTo>
                  <a:lnTo>
                    <a:pt x="346" y="558"/>
                  </a:lnTo>
                  <a:lnTo>
                    <a:pt x="346" y="553"/>
                  </a:lnTo>
                  <a:lnTo>
                    <a:pt x="351" y="553"/>
                  </a:lnTo>
                  <a:lnTo>
                    <a:pt x="356" y="553"/>
                  </a:lnTo>
                  <a:lnTo>
                    <a:pt x="361" y="553"/>
                  </a:lnTo>
                  <a:lnTo>
                    <a:pt x="366" y="553"/>
                  </a:lnTo>
                  <a:lnTo>
                    <a:pt x="370" y="553"/>
                  </a:lnTo>
                  <a:lnTo>
                    <a:pt x="370" y="548"/>
                  </a:lnTo>
                  <a:lnTo>
                    <a:pt x="370" y="543"/>
                  </a:lnTo>
                  <a:lnTo>
                    <a:pt x="375" y="543"/>
                  </a:lnTo>
                  <a:lnTo>
                    <a:pt x="380" y="543"/>
                  </a:lnTo>
                  <a:lnTo>
                    <a:pt x="390" y="543"/>
                  </a:lnTo>
                  <a:lnTo>
                    <a:pt x="395" y="543"/>
                  </a:lnTo>
                  <a:lnTo>
                    <a:pt x="399" y="539"/>
                  </a:lnTo>
                  <a:lnTo>
                    <a:pt x="404" y="539"/>
                  </a:lnTo>
                  <a:lnTo>
                    <a:pt x="414" y="539"/>
                  </a:lnTo>
                  <a:lnTo>
                    <a:pt x="419" y="539"/>
                  </a:lnTo>
                  <a:lnTo>
                    <a:pt x="419" y="534"/>
                  </a:lnTo>
                  <a:lnTo>
                    <a:pt x="419" y="529"/>
                  </a:lnTo>
                  <a:lnTo>
                    <a:pt x="419" y="524"/>
                  </a:lnTo>
                  <a:lnTo>
                    <a:pt x="419" y="519"/>
                  </a:lnTo>
                  <a:lnTo>
                    <a:pt x="419" y="514"/>
                  </a:lnTo>
                  <a:lnTo>
                    <a:pt x="419" y="510"/>
                  </a:lnTo>
                  <a:lnTo>
                    <a:pt x="419" y="505"/>
                  </a:lnTo>
                  <a:lnTo>
                    <a:pt x="419" y="500"/>
                  </a:lnTo>
                  <a:lnTo>
                    <a:pt x="419" y="495"/>
                  </a:lnTo>
                  <a:lnTo>
                    <a:pt x="423" y="495"/>
                  </a:lnTo>
                  <a:lnTo>
                    <a:pt x="423" y="490"/>
                  </a:lnTo>
                  <a:lnTo>
                    <a:pt x="419" y="486"/>
                  </a:lnTo>
                  <a:lnTo>
                    <a:pt x="414" y="486"/>
                  </a:lnTo>
                  <a:lnTo>
                    <a:pt x="409" y="486"/>
                  </a:lnTo>
                  <a:lnTo>
                    <a:pt x="409" y="481"/>
                  </a:lnTo>
                  <a:lnTo>
                    <a:pt x="404" y="476"/>
                  </a:lnTo>
                  <a:lnTo>
                    <a:pt x="399" y="476"/>
                  </a:lnTo>
                  <a:lnTo>
                    <a:pt x="395" y="476"/>
                  </a:lnTo>
                  <a:lnTo>
                    <a:pt x="390" y="476"/>
                  </a:lnTo>
                  <a:lnTo>
                    <a:pt x="385" y="476"/>
                  </a:lnTo>
                  <a:lnTo>
                    <a:pt x="380" y="476"/>
                  </a:lnTo>
                  <a:lnTo>
                    <a:pt x="375" y="476"/>
                  </a:lnTo>
                  <a:lnTo>
                    <a:pt x="370" y="476"/>
                  </a:lnTo>
                  <a:lnTo>
                    <a:pt x="370" y="471"/>
                  </a:lnTo>
                  <a:lnTo>
                    <a:pt x="370" y="466"/>
                  </a:lnTo>
                  <a:lnTo>
                    <a:pt x="366" y="462"/>
                  </a:lnTo>
                  <a:lnTo>
                    <a:pt x="366" y="457"/>
                  </a:lnTo>
                  <a:lnTo>
                    <a:pt x="370" y="452"/>
                  </a:lnTo>
                  <a:lnTo>
                    <a:pt x="370" y="447"/>
                  </a:lnTo>
                  <a:lnTo>
                    <a:pt x="370" y="442"/>
                  </a:lnTo>
                  <a:lnTo>
                    <a:pt x="370" y="437"/>
                  </a:lnTo>
                  <a:lnTo>
                    <a:pt x="370" y="433"/>
                  </a:lnTo>
                  <a:lnTo>
                    <a:pt x="370" y="428"/>
                  </a:lnTo>
                  <a:lnTo>
                    <a:pt x="370" y="418"/>
                  </a:lnTo>
                  <a:lnTo>
                    <a:pt x="370" y="413"/>
                  </a:lnTo>
                  <a:lnTo>
                    <a:pt x="370" y="409"/>
                  </a:lnTo>
                  <a:lnTo>
                    <a:pt x="380" y="409"/>
                  </a:lnTo>
                  <a:lnTo>
                    <a:pt x="385" y="409"/>
                  </a:lnTo>
                  <a:lnTo>
                    <a:pt x="390" y="409"/>
                  </a:lnTo>
                  <a:lnTo>
                    <a:pt x="390" y="404"/>
                  </a:lnTo>
                  <a:lnTo>
                    <a:pt x="390" y="399"/>
                  </a:lnTo>
                  <a:lnTo>
                    <a:pt x="390" y="394"/>
                  </a:lnTo>
                  <a:lnTo>
                    <a:pt x="395" y="394"/>
                  </a:lnTo>
                  <a:lnTo>
                    <a:pt x="399" y="394"/>
                  </a:lnTo>
                  <a:lnTo>
                    <a:pt x="404" y="399"/>
                  </a:lnTo>
                  <a:lnTo>
                    <a:pt x="404" y="394"/>
                  </a:lnTo>
                  <a:lnTo>
                    <a:pt x="404" y="389"/>
                  </a:lnTo>
                  <a:lnTo>
                    <a:pt x="409" y="389"/>
                  </a:lnTo>
                  <a:lnTo>
                    <a:pt x="414" y="389"/>
                  </a:lnTo>
                  <a:lnTo>
                    <a:pt x="419" y="389"/>
                  </a:lnTo>
                  <a:lnTo>
                    <a:pt x="419" y="385"/>
                  </a:lnTo>
                  <a:lnTo>
                    <a:pt x="428" y="385"/>
                  </a:lnTo>
                  <a:lnTo>
                    <a:pt x="433" y="385"/>
                  </a:lnTo>
                  <a:lnTo>
                    <a:pt x="438" y="385"/>
                  </a:lnTo>
                  <a:lnTo>
                    <a:pt x="443" y="385"/>
                  </a:lnTo>
                  <a:lnTo>
                    <a:pt x="447" y="385"/>
                  </a:lnTo>
                  <a:lnTo>
                    <a:pt x="452" y="385"/>
                  </a:lnTo>
                  <a:lnTo>
                    <a:pt x="457" y="385"/>
                  </a:lnTo>
                </a:path>
              </a:pathLst>
            </a:custGeom>
            <a:noFill/>
            <a:ln w="7938">
              <a:solidFill>
                <a:srgbClr val="55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2450" y="2059"/>
              <a:ext cx="317" cy="385"/>
            </a:xfrm>
            <a:custGeom>
              <a:avLst/>
              <a:gdLst>
                <a:gd name="T0" fmla="*/ 279 w 317"/>
                <a:gd name="T1" fmla="*/ 385 h 385"/>
                <a:gd name="T2" fmla="*/ 293 w 317"/>
                <a:gd name="T3" fmla="*/ 380 h 385"/>
                <a:gd name="T4" fmla="*/ 308 w 317"/>
                <a:gd name="T5" fmla="*/ 380 h 385"/>
                <a:gd name="T6" fmla="*/ 317 w 317"/>
                <a:gd name="T7" fmla="*/ 375 h 385"/>
                <a:gd name="T8" fmla="*/ 312 w 317"/>
                <a:gd name="T9" fmla="*/ 361 h 385"/>
                <a:gd name="T10" fmla="*/ 308 w 317"/>
                <a:gd name="T11" fmla="*/ 346 h 385"/>
                <a:gd name="T12" fmla="*/ 303 w 317"/>
                <a:gd name="T13" fmla="*/ 336 h 385"/>
                <a:gd name="T14" fmla="*/ 303 w 317"/>
                <a:gd name="T15" fmla="*/ 322 h 385"/>
                <a:gd name="T16" fmla="*/ 308 w 317"/>
                <a:gd name="T17" fmla="*/ 312 h 385"/>
                <a:gd name="T18" fmla="*/ 308 w 317"/>
                <a:gd name="T19" fmla="*/ 293 h 385"/>
                <a:gd name="T20" fmla="*/ 303 w 317"/>
                <a:gd name="T21" fmla="*/ 279 h 385"/>
                <a:gd name="T22" fmla="*/ 303 w 317"/>
                <a:gd name="T23" fmla="*/ 274 h 385"/>
                <a:gd name="T24" fmla="*/ 303 w 317"/>
                <a:gd name="T25" fmla="*/ 264 h 385"/>
                <a:gd name="T26" fmla="*/ 303 w 317"/>
                <a:gd name="T27" fmla="*/ 250 h 385"/>
                <a:gd name="T28" fmla="*/ 298 w 317"/>
                <a:gd name="T29" fmla="*/ 240 h 385"/>
                <a:gd name="T30" fmla="*/ 288 w 317"/>
                <a:gd name="T31" fmla="*/ 235 h 385"/>
                <a:gd name="T32" fmla="*/ 274 w 317"/>
                <a:gd name="T33" fmla="*/ 235 h 385"/>
                <a:gd name="T34" fmla="*/ 264 w 317"/>
                <a:gd name="T35" fmla="*/ 240 h 385"/>
                <a:gd name="T36" fmla="*/ 250 w 317"/>
                <a:gd name="T37" fmla="*/ 240 h 385"/>
                <a:gd name="T38" fmla="*/ 235 w 317"/>
                <a:gd name="T39" fmla="*/ 245 h 385"/>
                <a:gd name="T40" fmla="*/ 231 w 317"/>
                <a:gd name="T41" fmla="*/ 245 h 385"/>
                <a:gd name="T42" fmla="*/ 216 w 317"/>
                <a:gd name="T43" fmla="*/ 245 h 385"/>
                <a:gd name="T44" fmla="*/ 211 w 317"/>
                <a:gd name="T45" fmla="*/ 235 h 385"/>
                <a:gd name="T46" fmla="*/ 207 w 317"/>
                <a:gd name="T47" fmla="*/ 221 h 385"/>
                <a:gd name="T48" fmla="*/ 202 w 317"/>
                <a:gd name="T49" fmla="*/ 207 h 385"/>
                <a:gd name="T50" fmla="*/ 197 w 317"/>
                <a:gd name="T51" fmla="*/ 197 h 385"/>
                <a:gd name="T52" fmla="*/ 192 w 317"/>
                <a:gd name="T53" fmla="*/ 182 h 385"/>
                <a:gd name="T54" fmla="*/ 182 w 317"/>
                <a:gd name="T55" fmla="*/ 178 h 385"/>
                <a:gd name="T56" fmla="*/ 178 w 317"/>
                <a:gd name="T57" fmla="*/ 173 h 385"/>
                <a:gd name="T58" fmla="*/ 168 w 317"/>
                <a:gd name="T59" fmla="*/ 163 h 385"/>
                <a:gd name="T60" fmla="*/ 163 w 317"/>
                <a:gd name="T61" fmla="*/ 173 h 385"/>
                <a:gd name="T62" fmla="*/ 154 w 317"/>
                <a:gd name="T63" fmla="*/ 178 h 385"/>
                <a:gd name="T64" fmla="*/ 139 w 317"/>
                <a:gd name="T65" fmla="*/ 187 h 385"/>
                <a:gd name="T66" fmla="*/ 125 w 317"/>
                <a:gd name="T67" fmla="*/ 187 h 385"/>
                <a:gd name="T68" fmla="*/ 115 w 317"/>
                <a:gd name="T69" fmla="*/ 192 h 385"/>
                <a:gd name="T70" fmla="*/ 106 w 317"/>
                <a:gd name="T71" fmla="*/ 197 h 385"/>
                <a:gd name="T72" fmla="*/ 96 w 317"/>
                <a:gd name="T73" fmla="*/ 202 h 385"/>
                <a:gd name="T74" fmla="*/ 91 w 317"/>
                <a:gd name="T75" fmla="*/ 202 h 385"/>
                <a:gd name="T76" fmla="*/ 77 w 317"/>
                <a:gd name="T77" fmla="*/ 202 h 385"/>
                <a:gd name="T78" fmla="*/ 67 w 317"/>
                <a:gd name="T79" fmla="*/ 197 h 385"/>
                <a:gd name="T80" fmla="*/ 57 w 317"/>
                <a:gd name="T81" fmla="*/ 192 h 385"/>
                <a:gd name="T82" fmla="*/ 53 w 317"/>
                <a:gd name="T83" fmla="*/ 182 h 385"/>
                <a:gd name="T84" fmla="*/ 38 w 317"/>
                <a:gd name="T85" fmla="*/ 173 h 385"/>
                <a:gd name="T86" fmla="*/ 29 w 317"/>
                <a:gd name="T87" fmla="*/ 163 h 385"/>
                <a:gd name="T88" fmla="*/ 19 w 317"/>
                <a:gd name="T89" fmla="*/ 149 h 385"/>
                <a:gd name="T90" fmla="*/ 9 w 317"/>
                <a:gd name="T91" fmla="*/ 130 h 385"/>
                <a:gd name="T92" fmla="*/ 4 w 317"/>
                <a:gd name="T93" fmla="*/ 115 h 385"/>
                <a:gd name="T94" fmla="*/ 0 w 317"/>
                <a:gd name="T95" fmla="*/ 101 h 385"/>
                <a:gd name="T96" fmla="*/ 4 w 317"/>
                <a:gd name="T97" fmla="*/ 86 h 385"/>
                <a:gd name="T98" fmla="*/ 9 w 317"/>
                <a:gd name="T99" fmla="*/ 77 h 385"/>
                <a:gd name="T100" fmla="*/ 14 w 317"/>
                <a:gd name="T101" fmla="*/ 67 h 385"/>
                <a:gd name="T102" fmla="*/ 19 w 317"/>
                <a:gd name="T103" fmla="*/ 57 h 385"/>
                <a:gd name="T104" fmla="*/ 33 w 317"/>
                <a:gd name="T105" fmla="*/ 48 h 385"/>
                <a:gd name="T106" fmla="*/ 48 w 317"/>
                <a:gd name="T107" fmla="*/ 43 h 385"/>
                <a:gd name="T108" fmla="*/ 57 w 317"/>
                <a:gd name="T109" fmla="*/ 38 h 385"/>
                <a:gd name="T110" fmla="*/ 72 w 317"/>
                <a:gd name="T111" fmla="*/ 28 h 385"/>
                <a:gd name="T112" fmla="*/ 77 w 317"/>
                <a:gd name="T113" fmla="*/ 14 h 385"/>
                <a:gd name="T114" fmla="*/ 81 w 317"/>
                <a:gd name="T115" fmla="*/ 4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17" h="385">
                  <a:moveTo>
                    <a:pt x="269" y="385"/>
                  </a:moveTo>
                  <a:lnTo>
                    <a:pt x="274" y="385"/>
                  </a:lnTo>
                  <a:lnTo>
                    <a:pt x="279" y="385"/>
                  </a:lnTo>
                  <a:lnTo>
                    <a:pt x="284" y="380"/>
                  </a:lnTo>
                  <a:lnTo>
                    <a:pt x="288" y="380"/>
                  </a:lnTo>
                  <a:lnTo>
                    <a:pt x="293" y="380"/>
                  </a:lnTo>
                  <a:lnTo>
                    <a:pt x="298" y="380"/>
                  </a:lnTo>
                  <a:lnTo>
                    <a:pt x="303" y="380"/>
                  </a:lnTo>
                  <a:lnTo>
                    <a:pt x="308" y="380"/>
                  </a:lnTo>
                  <a:lnTo>
                    <a:pt x="312" y="380"/>
                  </a:lnTo>
                  <a:lnTo>
                    <a:pt x="317" y="380"/>
                  </a:lnTo>
                  <a:lnTo>
                    <a:pt x="317" y="375"/>
                  </a:lnTo>
                  <a:lnTo>
                    <a:pt x="312" y="370"/>
                  </a:lnTo>
                  <a:lnTo>
                    <a:pt x="312" y="365"/>
                  </a:lnTo>
                  <a:lnTo>
                    <a:pt x="312" y="361"/>
                  </a:lnTo>
                  <a:lnTo>
                    <a:pt x="308" y="356"/>
                  </a:lnTo>
                  <a:lnTo>
                    <a:pt x="308" y="351"/>
                  </a:lnTo>
                  <a:lnTo>
                    <a:pt x="308" y="346"/>
                  </a:lnTo>
                  <a:lnTo>
                    <a:pt x="308" y="341"/>
                  </a:lnTo>
                  <a:lnTo>
                    <a:pt x="308" y="336"/>
                  </a:lnTo>
                  <a:lnTo>
                    <a:pt x="303" y="336"/>
                  </a:lnTo>
                  <a:lnTo>
                    <a:pt x="303" y="332"/>
                  </a:lnTo>
                  <a:lnTo>
                    <a:pt x="303" y="327"/>
                  </a:lnTo>
                  <a:lnTo>
                    <a:pt x="303" y="322"/>
                  </a:lnTo>
                  <a:lnTo>
                    <a:pt x="303" y="317"/>
                  </a:lnTo>
                  <a:lnTo>
                    <a:pt x="308" y="317"/>
                  </a:lnTo>
                  <a:lnTo>
                    <a:pt x="308" y="312"/>
                  </a:lnTo>
                  <a:lnTo>
                    <a:pt x="308" y="303"/>
                  </a:lnTo>
                  <a:lnTo>
                    <a:pt x="308" y="298"/>
                  </a:lnTo>
                  <a:lnTo>
                    <a:pt x="308" y="293"/>
                  </a:lnTo>
                  <a:lnTo>
                    <a:pt x="303" y="288"/>
                  </a:lnTo>
                  <a:lnTo>
                    <a:pt x="303" y="284"/>
                  </a:lnTo>
                  <a:lnTo>
                    <a:pt x="303" y="279"/>
                  </a:lnTo>
                  <a:lnTo>
                    <a:pt x="298" y="279"/>
                  </a:lnTo>
                  <a:lnTo>
                    <a:pt x="298" y="274"/>
                  </a:lnTo>
                  <a:lnTo>
                    <a:pt x="303" y="274"/>
                  </a:lnTo>
                  <a:lnTo>
                    <a:pt x="308" y="274"/>
                  </a:lnTo>
                  <a:lnTo>
                    <a:pt x="303" y="269"/>
                  </a:lnTo>
                  <a:lnTo>
                    <a:pt x="303" y="264"/>
                  </a:lnTo>
                  <a:lnTo>
                    <a:pt x="303" y="259"/>
                  </a:lnTo>
                  <a:lnTo>
                    <a:pt x="303" y="255"/>
                  </a:lnTo>
                  <a:lnTo>
                    <a:pt x="303" y="250"/>
                  </a:lnTo>
                  <a:lnTo>
                    <a:pt x="303" y="245"/>
                  </a:lnTo>
                  <a:lnTo>
                    <a:pt x="303" y="240"/>
                  </a:lnTo>
                  <a:lnTo>
                    <a:pt x="298" y="240"/>
                  </a:lnTo>
                  <a:lnTo>
                    <a:pt x="293" y="240"/>
                  </a:lnTo>
                  <a:lnTo>
                    <a:pt x="293" y="235"/>
                  </a:lnTo>
                  <a:lnTo>
                    <a:pt x="288" y="235"/>
                  </a:lnTo>
                  <a:lnTo>
                    <a:pt x="284" y="235"/>
                  </a:lnTo>
                  <a:lnTo>
                    <a:pt x="279" y="235"/>
                  </a:lnTo>
                  <a:lnTo>
                    <a:pt x="274" y="235"/>
                  </a:lnTo>
                  <a:lnTo>
                    <a:pt x="269" y="235"/>
                  </a:lnTo>
                  <a:lnTo>
                    <a:pt x="264" y="235"/>
                  </a:lnTo>
                  <a:lnTo>
                    <a:pt x="264" y="240"/>
                  </a:lnTo>
                  <a:lnTo>
                    <a:pt x="259" y="240"/>
                  </a:lnTo>
                  <a:lnTo>
                    <a:pt x="255" y="240"/>
                  </a:lnTo>
                  <a:lnTo>
                    <a:pt x="250" y="240"/>
                  </a:lnTo>
                  <a:lnTo>
                    <a:pt x="245" y="240"/>
                  </a:lnTo>
                  <a:lnTo>
                    <a:pt x="240" y="245"/>
                  </a:lnTo>
                  <a:lnTo>
                    <a:pt x="235" y="245"/>
                  </a:lnTo>
                  <a:lnTo>
                    <a:pt x="235" y="240"/>
                  </a:lnTo>
                  <a:lnTo>
                    <a:pt x="231" y="240"/>
                  </a:lnTo>
                  <a:lnTo>
                    <a:pt x="231" y="245"/>
                  </a:lnTo>
                  <a:lnTo>
                    <a:pt x="226" y="245"/>
                  </a:lnTo>
                  <a:lnTo>
                    <a:pt x="221" y="245"/>
                  </a:lnTo>
                  <a:lnTo>
                    <a:pt x="216" y="245"/>
                  </a:lnTo>
                  <a:lnTo>
                    <a:pt x="216" y="240"/>
                  </a:lnTo>
                  <a:lnTo>
                    <a:pt x="211" y="240"/>
                  </a:lnTo>
                  <a:lnTo>
                    <a:pt x="211" y="235"/>
                  </a:lnTo>
                  <a:lnTo>
                    <a:pt x="207" y="231"/>
                  </a:lnTo>
                  <a:lnTo>
                    <a:pt x="207" y="226"/>
                  </a:lnTo>
                  <a:lnTo>
                    <a:pt x="207" y="221"/>
                  </a:lnTo>
                  <a:lnTo>
                    <a:pt x="207" y="216"/>
                  </a:lnTo>
                  <a:lnTo>
                    <a:pt x="207" y="211"/>
                  </a:lnTo>
                  <a:lnTo>
                    <a:pt x="202" y="207"/>
                  </a:lnTo>
                  <a:lnTo>
                    <a:pt x="202" y="202"/>
                  </a:lnTo>
                  <a:lnTo>
                    <a:pt x="197" y="202"/>
                  </a:lnTo>
                  <a:lnTo>
                    <a:pt x="197" y="197"/>
                  </a:lnTo>
                  <a:lnTo>
                    <a:pt x="197" y="192"/>
                  </a:lnTo>
                  <a:lnTo>
                    <a:pt x="192" y="187"/>
                  </a:lnTo>
                  <a:lnTo>
                    <a:pt x="192" y="182"/>
                  </a:lnTo>
                  <a:lnTo>
                    <a:pt x="187" y="182"/>
                  </a:lnTo>
                  <a:lnTo>
                    <a:pt x="187" y="178"/>
                  </a:lnTo>
                  <a:lnTo>
                    <a:pt x="182" y="178"/>
                  </a:lnTo>
                  <a:lnTo>
                    <a:pt x="182" y="173"/>
                  </a:lnTo>
                  <a:lnTo>
                    <a:pt x="178" y="168"/>
                  </a:lnTo>
                  <a:lnTo>
                    <a:pt x="178" y="173"/>
                  </a:lnTo>
                  <a:lnTo>
                    <a:pt x="173" y="168"/>
                  </a:lnTo>
                  <a:lnTo>
                    <a:pt x="168" y="168"/>
                  </a:lnTo>
                  <a:lnTo>
                    <a:pt x="168" y="163"/>
                  </a:lnTo>
                  <a:lnTo>
                    <a:pt x="163" y="163"/>
                  </a:lnTo>
                  <a:lnTo>
                    <a:pt x="163" y="168"/>
                  </a:lnTo>
                  <a:lnTo>
                    <a:pt x="163" y="173"/>
                  </a:lnTo>
                  <a:lnTo>
                    <a:pt x="158" y="173"/>
                  </a:lnTo>
                  <a:lnTo>
                    <a:pt x="154" y="173"/>
                  </a:lnTo>
                  <a:lnTo>
                    <a:pt x="154" y="178"/>
                  </a:lnTo>
                  <a:lnTo>
                    <a:pt x="149" y="182"/>
                  </a:lnTo>
                  <a:lnTo>
                    <a:pt x="144" y="182"/>
                  </a:lnTo>
                  <a:lnTo>
                    <a:pt x="139" y="187"/>
                  </a:lnTo>
                  <a:lnTo>
                    <a:pt x="134" y="187"/>
                  </a:lnTo>
                  <a:lnTo>
                    <a:pt x="130" y="187"/>
                  </a:lnTo>
                  <a:lnTo>
                    <a:pt x="125" y="187"/>
                  </a:lnTo>
                  <a:lnTo>
                    <a:pt x="125" y="192"/>
                  </a:lnTo>
                  <a:lnTo>
                    <a:pt x="120" y="192"/>
                  </a:lnTo>
                  <a:lnTo>
                    <a:pt x="115" y="192"/>
                  </a:lnTo>
                  <a:lnTo>
                    <a:pt x="110" y="197"/>
                  </a:lnTo>
                  <a:lnTo>
                    <a:pt x="110" y="192"/>
                  </a:lnTo>
                  <a:lnTo>
                    <a:pt x="106" y="197"/>
                  </a:lnTo>
                  <a:lnTo>
                    <a:pt x="101" y="197"/>
                  </a:lnTo>
                  <a:lnTo>
                    <a:pt x="96" y="197"/>
                  </a:lnTo>
                  <a:lnTo>
                    <a:pt x="96" y="202"/>
                  </a:lnTo>
                  <a:lnTo>
                    <a:pt x="96" y="197"/>
                  </a:lnTo>
                  <a:lnTo>
                    <a:pt x="91" y="197"/>
                  </a:lnTo>
                  <a:lnTo>
                    <a:pt x="91" y="202"/>
                  </a:lnTo>
                  <a:lnTo>
                    <a:pt x="86" y="202"/>
                  </a:lnTo>
                  <a:lnTo>
                    <a:pt x="81" y="202"/>
                  </a:lnTo>
                  <a:lnTo>
                    <a:pt x="77" y="202"/>
                  </a:lnTo>
                  <a:lnTo>
                    <a:pt x="72" y="202"/>
                  </a:lnTo>
                  <a:lnTo>
                    <a:pt x="72" y="197"/>
                  </a:lnTo>
                  <a:lnTo>
                    <a:pt x="67" y="197"/>
                  </a:lnTo>
                  <a:lnTo>
                    <a:pt x="62" y="197"/>
                  </a:lnTo>
                  <a:lnTo>
                    <a:pt x="62" y="192"/>
                  </a:lnTo>
                  <a:lnTo>
                    <a:pt x="57" y="192"/>
                  </a:lnTo>
                  <a:lnTo>
                    <a:pt x="57" y="187"/>
                  </a:lnTo>
                  <a:lnTo>
                    <a:pt x="53" y="187"/>
                  </a:lnTo>
                  <a:lnTo>
                    <a:pt x="53" y="182"/>
                  </a:lnTo>
                  <a:lnTo>
                    <a:pt x="48" y="182"/>
                  </a:lnTo>
                  <a:lnTo>
                    <a:pt x="43" y="178"/>
                  </a:lnTo>
                  <a:lnTo>
                    <a:pt x="38" y="173"/>
                  </a:lnTo>
                  <a:lnTo>
                    <a:pt x="33" y="168"/>
                  </a:lnTo>
                  <a:lnTo>
                    <a:pt x="33" y="163"/>
                  </a:lnTo>
                  <a:lnTo>
                    <a:pt x="29" y="163"/>
                  </a:lnTo>
                  <a:lnTo>
                    <a:pt x="29" y="158"/>
                  </a:lnTo>
                  <a:lnTo>
                    <a:pt x="24" y="154"/>
                  </a:lnTo>
                  <a:lnTo>
                    <a:pt x="19" y="149"/>
                  </a:lnTo>
                  <a:lnTo>
                    <a:pt x="14" y="134"/>
                  </a:lnTo>
                  <a:lnTo>
                    <a:pt x="14" y="130"/>
                  </a:lnTo>
                  <a:lnTo>
                    <a:pt x="9" y="130"/>
                  </a:lnTo>
                  <a:lnTo>
                    <a:pt x="9" y="125"/>
                  </a:lnTo>
                  <a:lnTo>
                    <a:pt x="9" y="120"/>
                  </a:lnTo>
                  <a:lnTo>
                    <a:pt x="4" y="115"/>
                  </a:lnTo>
                  <a:lnTo>
                    <a:pt x="4" y="110"/>
                  </a:lnTo>
                  <a:lnTo>
                    <a:pt x="0" y="105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0" y="91"/>
                  </a:lnTo>
                  <a:lnTo>
                    <a:pt x="4" y="86"/>
                  </a:lnTo>
                  <a:lnTo>
                    <a:pt x="4" y="81"/>
                  </a:lnTo>
                  <a:lnTo>
                    <a:pt x="4" y="77"/>
                  </a:lnTo>
                  <a:lnTo>
                    <a:pt x="9" y="77"/>
                  </a:lnTo>
                  <a:lnTo>
                    <a:pt x="9" y="72"/>
                  </a:lnTo>
                  <a:lnTo>
                    <a:pt x="9" y="67"/>
                  </a:lnTo>
                  <a:lnTo>
                    <a:pt x="14" y="67"/>
                  </a:lnTo>
                  <a:lnTo>
                    <a:pt x="14" y="62"/>
                  </a:lnTo>
                  <a:lnTo>
                    <a:pt x="19" y="62"/>
                  </a:lnTo>
                  <a:lnTo>
                    <a:pt x="19" y="57"/>
                  </a:lnTo>
                  <a:lnTo>
                    <a:pt x="24" y="57"/>
                  </a:lnTo>
                  <a:lnTo>
                    <a:pt x="29" y="53"/>
                  </a:lnTo>
                  <a:lnTo>
                    <a:pt x="33" y="48"/>
                  </a:lnTo>
                  <a:lnTo>
                    <a:pt x="38" y="48"/>
                  </a:lnTo>
                  <a:lnTo>
                    <a:pt x="43" y="43"/>
                  </a:lnTo>
                  <a:lnTo>
                    <a:pt x="48" y="43"/>
                  </a:lnTo>
                  <a:lnTo>
                    <a:pt x="48" y="38"/>
                  </a:lnTo>
                  <a:lnTo>
                    <a:pt x="53" y="38"/>
                  </a:lnTo>
                  <a:lnTo>
                    <a:pt x="57" y="38"/>
                  </a:lnTo>
                  <a:lnTo>
                    <a:pt x="62" y="33"/>
                  </a:lnTo>
                  <a:lnTo>
                    <a:pt x="67" y="28"/>
                  </a:lnTo>
                  <a:lnTo>
                    <a:pt x="72" y="28"/>
                  </a:lnTo>
                  <a:lnTo>
                    <a:pt x="77" y="24"/>
                  </a:lnTo>
                  <a:lnTo>
                    <a:pt x="77" y="19"/>
                  </a:lnTo>
                  <a:lnTo>
                    <a:pt x="77" y="14"/>
                  </a:lnTo>
                  <a:lnTo>
                    <a:pt x="81" y="14"/>
                  </a:lnTo>
                  <a:lnTo>
                    <a:pt x="81" y="9"/>
                  </a:lnTo>
                  <a:lnTo>
                    <a:pt x="81" y="4"/>
                  </a:lnTo>
                  <a:lnTo>
                    <a:pt x="81" y="0"/>
                  </a:lnTo>
                  <a:lnTo>
                    <a:pt x="86" y="0"/>
                  </a:lnTo>
                </a:path>
              </a:pathLst>
            </a:custGeom>
            <a:noFill/>
            <a:ln w="7938">
              <a:solidFill>
                <a:srgbClr val="55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3210" y="1856"/>
              <a:ext cx="1174" cy="1391"/>
            </a:xfrm>
            <a:custGeom>
              <a:avLst/>
              <a:gdLst>
                <a:gd name="T0" fmla="*/ 77 w 1174"/>
                <a:gd name="T1" fmla="*/ 20 h 1391"/>
                <a:gd name="T2" fmla="*/ 135 w 1174"/>
                <a:gd name="T3" fmla="*/ 39 h 1391"/>
                <a:gd name="T4" fmla="*/ 192 w 1174"/>
                <a:gd name="T5" fmla="*/ 68 h 1391"/>
                <a:gd name="T6" fmla="*/ 269 w 1174"/>
                <a:gd name="T7" fmla="*/ 102 h 1391"/>
                <a:gd name="T8" fmla="*/ 332 w 1174"/>
                <a:gd name="T9" fmla="*/ 121 h 1391"/>
                <a:gd name="T10" fmla="*/ 404 w 1174"/>
                <a:gd name="T11" fmla="*/ 140 h 1391"/>
                <a:gd name="T12" fmla="*/ 442 w 1174"/>
                <a:gd name="T13" fmla="*/ 174 h 1391"/>
                <a:gd name="T14" fmla="*/ 495 w 1174"/>
                <a:gd name="T15" fmla="*/ 207 h 1391"/>
                <a:gd name="T16" fmla="*/ 543 w 1174"/>
                <a:gd name="T17" fmla="*/ 169 h 1391"/>
                <a:gd name="T18" fmla="*/ 596 w 1174"/>
                <a:gd name="T19" fmla="*/ 212 h 1391"/>
                <a:gd name="T20" fmla="*/ 620 w 1174"/>
                <a:gd name="T21" fmla="*/ 308 h 1391"/>
                <a:gd name="T22" fmla="*/ 582 w 1174"/>
                <a:gd name="T23" fmla="*/ 260 h 1391"/>
                <a:gd name="T24" fmla="*/ 620 w 1174"/>
                <a:gd name="T25" fmla="*/ 313 h 1391"/>
                <a:gd name="T26" fmla="*/ 664 w 1174"/>
                <a:gd name="T27" fmla="*/ 357 h 1391"/>
                <a:gd name="T28" fmla="*/ 702 w 1174"/>
                <a:gd name="T29" fmla="*/ 410 h 1391"/>
                <a:gd name="T30" fmla="*/ 731 w 1174"/>
                <a:gd name="T31" fmla="*/ 462 h 1391"/>
                <a:gd name="T32" fmla="*/ 779 w 1174"/>
                <a:gd name="T33" fmla="*/ 506 h 1391"/>
                <a:gd name="T34" fmla="*/ 818 w 1174"/>
                <a:gd name="T35" fmla="*/ 554 h 1391"/>
                <a:gd name="T36" fmla="*/ 851 w 1174"/>
                <a:gd name="T37" fmla="*/ 607 h 1391"/>
                <a:gd name="T38" fmla="*/ 880 w 1174"/>
                <a:gd name="T39" fmla="*/ 665 h 1391"/>
                <a:gd name="T40" fmla="*/ 914 w 1174"/>
                <a:gd name="T41" fmla="*/ 708 h 1391"/>
                <a:gd name="T42" fmla="*/ 952 w 1174"/>
                <a:gd name="T43" fmla="*/ 751 h 1391"/>
                <a:gd name="T44" fmla="*/ 972 w 1174"/>
                <a:gd name="T45" fmla="*/ 804 h 1391"/>
                <a:gd name="T46" fmla="*/ 1029 w 1174"/>
                <a:gd name="T47" fmla="*/ 799 h 1391"/>
                <a:gd name="T48" fmla="*/ 1087 w 1174"/>
                <a:gd name="T49" fmla="*/ 833 h 1391"/>
                <a:gd name="T50" fmla="*/ 1106 w 1174"/>
                <a:gd name="T51" fmla="*/ 896 h 1391"/>
                <a:gd name="T52" fmla="*/ 1145 w 1174"/>
                <a:gd name="T53" fmla="*/ 939 h 1391"/>
                <a:gd name="T54" fmla="*/ 1174 w 1174"/>
                <a:gd name="T55" fmla="*/ 987 h 1391"/>
                <a:gd name="T56" fmla="*/ 1106 w 1174"/>
                <a:gd name="T57" fmla="*/ 1001 h 1391"/>
                <a:gd name="T58" fmla="*/ 1034 w 1174"/>
                <a:gd name="T59" fmla="*/ 1001 h 1391"/>
                <a:gd name="T60" fmla="*/ 986 w 1174"/>
                <a:gd name="T61" fmla="*/ 1011 h 1391"/>
                <a:gd name="T62" fmla="*/ 938 w 1174"/>
                <a:gd name="T63" fmla="*/ 1035 h 1391"/>
                <a:gd name="T64" fmla="*/ 890 w 1174"/>
                <a:gd name="T65" fmla="*/ 1074 h 1391"/>
                <a:gd name="T66" fmla="*/ 827 w 1174"/>
                <a:gd name="T67" fmla="*/ 1088 h 1391"/>
                <a:gd name="T68" fmla="*/ 779 w 1174"/>
                <a:gd name="T69" fmla="*/ 1112 h 1391"/>
                <a:gd name="T70" fmla="*/ 746 w 1174"/>
                <a:gd name="T71" fmla="*/ 1151 h 1391"/>
                <a:gd name="T72" fmla="*/ 722 w 1174"/>
                <a:gd name="T73" fmla="*/ 1213 h 1391"/>
                <a:gd name="T74" fmla="*/ 736 w 1174"/>
                <a:gd name="T75" fmla="*/ 1261 h 1391"/>
                <a:gd name="T76" fmla="*/ 717 w 1174"/>
                <a:gd name="T77" fmla="*/ 1300 h 1391"/>
                <a:gd name="T78" fmla="*/ 702 w 1174"/>
                <a:gd name="T79" fmla="*/ 1362 h 1391"/>
                <a:gd name="T80" fmla="*/ 659 w 1174"/>
                <a:gd name="T81" fmla="*/ 1386 h 1391"/>
                <a:gd name="T82" fmla="*/ 640 w 1174"/>
                <a:gd name="T83" fmla="*/ 1329 h 1391"/>
                <a:gd name="T84" fmla="*/ 664 w 1174"/>
                <a:gd name="T85" fmla="*/ 1266 h 1391"/>
                <a:gd name="T86" fmla="*/ 654 w 1174"/>
                <a:gd name="T87" fmla="*/ 1194 h 1391"/>
                <a:gd name="T88" fmla="*/ 635 w 1174"/>
                <a:gd name="T89" fmla="*/ 1141 h 1391"/>
                <a:gd name="T90" fmla="*/ 635 w 1174"/>
                <a:gd name="T91" fmla="*/ 1059 h 1391"/>
                <a:gd name="T92" fmla="*/ 577 w 1174"/>
                <a:gd name="T93" fmla="*/ 1001 h 1391"/>
                <a:gd name="T94" fmla="*/ 558 w 1174"/>
                <a:gd name="T95" fmla="*/ 958 h 1391"/>
                <a:gd name="T96" fmla="*/ 534 w 1174"/>
                <a:gd name="T97" fmla="*/ 915 h 1391"/>
                <a:gd name="T98" fmla="*/ 510 w 1174"/>
                <a:gd name="T99" fmla="*/ 871 h 1391"/>
                <a:gd name="T100" fmla="*/ 481 w 1174"/>
                <a:gd name="T101" fmla="*/ 891 h 1391"/>
                <a:gd name="T102" fmla="*/ 471 w 1174"/>
                <a:gd name="T103" fmla="*/ 833 h 1391"/>
                <a:gd name="T104" fmla="*/ 462 w 1174"/>
                <a:gd name="T105" fmla="*/ 770 h 1391"/>
                <a:gd name="T106" fmla="*/ 457 w 1174"/>
                <a:gd name="T107" fmla="*/ 708 h 1391"/>
                <a:gd name="T108" fmla="*/ 495 w 1174"/>
                <a:gd name="T109" fmla="*/ 655 h 1391"/>
                <a:gd name="T110" fmla="*/ 543 w 1174"/>
                <a:gd name="T111" fmla="*/ 616 h 1391"/>
                <a:gd name="T112" fmla="*/ 519 w 1174"/>
                <a:gd name="T113" fmla="*/ 564 h 1391"/>
                <a:gd name="T114" fmla="*/ 462 w 1174"/>
                <a:gd name="T115" fmla="*/ 539 h 1391"/>
                <a:gd name="T116" fmla="*/ 457 w 1174"/>
                <a:gd name="T117" fmla="*/ 482 h 1391"/>
                <a:gd name="T118" fmla="*/ 476 w 1174"/>
                <a:gd name="T119" fmla="*/ 419 h 1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74" h="1391">
                  <a:moveTo>
                    <a:pt x="0" y="0"/>
                  </a:moveTo>
                  <a:lnTo>
                    <a:pt x="5" y="0"/>
                  </a:lnTo>
                  <a:lnTo>
                    <a:pt x="9" y="5"/>
                  </a:lnTo>
                  <a:lnTo>
                    <a:pt x="14" y="5"/>
                  </a:lnTo>
                  <a:lnTo>
                    <a:pt x="19" y="5"/>
                  </a:lnTo>
                  <a:lnTo>
                    <a:pt x="24" y="5"/>
                  </a:lnTo>
                  <a:lnTo>
                    <a:pt x="29" y="5"/>
                  </a:lnTo>
                  <a:lnTo>
                    <a:pt x="34" y="5"/>
                  </a:lnTo>
                  <a:lnTo>
                    <a:pt x="38" y="10"/>
                  </a:lnTo>
                  <a:lnTo>
                    <a:pt x="43" y="10"/>
                  </a:lnTo>
                  <a:lnTo>
                    <a:pt x="48" y="10"/>
                  </a:lnTo>
                  <a:lnTo>
                    <a:pt x="53" y="10"/>
                  </a:lnTo>
                  <a:lnTo>
                    <a:pt x="58" y="15"/>
                  </a:lnTo>
                  <a:lnTo>
                    <a:pt x="62" y="15"/>
                  </a:lnTo>
                  <a:lnTo>
                    <a:pt x="67" y="15"/>
                  </a:lnTo>
                  <a:lnTo>
                    <a:pt x="72" y="20"/>
                  </a:lnTo>
                  <a:lnTo>
                    <a:pt x="77" y="20"/>
                  </a:lnTo>
                  <a:lnTo>
                    <a:pt x="77" y="15"/>
                  </a:lnTo>
                  <a:lnTo>
                    <a:pt x="77" y="20"/>
                  </a:lnTo>
                  <a:lnTo>
                    <a:pt x="82" y="20"/>
                  </a:lnTo>
                  <a:lnTo>
                    <a:pt x="86" y="20"/>
                  </a:lnTo>
                  <a:lnTo>
                    <a:pt x="91" y="20"/>
                  </a:lnTo>
                  <a:lnTo>
                    <a:pt x="96" y="25"/>
                  </a:lnTo>
                  <a:lnTo>
                    <a:pt x="101" y="25"/>
                  </a:lnTo>
                  <a:lnTo>
                    <a:pt x="106" y="25"/>
                  </a:lnTo>
                  <a:lnTo>
                    <a:pt x="106" y="29"/>
                  </a:lnTo>
                  <a:lnTo>
                    <a:pt x="110" y="29"/>
                  </a:lnTo>
                  <a:lnTo>
                    <a:pt x="110" y="34"/>
                  </a:lnTo>
                  <a:lnTo>
                    <a:pt x="115" y="34"/>
                  </a:lnTo>
                  <a:lnTo>
                    <a:pt x="120" y="34"/>
                  </a:lnTo>
                  <a:lnTo>
                    <a:pt x="125" y="34"/>
                  </a:lnTo>
                  <a:lnTo>
                    <a:pt x="125" y="39"/>
                  </a:lnTo>
                  <a:lnTo>
                    <a:pt x="130" y="39"/>
                  </a:lnTo>
                  <a:lnTo>
                    <a:pt x="135" y="39"/>
                  </a:lnTo>
                  <a:lnTo>
                    <a:pt x="135" y="44"/>
                  </a:lnTo>
                  <a:lnTo>
                    <a:pt x="139" y="44"/>
                  </a:lnTo>
                  <a:lnTo>
                    <a:pt x="144" y="44"/>
                  </a:lnTo>
                  <a:lnTo>
                    <a:pt x="144" y="49"/>
                  </a:lnTo>
                  <a:lnTo>
                    <a:pt x="149" y="49"/>
                  </a:lnTo>
                  <a:lnTo>
                    <a:pt x="154" y="49"/>
                  </a:lnTo>
                  <a:lnTo>
                    <a:pt x="154" y="53"/>
                  </a:lnTo>
                  <a:lnTo>
                    <a:pt x="159" y="53"/>
                  </a:lnTo>
                  <a:lnTo>
                    <a:pt x="163" y="53"/>
                  </a:lnTo>
                  <a:lnTo>
                    <a:pt x="163" y="58"/>
                  </a:lnTo>
                  <a:lnTo>
                    <a:pt x="168" y="58"/>
                  </a:lnTo>
                  <a:lnTo>
                    <a:pt x="173" y="58"/>
                  </a:lnTo>
                  <a:lnTo>
                    <a:pt x="178" y="63"/>
                  </a:lnTo>
                  <a:lnTo>
                    <a:pt x="183" y="63"/>
                  </a:lnTo>
                  <a:lnTo>
                    <a:pt x="187" y="63"/>
                  </a:lnTo>
                  <a:lnTo>
                    <a:pt x="187" y="68"/>
                  </a:lnTo>
                  <a:lnTo>
                    <a:pt x="192" y="68"/>
                  </a:lnTo>
                  <a:lnTo>
                    <a:pt x="197" y="68"/>
                  </a:lnTo>
                  <a:lnTo>
                    <a:pt x="202" y="73"/>
                  </a:lnTo>
                  <a:lnTo>
                    <a:pt x="207" y="73"/>
                  </a:lnTo>
                  <a:lnTo>
                    <a:pt x="212" y="77"/>
                  </a:lnTo>
                  <a:lnTo>
                    <a:pt x="216" y="77"/>
                  </a:lnTo>
                  <a:lnTo>
                    <a:pt x="221" y="77"/>
                  </a:lnTo>
                  <a:lnTo>
                    <a:pt x="226" y="82"/>
                  </a:lnTo>
                  <a:lnTo>
                    <a:pt x="231" y="82"/>
                  </a:lnTo>
                  <a:lnTo>
                    <a:pt x="236" y="87"/>
                  </a:lnTo>
                  <a:lnTo>
                    <a:pt x="240" y="87"/>
                  </a:lnTo>
                  <a:lnTo>
                    <a:pt x="245" y="87"/>
                  </a:lnTo>
                  <a:lnTo>
                    <a:pt x="255" y="92"/>
                  </a:lnTo>
                  <a:lnTo>
                    <a:pt x="260" y="92"/>
                  </a:lnTo>
                  <a:lnTo>
                    <a:pt x="260" y="97"/>
                  </a:lnTo>
                  <a:lnTo>
                    <a:pt x="264" y="97"/>
                  </a:lnTo>
                  <a:lnTo>
                    <a:pt x="269" y="97"/>
                  </a:lnTo>
                  <a:lnTo>
                    <a:pt x="269" y="102"/>
                  </a:lnTo>
                  <a:lnTo>
                    <a:pt x="274" y="102"/>
                  </a:lnTo>
                  <a:lnTo>
                    <a:pt x="279" y="102"/>
                  </a:lnTo>
                  <a:lnTo>
                    <a:pt x="284" y="102"/>
                  </a:lnTo>
                  <a:lnTo>
                    <a:pt x="289" y="102"/>
                  </a:lnTo>
                  <a:lnTo>
                    <a:pt x="293" y="102"/>
                  </a:lnTo>
                  <a:lnTo>
                    <a:pt x="293" y="106"/>
                  </a:lnTo>
                  <a:lnTo>
                    <a:pt x="298" y="106"/>
                  </a:lnTo>
                  <a:lnTo>
                    <a:pt x="303" y="106"/>
                  </a:lnTo>
                  <a:lnTo>
                    <a:pt x="308" y="106"/>
                  </a:lnTo>
                  <a:lnTo>
                    <a:pt x="308" y="111"/>
                  </a:lnTo>
                  <a:lnTo>
                    <a:pt x="313" y="111"/>
                  </a:lnTo>
                  <a:lnTo>
                    <a:pt x="317" y="111"/>
                  </a:lnTo>
                  <a:lnTo>
                    <a:pt x="317" y="116"/>
                  </a:lnTo>
                  <a:lnTo>
                    <a:pt x="322" y="116"/>
                  </a:lnTo>
                  <a:lnTo>
                    <a:pt x="327" y="116"/>
                  </a:lnTo>
                  <a:lnTo>
                    <a:pt x="332" y="116"/>
                  </a:lnTo>
                  <a:lnTo>
                    <a:pt x="332" y="121"/>
                  </a:lnTo>
                  <a:lnTo>
                    <a:pt x="337" y="121"/>
                  </a:lnTo>
                  <a:lnTo>
                    <a:pt x="341" y="121"/>
                  </a:lnTo>
                  <a:lnTo>
                    <a:pt x="346" y="121"/>
                  </a:lnTo>
                  <a:lnTo>
                    <a:pt x="346" y="126"/>
                  </a:lnTo>
                  <a:lnTo>
                    <a:pt x="351" y="126"/>
                  </a:lnTo>
                  <a:lnTo>
                    <a:pt x="356" y="126"/>
                  </a:lnTo>
                  <a:lnTo>
                    <a:pt x="361" y="130"/>
                  </a:lnTo>
                  <a:lnTo>
                    <a:pt x="365" y="130"/>
                  </a:lnTo>
                  <a:lnTo>
                    <a:pt x="370" y="130"/>
                  </a:lnTo>
                  <a:lnTo>
                    <a:pt x="375" y="130"/>
                  </a:lnTo>
                  <a:lnTo>
                    <a:pt x="380" y="130"/>
                  </a:lnTo>
                  <a:lnTo>
                    <a:pt x="385" y="135"/>
                  </a:lnTo>
                  <a:lnTo>
                    <a:pt x="390" y="135"/>
                  </a:lnTo>
                  <a:lnTo>
                    <a:pt x="394" y="135"/>
                  </a:lnTo>
                  <a:lnTo>
                    <a:pt x="399" y="135"/>
                  </a:lnTo>
                  <a:lnTo>
                    <a:pt x="399" y="140"/>
                  </a:lnTo>
                  <a:lnTo>
                    <a:pt x="404" y="140"/>
                  </a:lnTo>
                  <a:lnTo>
                    <a:pt x="409" y="140"/>
                  </a:lnTo>
                  <a:lnTo>
                    <a:pt x="414" y="140"/>
                  </a:lnTo>
                  <a:lnTo>
                    <a:pt x="418" y="145"/>
                  </a:lnTo>
                  <a:lnTo>
                    <a:pt x="423" y="145"/>
                  </a:lnTo>
                  <a:lnTo>
                    <a:pt x="428" y="145"/>
                  </a:lnTo>
                  <a:lnTo>
                    <a:pt x="433" y="145"/>
                  </a:lnTo>
                  <a:lnTo>
                    <a:pt x="433" y="150"/>
                  </a:lnTo>
                  <a:lnTo>
                    <a:pt x="433" y="154"/>
                  </a:lnTo>
                  <a:lnTo>
                    <a:pt x="428" y="154"/>
                  </a:lnTo>
                  <a:lnTo>
                    <a:pt x="428" y="159"/>
                  </a:lnTo>
                  <a:lnTo>
                    <a:pt x="428" y="169"/>
                  </a:lnTo>
                  <a:lnTo>
                    <a:pt x="428" y="174"/>
                  </a:lnTo>
                  <a:lnTo>
                    <a:pt x="433" y="174"/>
                  </a:lnTo>
                  <a:lnTo>
                    <a:pt x="438" y="174"/>
                  </a:lnTo>
                  <a:lnTo>
                    <a:pt x="442" y="174"/>
                  </a:lnTo>
                  <a:lnTo>
                    <a:pt x="438" y="174"/>
                  </a:lnTo>
                  <a:lnTo>
                    <a:pt x="442" y="174"/>
                  </a:lnTo>
                  <a:lnTo>
                    <a:pt x="442" y="179"/>
                  </a:lnTo>
                  <a:lnTo>
                    <a:pt x="447" y="179"/>
                  </a:lnTo>
                  <a:lnTo>
                    <a:pt x="452" y="179"/>
                  </a:lnTo>
                  <a:lnTo>
                    <a:pt x="457" y="179"/>
                  </a:lnTo>
                  <a:lnTo>
                    <a:pt x="457" y="183"/>
                  </a:lnTo>
                  <a:lnTo>
                    <a:pt x="462" y="183"/>
                  </a:lnTo>
                  <a:lnTo>
                    <a:pt x="462" y="188"/>
                  </a:lnTo>
                  <a:lnTo>
                    <a:pt x="467" y="188"/>
                  </a:lnTo>
                  <a:lnTo>
                    <a:pt x="471" y="188"/>
                  </a:lnTo>
                  <a:lnTo>
                    <a:pt x="471" y="193"/>
                  </a:lnTo>
                  <a:lnTo>
                    <a:pt x="476" y="193"/>
                  </a:lnTo>
                  <a:lnTo>
                    <a:pt x="481" y="193"/>
                  </a:lnTo>
                  <a:lnTo>
                    <a:pt x="486" y="198"/>
                  </a:lnTo>
                  <a:lnTo>
                    <a:pt x="491" y="198"/>
                  </a:lnTo>
                  <a:lnTo>
                    <a:pt x="491" y="203"/>
                  </a:lnTo>
                  <a:lnTo>
                    <a:pt x="495" y="203"/>
                  </a:lnTo>
                  <a:lnTo>
                    <a:pt x="495" y="207"/>
                  </a:lnTo>
                  <a:lnTo>
                    <a:pt x="500" y="207"/>
                  </a:lnTo>
                  <a:lnTo>
                    <a:pt x="500" y="212"/>
                  </a:lnTo>
                  <a:lnTo>
                    <a:pt x="505" y="212"/>
                  </a:lnTo>
                  <a:lnTo>
                    <a:pt x="505" y="207"/>
                  </a:lnTo>
                  <a:lnTo>
                    <a:pt x="510" y="203"/>
                  </a:lnTo>
                  <a:lnTo>
                    <a:pt x="510" y="198"/>
                  </a:lnTo>
                  <a:lnTo>
                    <a:pt x="515" y="198"/>
                  </a:lnTo>
                  <a:lnTo>
                    <a:pt x="519" y="193"/>
                  </a:lnTo>
                  <a:lnTo>
                    <a:pt x="524" y="193"/>
                  </a:lnTo>
                  <a:lnTo>
                    <a:pt x="524" y="188"/>
                  </a:lnTo>
                  <a:lnTo>
                    <a:pt x="529" y="188"/>
                  </a:lnTo>
                  <a:lnTo>
                    <a:pt x="529" y="183"/>
                  </a:lnTo>
                  <a:lnTo>
                    <a:pt x="534" y="179"/>
                  </a:lnTo>
                  <a:lnTo>
                    <a:pt x="534" y="174"/>
                  </a:lnTo>
                  <a:lnTo>
                    <a:pt x="539" y="174"/>
                  </a:lnTo>
                  <a:lnTo>
                    <a:pt x="539" y="169"/>
                  </a:lnTo>
                  <a:lnTo>
                    <a:pt x="543" y="169"/>
                  </a:lnTo>
                  <a:lnTo>
                    <a:pt x="548" y="164"/>
                  </a:lnTo>
                  <a:lnTo>
                    <a:pt x="548" y="159"/>
                  </a:lnTo>
                  <a:lnTo>
                    <a:pt x="553" y="159"/>
                  </a:lnTo>
                  <a:lnTo>
                    <a:pt x="553" y="164"/>
                  </a:lnTo>
                  <a:lnTo>
                    <a:pt x="553" y="159"/>
                  </a:lnTo>
                  <a:lnTo>
                    <a:pt x="558" y="164"/>
                  </a:lnTo>
                  <a:lnTo>
                    <a:pt x="563" y="169"/>
                  </a:lnTo>
                  <a:lnTo>
                    <a:pt x="563" y="174"/>
                  </a:lnTo>
                  <a:lnTo>
                    <a:pt x="568" y="179"/>
                  </a:lnTo>
                  <a:lnTo>
                    <a:pt x="572" y="183"/>
                  </a:lnTo>
                  <a:lnTo>
                    <a:pt x="577" y="188"/>
                  </a:lnTo>
                  <a:lnTo>
                    <a:pt x="582" y="193"/>
                  </a:lnTo>
                  <a:lnTo>
                    <a:pt x="582" y="198"/>
                  </a:lnTo>
                  <a:lnTo>
                    <a:pt x="587" y="203"/>
                  </a:lnTo>
                  <a:lnTo>
                    <a:pt x="592" y="203"/>
                  </a:lnTo>
                  <a:lnTo>
                    <a:pt x="592" y="207"/>
                  </a:lnTo>
                  <a:lnTo>
                    <a:pt x="596" y="212"/>
                  </a:lnTo>
                  <a:lnTo>
                    <a:pt x="596" y="217"/>
                  </a:lnTo>
                  <a:lnTo>
                    <a:pt x="601" y="222"/>
                  </a:lnTo>
                  <a:lnTo>
                    <a:pt x="606" y="227"/>
                  </a:lnTo>
                  <a:lnTo>
                    <a:pt x="606" y="231"/>
                  </a:lnTo>
                  <a:lnTo>
                    <a:pt x="611" y="236"/>
                  </a:lnTo>
                  <a:lnTo>
                    <a:pt x="611" y="241"/>
                  </a:lnTo>
                  <a:lnTo>
                    <a:pt x="616" y="246"/>
                  </a:lnTo>
                  <a:lnTo>
                    <a:pt x="620" y="251"/>
                  </a:lnTo>
                  <a:lnTo>
                    <a:pt x="620" y="256"/>
                  </a:lnTo>
                  <a:lnTo>
                    <a:pt x="620" y="260"/>
                  </a:lnTo>
                  <a:lnTo>
                    <a:pt x="625" y="265"/>
                  </a:lnTo>
                  <a:lnTo>
                    <a:pt x="625" y="275"/>
                  </a:lnTo>
                  <a:lnTo>
                    <a:pt x="625" y="280"/>
                  </a:lnTo>
                  <a:lnTo>
                    <a:pt x="620" y="284"/>
                  </a:lnTo>
                  <a:lnTo>
                    <a:pt x="620" y="294"/>
                  </a:lnTo>
                  <a:lnTo>
                    <a:pt x="620" y="304"/>
                  </a:lnTo>
                  <a:lnTo>
                    <a:pt x="620" y="308"/>
                  </a:lnTo>
                  <a:lnTo>
                    <a:pt x="620" y="304"/>
                  </a:lnTo>
                  <a:lnTo>
                    <a:pt x="611" y="294"/>
                  </a:lnTo>
                  <a:lnTo>
                    <a:pt x="611" y="289"/>
                  </a:lnTo>
                  <a:lnTo>
                    <a:pt x="611" y="284"/>
                  </a:lnTo>
                  <a:lnTo>
                    <a:pt x="616" y="280"/>
                  </a:lnTo>
                  <a:lnTo>
                    <a:pt x="611" y="275"/>
                  </a:lnTo>
                  <a:lnTo>
                    <a:pt x="606" y="275"/>
                  </a:lnTo>
                  <a:lnTo>
                    <a:pt x="601" y="280"/>
                  </a:lnTo>
                  <a:lnTo>
                    <a:pt x="601" y="275"/>
                  </a:lnTo>
                  <a:lnTo>
                    <a:pt x="596" y="270"/>
                  </a:lnTo>
                  <a:lnTo>
                    <a:pt x="596" y="265"/>
                  </a:lnTo>
                  <a:lnTo>
                    <a:pt x="592" y="256"/>
                  </a:lnTo>
                  <a:lnTo>
                    <a:pt x="587" y="251"/>
                  </a:lnTo>
                  <a:lnTo>
                    <a:pt x="582" y="246"/>
                  </a:lnTo>
                  <a:lnTo>
                    <a:pt x="577" y="251"/>
                  </a:lnTo>
                  <a:lnTo>
                    <a:pt x="577" y="256"/>
                  </a:lnTo>
                  <a:lnTo>
                    <a:pt x="582" y="260"/>
                  </a:lnTo>
                  <a:lnTo>
                    <a:pt x="582" y="265"/>
                  </a:lnTo>
                  <a:lnTo>
                    <a:pt x="587" y="265"/>
                  </a:lnTo>
                  <a:lnTo>
                    <a:pt x="587" y="270"/>
                  </a:lnTo>
                  <a:lnTo>
                    <a:pt x="592" y="275"/>
                  </a:lnTo>
                  <a:lnTo>
                    <a:pt x="596" y="280"/>
                  </a:lnTo>
                  <a:lnTo>
                    <a:pt x="596" y="284"/>
                  </a:lnTo>
                  <a:lnTo>
                    <a:pt x="596" y="289"/>
                  </a:lnTo>
                  <a:lnTo>
                    <a:pt x="601" y="294"/>
                  </a:lnTo>
                  <a:lnTo>
                    <a:pt x="596" y="294"/>
                  </a:lnTo>
                  <a:lnTo>
                    <a:pt x="601" y="294"/>
                  </a:lnTo>
                  <a:lnTo>
                    <a:pt x="601" y="299"/>
                  </a:lnTo>
                  <a:lnTo>
                    <a:pt x="606" y="299"/>
                  </a:lnTo>
                  <a:lnTo>
                    <a:pt x="606" y="304"/>
                  </a:lnTo>
                  <a:lnTo>
                    <a:pt x="611" y="304"/>
                  </a:lnTo>
                  <a:lnTo>
                    <a:pt x="616" y="308"/>
                  </a:lnTo>
                  <a:lnTo>
                    <a:pt x="620" y="308"/>
                  </a:lnTo>
                  <a:lnTo>
                    <a:pt x="620" y="313"/>
                  </a:lnTo>
                  <a:lnTo>
                    <a:pt x="625" y="318"/>
                  </a:lnTo>
                  <a:lnTo>
                    <a:pt x="630" y="323"/>
                  </a:lnTo>
                  <a:lnTo>
                    <a:pt x="635" y="328"/>
                  </a:lnTo>
                  <a:lnTo>
                    <a:pt x="640" y="328"/>
                  </a:lnTo>
                  <a:lnTo>
                    <a:pt x="640" y="333"/>
                  </a:lnTo>
                  <a:lnTo>
                    <a:pt x="635" y="333"/>
                  </a:lnTo>
                  <a:lnTo>
                    <a:pt x="640" y="333"/>
                  </a:lnTo>
                  <a:lnTo>
                    <a:pt x="640" y="337"/>
                  </a:lnTo>
                  <a:lnTo>
                    <a:pt x="645" y="337"/>
                  </a:lnTo>
                  <a:lnTo>
                    <a:pt x="645" y="342"/>
                  </a:lnTo>
                  <a:lnTo>
                    <a:pt x="649" y="342"/>
                  </a:lnTo>
                  <a:lnTo>
                    <a:pt x="649" y="347"/>
                  </a:lnTo>
                  <a:lnTo>
                    <a:pt x="654" y="347"/>
                  </a:lnTo>
                  <a:lnTo>
                    <a:pt x="654" y="352"/>
                  </a:lnTo>
                  <a:lnTo>
                    <a:pt x="659" y="352"/>
                  </a:lnTo>
                  <a:lnTo>
                    <a:pt x="659" y="357"/>
                  </a:lnTo>
                  <a:lnTo>
                    <a:pt x="664" y="357"/>
                  </a:lnTo>
                  <a:lnTo>
                    <a:pt x="664" y="361"/>
                  </a:lnTo>
                  <a:lnTo>
                    <a:pt x="664" y="366"/>
                  </a:lnTo>
                  <a:lnTo>
                    <a:pt x="669" y="366"/>
                  </a:lnTo>
                  <a:lnTo>
                    <a:pt x="669" y="371"/>
                  </a:lnTo>
                  <a:lnTo>
                    <a:pt x="673" y="371"/>
                  </a:lnTo>
                  <a:lnTo>
                    <a:pt x="673" y="376"/>
                  </a:lnTo>
                  <a:lnTo>
                    <a:pt x="678" y="381"/>
                  </a:lnTo>
                  <a:lnTo>
                    <a:pt x="678" y="385"/>
                  </a:lnTo>
                  <a:lnTo>
                    <a:pt x="683" y="385"/>
                  </a:lnTo>
                  <a:lnTo>
                    <a:pt x="683" y="390"/>
                  </a:lnTo>
                  <a:lnTo>
                    <a:pt x="688" y="390"/>
                  </a:lnTo>
                  <a:lnTo>
                    <a:pt x="688" y="395"/>
                  </a:lnTo>
                  <a:lnTo>
                    <a:pt x="693" y="400"/>
                  </a:lnTo>
                  <a:lnTo>
                    <a:pt x="693" y="405"/>
                  </a:lnTo>
                  <a:lnTo>
                    <a:pt x="697" y="405"/>
                  </a:lnTo>
                  <a:lnTo>
                    <a:pt x="697" y="410"/>
                  </a:lnTo>
                  <a:lnTo>
                    <a:pt x="702" y="410"/>
                  </a:lnTo>
                  <a:lnTo>
                    <a:pt x="702" y="414"/>
                  </a:lnTo>
                  <a:lnTo>
                    <a:pt x="707" y="414"/>
                  </a:lnTo>
                  <a:lnTo>
                    <a:pt x="707" y="419"/>
                  </a:lnTo>
                  <a:lnTo>
                    <a:pt x="707" y="424"/>
                  </a:lnTo>
                  <a:lnTo>
                    <a:pt x="712" y="424"/>
                  </a:lnTo>
                  <a:lnTo>
                    <a:pt x="712" y="429"/>
                  </a:lnTo>
                  <a:lnTo>
                    <a:pt x="717" y="429"/>
                  </a:lnTo>
                  <a:lnTo>
                    <a:pt x="717" y="434"/>
                  </a:lnTo>
                  <a:lnTo>
                    <a:pt x="717" y="438"/>
                  </a:lnTo>
                  <a:lnTo>
                    <a:pt x="722" y="438"/>
                  </a:lnTo>
                  <a:lnTo>
                    <a:pt x="722" y="443"/>
                  </a:lnTo>
                  <a:lnTo>
                    <a:pt x="722" y="448"/>
                  </a:lnTo>
                  <a:lnTo>
                    <a:pt x="726" y="448"/>
                  </a:lnTo>
                  <a:lnTo>
                    <a:pt x="726" y="453"/>
                  </a:lnTo>
                  <a:lnTo>
                    <a:pt x="726" y="458"/>
                  </a:lnTo>
                  <a:lnTo>
                    <a:pt x="731" y="458"/>
                  </a:lnTo>
                  <a:lnTo>
                    <a:pt x="731" y="462"/>
                  </a:lnTo>
                  <a:lnTo>
                    <a:pt x="736" y="462"/>
                  </a:lnTo>
                  <a:lnTo>
                    <a:pt x="736" y="467"/>
                  </a:lnTo>
                  <a:lnTo>
                    <a:pt x="741" y="472"/>
                  </a:lnTo>
                  <a:lnTo>
                    <a:pt x="746" y="472"/>
                  </a:lnTo>
                  <a:lnTo>
                    <a:pt x="750" y="472"/>
                  </a:lnTo>
                  <a:lnTo>
                    <a:pt x="750" y="477"/>
                  </a:lnTo>
                  <a:lnTo>
                    <a:pt x="755" y="477"/>
                  </a:lnTo>
                  <a:lnTo>
                    <a:pt x="755" y="482"/>
                  </a:lnTo>
                  <a:lnTo>
                    <a:pt x="760" y="482"/>
                  </a:lnTo>
                  <a:lnTo>
                    <a:pt x="765" y="487"/>
                  </a:lnTo>
                  <a:lnTo>
                    <a:pt x="765" y="491"/>
                  </a:lnTo>
                  <a:lnTo>
                    <a:pt x="770" y="491"/>
                  </a:lnTo>
                  <a:lnTo>
                    <a:pt x="770" y="496"/>
                  </a:lnTo>
                  <a:lnTo>
                    <a:pt x="774" y="496"/>
                  </a:lnTo>
                  <a:lnTo>
                    <a:pt x="774" y="501"/>
                  </a:lnTo>
                  <a:lnTo>
                    <a:pt x="779" y="501"/>
                  </a:lnTo>
                  <a:lnTo>
                    <a:pt x="779" y="506"/>
                  </a:lnTo>
                  <a:lnTo>
                    <a:pt x="779" y="511"/>
                  </a:lnTo>
                  <a:lnTo>
                    <a:pt x="784" y="511"/>
                  </a:lnTo>
                  <a:lnTo>
                    <a:pt x="784" y="515"/>
                  </a:lnTo>
                  <a:lnTo>
                    <a:pt x="789" y="515"/>
                  </a:lnTo>
                  <a:lnTo>
                    <a:pt x="789" y="520"/>
                  </a:lnTo>
                  <a:lnTo>
                    <a:pt x="794" y="520"/>
                  </a:lnTo>
                  <a:lnTo>
                    <a:pt x="794" y="525"/>
                  </a:lnTo>
                  <a:lnTo>
                    <a:pt x="798" y="530"/>
                  </a:lnTo>
                  <a:lnTo>
                    <a:pt x="798" y="535"/>
                  </a:lnTo>
                  <a:lnTo>
                    <a:pt x="803" y="535"/>
                  </a:lnTo>
                  <a:lnTo>
                    <a:pt x="803" y="539"/>
                  </a:lnTo>
                  <a:lnTo>
                    <a:pt x="808" y="539"/>
                  </a:lnTo>
                  <a:lnTo>
                    <a:pt x="808" y="544"/>
                  </a:lnTo>
                  <a:lnTo>
                    <a:pt x="813" y="544"/>
                  </a:lnTo>
                  <a:lnTo>
                    <a:pt x="813" y="549"/>
                  </a:lnTo>
                  <a:lnTo>
                    <a:pt x="818" y="549"/>
                  </a:lnTo>
                  <a:lnTo>
                    <a:pt x="818" y="554"/>
                  </a:lnTo>
                  <a:lnTo>
                    <a:pt x="818" y="559"/>
                  </a:lnTo>
                  <a:lnTo>
                    <a:pt x="823" y="559"/>
                  </a:lnTo>
                  <a:lnTo>
                    <a:pt x="823" y="564"/>
                  </a:lnTo>
                  <a:lnTo>
                    <a:pt x="827" y="564"/>
                  </a:lnTo>
                  <a:lnTo>
                    <a:pt x="827" y="568"/>
                  </a:lnTo>
                  <a:lnTo>
                    <a:pt x="827" y="573"/>
                  </a:lnTo>
                  <a:lnTo>
                    <a:pt x="832" y="573"/>
                  </a:lnTo>
                  <a:lnTo>
                    <a:pt x="832" y="578"/>
                  </a:lnTo>
                  <a:lnTo>
                    <a:pt x="837" y="583"/>
                  </a:lnTo>
                  <a:lnTo>
                    <a:pt x="837" y="588"/>
                  </a:lnTo>
                  <a:lnTo>
                    <a:pt x="842" y="588"/>
                  </a:lnTo>
                  <a:lnTo>
                    <a:pt x="842" y="592"/>
                  </a:lnTo>
                  <a:lnTo>
                    <a:pt x="842" y="597"/>
                  </a:lnTo>
                  <a:lnTo>
                    <a:pt x="847" y="597"/>
                  </a:lnTo>
                  <a:lnTo>
                    <a:pt x="847" y="602"/>
                  </a:lnTo>
                  <a:lnTo>
                    <a:pt x="851" y="602"/>
                  </a:lnTo>
                  <a:lnTo>
                    <a:pt x="851" y="607"/>
                  </a:lnTo>
                  <a:lnTo>
                    <a:pt x="851" y="612"/>
                  </a:lnTo>
                  <a:lnTo>
                    <a:pt x="856" y="612"/>
                  </a:lnTo>
                  <a:lnTo>
                    <a:pt x="856" y="616"/>
                  </a:lnTo>
                  <a:lnTo>
                    <a:pt x="856" y="621"/>
                  </a:lnTo>
                  <a:lnTo>
                    <a:pt x="856" y="626"/>
                  </a:lnTo>
                  <a:lnTo>
                    <a:pt x="856" y="631"/>
                  </a:lnTo>
                  <a:lnTo>
                    <a:pt x="856" y="636"/>
                  </a:lnTo>
                  <a:lnTo>
                    <a:pt x="861" y="636"/>
                  </a:lnTo>
                  <a:lnTo>
                    <a:pt x="861" y="640"/>
                  </a:lnTo>
                  <a:lnTo>
                    <a:pt x="866" y="645"/>
                  </a:lnTo>
                  <a:lnTo>
                    <a:pt x="866" y="650"/>
                  </a:lnTo>
                  <a:lnTo>
                    <a:pt x="871" y="650"/>
                  </a:lnTo>
                  <a:lnTo>
                    <a:pt x="871" y="655"/>
                  </a:lnTo>
                  <a:lnTo>
                    <a:pt x="875" y="655"/>
                  </a:lnTo>
                  <a:lnTo>
                    <a:pt x="875" y="660"/>
                  </a:lnTo>
                  <a:lnTo>
                    <a:pt x="880" y="660"/>
                  </a:lnTo>
                  <a:lnTo>
                    <a:pt x="880" y="665"/>
                  </a:lnTo>
                  <a:lnTo>
                    <a:pt x="880" y="669"/>
                  </a:lnTo>
                  <a:lnTo>
                    <a:pt x="885" y="669"/>
                  </a:lnTo>
                  <a:lnTo>
                    <a:pt x="880" y="669"/>
                  </a:lnTo>
                  <a:lnTo>
                    <a:pt x="880" y="674"/>
                  </a:lnTo>
                  <a:lnTo>
                    <a:pt x="885" y="674"/>
                  </a:lnTo>
                  <a:lnTo>
                    <a:pt x="885" y="679"/>
                  </a:lnTo>
                  <a:lnTo>
                    <a:pt x="890" y="679"/>
                  </a:lnTo>
                  <a:lnTo>
                    <a:pt x="890" y="684"/>
                  </a:lnTo>
                  <a:lnTo>
                    <a:pt x="895" y="684"/>
                  </a:lnTo>
                  <a:lnTo>
                    <a:pt x="895" y="689"/>
                  </a:lnTo>
                  <a:lnTo>
                    <a:pt x="900" y="689"/>
                  </a:lnTo>
                  <a:lnTo>
                    <a:pt x="900" y="693"/>
                  </a:lnTo>
                  <a:lnTo>
                    <a:pt x="904" y="693"/>
                  </a:lnTo>
                  <a:lnTo>
                    <a:pt x="904" y="698"/>
                  </a:lnTo>
                  <a:lnTo>
                    <a:pt x="909" y="703"/>
                  </a:lnTo>
                  <a:lnTo>
                    <a:pt x="909" y="708"/>
                  </a:lnTo>
                  <a:lnTo>
                    <a:pt x="914" y="708"/>
                  </a:lnTo>
                  <a:lnTo>
                    <a:pt x="914" y="713"/>
                  </a:lnTo>
                  <a:lnTo>
                    <a:pt x="919" y="713"/>
                  </a:lnTo>
                  <a:lnTo>
                    <a:pt x="919" y="717"/>
                  </a:lnTo>
                  <a:lnTo>
                    <a:pt x="919" y="722"/>
                  </a:lnTo>
                  <a:lnTo>
                    <a:pt x="924" y="722"/>
                  </a:lnTo>
                  <a:lnTo>
                    <a:pt x="928" y="722"/>
                  </a:lnTo>
                  <a:lnTo>
                    <a:pt x="928" y="727"/>
                  </a:lnTo>
                  <a:lnTo>
                    <a:pt x="933" y="727"/>
                  </a:lnTo>
                  <a:lnTo>
                    <a:pt x="933" y="732"/>
                  </a:lnTo>
                  <a:lnTo>
                    <a:pt x="938" y="732"/>
                  </a:lnTo>
                  <a:lnTo>
                    <a:pt x="938" y="737"/>
                  </a:lnTo>
                  <a:lnTo>
                    <a:pt x="943" y="737"/>
                  </a:lnTo>
                  <a:lnTo>
                    <a:pt x="943" y="742"/>
                  </a:lnTo>
                  <a:lnTo>
                    <a:pt x="948" y="742"/>
                  </a:lnTo>
                  <a:lnTo>
                    <a:pt x="948" y="746"/>
                  </a:lnTo>
                  <a:lnTo>
                    <a:pt x="952" y="746"/>
                  </a:lnTo>
                  <a:lnTo>
                    <a:pt x="952" y="751"/>
                  </a:lnTo>
                  <a:lnTo>
                    <a:pt x="957" y="751"/>
                  </a:lnTo>
                  <a:lnTo>
                    <a:pt x="957" y="756"/>
                  </a:lnTo>
                  <a:lnTo>
                    <a:pt x="962" y="756"/>
                  </a:lnTo>
                  <a:lnTo>
                    <a:pt x="962" y="761"/>
                  </a:lnTo>
                  <a:lnTo>
                    <a:pt x="967" y="761"/>
                  </a:lnTo>
                  <a:lnTo>
                    <a:pt x="967" y="766"/>
                  </a:lnTo>
                  <a:lnTo>
                    <a:pt x="972" y="766"/>
                  </a:lnTo>
                  <a:lnTo>
                    <a:pt x="972" y="770"/>
                  </a:lnTo>
                  <a:lnTo>
                    <a:pt x="977" y="770"/>
                  </a:lnTo>
                  <a:lnTo>
                    <a:pt x="977" y="775"/>
                  </a:lnTo>
                  <a:lnTo>
                    <a:pt x="977" y="780"/>
                  </a:lnTo>
                  <a:lnTo>
                    <a:pt x="972" y="780"/>
                  </a:lnTo>
                  <a:lnTo>
                    <a:pt x="972" y="785"/>
                  </a:lnTo>
                  <a:lnTo>
                    <a:pt x="972" y="790"/>
                  </a:lnTo>
                  <a:lnTo>
                    <a:pt x="972" y="794"/>
                  </a:lnTo>
                  <a:lnTo>
                    <a:pt x="972" y="799"/>
                  </a:lnTo>
                  <a:lnTo>
                    <a:pt x="972" y="804"/>
                  </a:lnTo>
                  <a:lnTo>
                    <a:pt x="972" y="809"/>
                  </a:lnTo>
                  <a:lnTo>
                    <a:pt x="972" y="804"/>
                  </a:lnTo>
                  <a:lnTo>
                    <a:pt x="977" y="804"/>
                  </a:lnTo>
                  <a:lnTo>
                    <a:pt x="977" y="799"/>
                  </a:lnTo>
                  <a:lnTo>
                    <a:pt x="977" y="794"/>
                  </a:lnTo>
                  <a:lnTo>
                    <a:pt x="981" y="794"/>
                  </a:lnTo>
                  <a:lnTo>
                    <a:pt x="986" y="794"/>
                  </a:lnTo>
                  <a:lnTo>
                    <a:pt x="991" y="794"/>
                  </a:lnTo>
                  <a:lnTo>
                    <a:pt x="996" y="794"/>
                  </a:lnTo>
                  <a:lnTo>
                    <a:pt x="1001" y="794"/>
                  </a:lnTo>
                  <a:lnTo>
                    <a:pt x="1005" y="794"/>
                  </a:lnTo>
                  <a:lnTo>
                    <a:pt x="1010" y="794"/>
                  </a:lnTo>
                  <a:lnTo>
                    <a:pt x="1015" y="794"/>
                  </a:lnTo>
                  <a:lnTo>
                    <a:pt x="1015" y="799"/>
                  </a:lnTo>
                  <a:lnTo>
                    <a:pt x="1020" y="799"/>
                  </a:lnTo>
                  <a:lnTo>
                    <a:pt x="1025" y="799"/>
                  </a:lnTo>
                  <a:lnTo>
                    <a:pt x="1029" y="799"/>
                  </a:lnTo>
                  <a:lnTo>
                    <a:pt x="1034" y="799"/>
                  </a:lnTo>
                  <a:lnTo>
                    <a:pt x="1039" y="799"/>
                  </a:lnTo>
                  <a:lnTo>
                    <a:pt x="1044" y="799"/>
                  </a:lnTo>
                  <a:lnTo>
                    <a:pt x="1049" y="799"/>
                  </a:lnTo>
                  <a:lnTo>
                    <a:pt x="1049" y="804"/>
                  </a:lnTo>
                  <a:lnTo>
                    <a:pt x="1053" y="804"/>
                  </a:lnTo>
                  <a:lnTo>
                    <a:pt x="1058" y="804"/>
                  </a:lnTo>
                  <a:lnTo>
                    <a:pt x="1063" y="804"/>
                  </a:lnTo>
                  <a:lnTo>
                    <a:pt x="1068" y="809"/>
                  </a:lnTo>
                  <a:lnTo>
                    <a:pt x="1068" y="814"/>
                  </a:lnTo>
                  <a:lnTo>
                    <a:pt x="1073" y="814"/>
                  </a:lnTo>
                  <a:lnTo>
                    <a:pt x="1073" y="819"/>
                  </a:lnTo>
                  <a:lnTo>
                    <a:pt x="1078" y="819"/>
                  </a:lnTo>
                  <a:lnTo>
                    <a:pt x="1078" y="823"/>
                  </a:lnTo>
                  <a:lnTo>
                    <a:pt x="1082" y="823"/>
                  </a:lnTo>
                  <a:lnTo>
                    <a:pt x="1082" y="828"/>
                  </a:lnTo>
                  <a:lnTo>
                    <a:pt x="1087" y="833"/>
                  </a:lnTo>
                  <a:lnTo>
                    <a:pt x="1087" y="838"/>
                  </a:lnTo>
                  <a:lnTo>
                    <a:pt x="1092" y="838"/>
                  </a:lnTo>
                  <a:lnTo>
                    <a:pt x="1092" y="843"/>
                  </a:lnTo>
                  <a:lnTo>
                    <a:pt x="1097" y="843"/>
                  </a:lnTo>
                  <a:lnTo>
                    <a:pt x="1097" y="847"/>
                  </a:lnTo>
                  <a:lnTo>
                    <a:pt x="1097" y="852"/>
                  </a:lnTo>
                  <a:lnTo>
                    <a:pt x="1097" y="857"/>
                  </a:lnTo>
                  <a:lnTo>
                    <a:pt x="1097" y="862"/>
                  </a:lnTo>
                  <a:lnTo>
                    <a:pt x="1102" y="862"/>
                  </a:lnTo>
                  <a:lnTo>
                    <a:pt x="1102" y="867"/>
                  </a:lnTo>
                  <a:lnTo>
                    <a:pt x="1102" y="871"/>
                  </a:lnTo>
                  <a:lnTo>
                    <a:pt x="1102" y="876"/>
                  </a:lnTo>
                  <a:lnTo>
                    <a:pt x="1102" y="881"/>
                  </a:lnTo>
                  <a:lnTo>
                    <a:pt x="1102" y="886"/>
                  </a:lnTo>
                  <a:lnTo>
                    <a:pt x="1106" y="886"/>
                  </a:lnTo>
                  <a:lnTo>
                    <a:pt x="1106" y="891"/>
                  </a:lnTo>
                  <a:lnTo>
                    <a:pt x="1106" y="896"/>
                  </a:lnTo>
                  <a:lnTo>
                    <a:pt x="1106" y="900"/>
                  </a:lnTo>
                  <a:lnTo>
                    <a:pt x="1111" y="900"/>
                  </a:lnTo>
                  <a:lnTo>
                    <a:pt x="1111" y="905"/>
                  </a:lnTo>
                  <a:lnTo>
                    <a:pt x="1116" y="905"/>
                  </a:lnTo>
                  <a:lnTo>
                    <a:pt x="1116" y="910"/>
                  </a:lnTo>
                  <a:lnTo>
                    <a:pt x="1121" y="910"/>
                  </a:lnTo>
                  <a:lnTo>
                    <a:pt x="1121" y="915"/>
                  </a:lnTo>
                  <a:lnTo>
                    <a:pt x="1121" y="920"/>
                  </a:lnTo>
                  <a:lnTo>
                    <a:pt x="1126" y="920"/>
                  </a:lnTo>
                  <a:lnTo>
                    <a:pt x="1130" y="924"/>
                  </a:lnTo>
                  <a:lnTo>
                    <a:pt x="1135" y="929"/>
                  </a:lnTo>
                  <a:lnTo>
                    <a:pt x="1140" y="929"/>
                  </a:lnTo>
                  <a:lnTo>
                    <a:pt x="1140" y="934"/>
                  </a:lnTo>
                  <a:lnTo>
                    <a:pt x="1145" y="934"/>
                  </a:lnTo>
                  <a:lnTo>
                    <a:pt x="1145" y="939"/>
                  </a:lnTo>
                  <a:lnTo>
                    <a:pt x="1150" y="939"/>
                  </a:lnTo>
                  <a:lnTo>
                    <a:pt x="1145" y="939"/>
                  </a:lnTo>
                  <a:lnTo>
                    <a:pt x="1145" y="944"/>
                  </a:lnTo>
                  <a:lnTo>
                    <a:pt x="1140" y="944"/>
                  </a:lnTo>
                  <a:lnTo>
                    <a:pt x="1145" y="944"/>
                  </a:lnTo>
                  <a:lnTo>
                    <a:pt x="1145" y="948"/>
                  </a:lnTo>
                  <a:lnTo>
                    <a:pt x="1150" y="948"/>
                  </a:lnTo>
                  <a:lnTo>
                    <a:pt x="1150" y="953"/>
                  </a:lnTo>
                  <a:lnTo>
                    <a:pt x="1155" y="958"/>
                  </a:lnTo>
                  <a:lnTo>
                    <a:pt x="1155" y="963"/>
                  </a:lnTo>
                  <a:lnTo>
                    <a:pt x="1159" y="963"/>
                  </a:lnTo>
                  <a:lnTo>
                    <a:pt x="1159" y="968"/>
                  </a:lnTo>
                  <a:lnTo>
                    <a:pt x="1164" y="968"/>
                  </a:lnTo>
                  <a:lnTo>
                    <a:pt x="1164" y="973"/>
                  </a:lnTo>
                  <a:lnTo>
                    <a:pt x="1164" y="977"/>
                  </a:lnTo>
                  <a:lnTo>
                    <a:pt x="1169" y="977"/>
                  </a:lnTo>
                  <a:lnTo>
                    <a:pt x="1169" y="982"/>
                  </a:lnTo>
                  <a:lnTo>
                    <a:pt x="1169" y="987"/>
                  </a:lnTo>
                  <a:lnTo>
                    <a:pt x="1174" y="987"/>
                  </a:lnTo>
                  <a:lnTo>
                    <a:pt x="1169" y="987"/>
                  </a:lnTo>
                  <a:lnTo>
                    <a:pt x="1169" y="992"/>
                  </a:lnTo>
                  <a:lnTo>
                    <a:pt x="1164" y="992"/>
                  </a:lnTo>
                  <a:lnTo>
                    <a:pt x="1159" y="992"/>
                  </a:lnTo>
                  <a:lnTo>
                    <a:pt x="1155" y="992"/>
                  </a:lnTo>
                  <a:lnTo>
                    <a:pt x="1155" y="997"/>
                  </a:lnTo>
                  <a:lnTo>
                    <a:pt x="1150" y="997"/>
                  </a:lnTo>
                  <a:lnTo>
                    <a:pt x="1145" y="997"/>
                  </a:lnTo>
                  <a:lnTo>
                    <a:pt x="1140" y="997"/>
                  </a:lnTo>
                  <a:lnTo>
                    <a:pt x="1135" y="997"/>
                  </a:lnTo>
                  <a:lnTo>
                    <a:pt x="1130" y="997"/>
                  </a:lnTo>
                  <a:lnTo>
                    <a:pt x="1126" y="997"/>
                  </a:lnTo>
                  <a:lnTo>
                    <a:pt x="1121" y="997"/>
                  </a:lnTo>
                  <a:lnTo>
                    <a:pt x="1116" y="997"/>
                  </a:lnTo>
                  <a:lnTo>
                    <a:pt x="1111" y="997"/>
                  </a:lnTo>
                  <a:lnTo>
                    <a:pt x="1111" y="1001"/>
                  </a:lnTo>
                  <a:lnTo>
                    <a:pt x="1106" y="1001"/>
                  </a:lnTo>
                  <a:lnTo>
                    <a:pt x="1102" y="1001"/>
                  </a:lnTo>
                  <a:lnTo>
                    <a:pt x="1097" y="1006"/>
                  </a:lnTo>
                  <a:lnTo>
                    <a:pt x="1092" y="1006"/>
                  </a:lnTo>
                  <a:lnTo>
                    <a:pt x="1087" y="1006"/>
                  </a:lnTo>
                  <a:lnTo>
                    <a:pt x="1082" y="1006"/>
                  </a:lnTo>
                  <a:lnTo>
                    <a:pt x="1078" y="1006"/>
                  </a:lnTo>
                  <a:lnTo>
                    <a:pt x="1073" y="1006"/>
                  </a:lnTo>
                  <a:lnTo>
                    <a:pt x="1068" y="1006"/>
                  </a:lnTo>
                  <a:lnTo>
                    <a:pt x="1063" y="1006"/>
                  </a:lnTo>
                  <a:lnTo>
                    <a:pt x="1058" y="1006"/>
                  </a:lnTo>
                  <a:lnTo>
                    <a:pt x="1053" y="1006"/>
                  </a:lnTo>
                  <a:lnTo>
                    <a:pt x="1049" y="1006"/>
                  </a:lnTo>
                  <a:lnTo>
                    <a:pt x="1044" y="1006"/>
                  </a:lnTo>
                  <a:lnTo>
                    <a:pt x="1039" y="1011"/>
                  </a:lnTo>
                  <a:lnTo>
                    <a:pt x="1039" y="1006"/>
                  </a:lnTo>
                  <a:lnTo>
                    <a:pt x="1034" y="1006"/>
                  </a:lnTo>
                  <a:lnTo>
                    <a:pt x="1034" y="1001"/>
                  </a:lnTo>
                  <a:lnTo>
                    <a:pt x="1029" y="1001"/>
                  </a:lnTo>
                  <a:lnTo>
                    <a:pt x="1029" y="997"/>
                  </a:lnTo>
                  <a:lnTo>
                    <a:pt x="1025" y="997"/>
                  </a:lnTo>
                  <a:lnTo>
                    <a:pt x="1020" y="997"/>
                  </a:lnTo>
                  <a:lnTo>
                    <a:pt x="1015" y="997"/>
                  </a:lnTo>
                  <a:lnTo>
                    <a:pt x="1010" y="997"/>
                  </a:lnTo>
                  <a:lnTo>
                    <a:pt x="1005" y="997"/>
                  </a:lnTo>
                  <a:lnTo>
                    <a:pt x="1005" y="992"/>
                  </a:lnTo>
                  <a:lnTo>
                    <a:pt x="1001" y="992"/>
                  </a:lnTo>
                  <a:lnTo>
                    <a:pt x="1001" y="997"/>
                  </a:lnTo>
                  <a:lnTo>
                    <a:pt x="1001" y="1001"/>
                  </a:lnTo>
                  <a:lnTo>
                    <a:pt x="1001" y="1006"/>
                  </a:lnTo>
                  <a:lnTo>
                    <a:pt x="1001" y="1011"/>
                  </a:lnTo>
                  <a:lnTo>
                    <a:pt x="1001" y="1016"/>
                  </a:lnTo>
                  <a:lnTo>
                    <a:pt x="996" y="1016"/>
                  </a:lnTo>
                  <a:lnTo>
                    <a:pt x="991" y="1011"/>
                  </a:lnTo>
                  <a:lnTo>
                    <a:pt x="986" y="1011"/>
                  </a:lnTo>
                  <a:lnTo>
                    <a:pt x="986" y="1016"/>
                  </a:lnTo>
                  <a:lnTo>
                    <a:pt x="986" y="1021"/>
                  </a:lnTo>
                  <a:lnTo>
                    <a:pt x="986" y="1025"/>
                  </a:lnTo>
                  <a:lnTo>
                    <a:pt x="986" y="1021"/>
                  </a:lnTo>
                  <a:lnTo>
                    <a:pt x="981" y="1021"/>
                  </a:lnTo>
                  <a:lnTo>
                    <a:pt x="977" y="1021"/>
                  </a:lnTo>
                  <a:lnTo>
                    <a:pt x="972" y="1021"/>
                  </a:lnTo>
                  <a:lnTo>
                    <a:pt x="972" y="1025"/>
                  </a:lnTo>
                  <a:lnTo>
                    <a:pt x="972" y="1030"/>
                  </a:lnTo>
                  <a:lnTo>
                    <a:pt x="967" y="1030"/>
                  </a:lnTo>
                  <a:lnTo>
                    <a:pt x="962" y="1030"/>
                  </a:lnTo>
                  <a:lnTo>
                    <a:pt x="957" y="1030"/>
                  </a:lnTo>
                  <a:lnTo>
                    <a:pt x="952" y="1030"/>
                  </a:lnTo>
                  <a:lnTo>
                    <a:pt x="952" y="1035"/>
                  </a:lnTo>
                  <a:lnTo>
                    <a:pt x="948" y="1035"/>
                  </a:lnTo>
                  <a:lnTo>
                    <a:pt x="943" y="1035"/>
                  </a:lnTo>
                  <a:lnTo>
                    <a:pt x="938" y="1035"/>
                  </a:lnTo>
                  <a:lnTo>
                    <a:pt x="933" y="1035"/>
                  </a:lnTo>
                  <a:lnTo>
                    <a:pt x="933" y="1040"/>
                  </a:lnTo>
                  <a:lnTo>
                    <a:pt x="933" y="1045"/>
                  </a:lnTo>
                  <a:lnTo>
                    <a:pt x="928" y="1045"/>
                  </a:lnTo>
                  <a:lnTo>
                    <a:pt x="924" y="1045"/>
                  </a:lnTo>
                  <a:lnTo>
                    <a:pt x="924" y="1050"/>
                  </a:lnTo>
                  <a:lnTo>
                    <a:pt x="919" y="1050"/>
                  </a:lnTo>
                  <a:lnTo>
                    <a:pt x="914" y="1050"/>
                  </a:lnTo>
                  <a:lnTo>
                    <a:pt x="914" y="1054"/>
                  </a:lnTo>
                  <a:lnTo>
                    <a:pt x="914" y="1059"/>
                  </a:lnTo>
                  <a:lnTo>
                    <a:pt x="909" y="1059"/>
                  </a:lnTo>
                  <a:lnTo>
                    <a:pt x="904" y="1059"/>
                  </a:lnTo>
                  <a:lnTo>
                    <a:pt x="904" y="1064"/>
                  </a:lnTo>
                  <a:lnTo>
                    <a:pt x="900" y="1064"/>
                  </a:lnTo>
                  <a:lnTo>
                    <a:pt x="895" y="1069"/>
                  </a:lnTo>
                  <a:lnTo>
                    <a:pt x="890" y="1069"/>
                  </a:lnTo>
                  <a:lnTo>
                    <a:pt x="890" y="1074"/>
                  </a:lnTo>
                  <a:lnTo>
                    <a:pt x="885" y="1074"/>
                  </a:lnTo>
                  <a:lnTo>
                    <a:pt x="880" y="1074"/>
                  </a:lnTo>
                  <a:lnTo>
                    <a:pt x="880" y="1078"/>
                  </a:lnTo>
                  <a:lnTo>
                    <a:pt x="875" y="1078"/>
                  </a:lnTo>
                  <a:lnTo>
                    <a:pt x="871" y="1078"/>
                  </a:lnTo>
                  <a:lnTo>
                    <a:pt x="866" y="1083"/>
                  </a:lnTo>
                  <a:lnTo>
                    <a:pt x="871" y="1083"/>
                  </a:lnTo>
                  <a:lnTo>
                    <a:pt x="866" y="1083"/>
                  </a:lnTo>
                  <a:lnTo>
                    <a:pt x="866" y="1088"/>
                  </a:lnTo>
                  <a:lnTo>
                    <a:pt x="861" y="1088"/>
                  </a:lnTo>
                  <a:lnTo>
                    <a:pt x="856" y="1088"/>
                  </a:lnTo>
                  <a:lnTo>
                    <a:pt x="851" y="1088"/>
                  </a:lnTo>
                  <a:lnTo>
                    <a:pt x="847" y="1088"/>
                  </a:lnTo>
                  <a:lnTo>
                    <a:pt x="842" y="1088"/>
                  </a:lnTo>
                  <a:lnTo>
                    <a:pt x="837" y="1088"/>
                  </a:lnTo>
                  <a:lnTo>
                    <a:pt x="832" y="1088"/>
                  </a:lnTo>
                  <a:lnTo>
                    <a:pt x="827" y="1088"/>
                  </a:lnTo>
                  <a:lnTo>
                    <a:pt x="823" y="1088"/>
                  </a:lnTo>
                  <a:lnTo>
                    <a:pt x="823" y="1083"/>
                  </a:lnTo>
                  <a:lnTo>
                    <a:pt x="818" y="1083"/>
                  </a:lnTo>
                  <a:lnTo>
                    <a:pt x="818" y="1078"/>
                  </a:lnTo>
                  <a:lnTo>
                    <a:pt x="813" y="1078"/>
                  </a:lnTo>
                  <a:lnTo>
                    <a:pt x="813" y="1083"/>
                  </a:lnTo>
                  <a:lnTo>
                    <a:pt x="808" y="1083"/>
                  </a:lnTo>
                  <a:lnTo>
                    <a:pt x="808" y="1088"/>
                  </a:lnTo>
                  <a:lnTo>
                    <a:pt x="803" y="1088"/>
                  </a:lnTo>
                  <a:lnTo>
                    <a:pt x="803" y="1093"/>
                  </a:lnTo>
                  <a:lnTo>
                    <a:pt x="798" y="1098"/>
                  </a:lnTo>
                  <a:lnTo>
                    <a:pt x="794" y="1102"/>
                  </a:lnTo>
                  <a:lnTo>
                    <a:pt x="794" y="1107"/>
                  </a:lnTo>
                  <a:lnTo>
                    <a:pt x="789" y="1107"/>
                  </a:lnTo>
                  <a:lnTo>
                    <a:pt x="789" y="1112"/>
                  </a:lnTo>
                  <a:lnTo>
                    <a:pt x="784" y="1112"/>
                  </a:lnTo>
                  <a:lnTo>
                    <a:pt x="779" y="1112"/>
                  </a:lnTo>
                  <a:lnTo>
                    <a:pt x="774" y="1117"/>
                  </a:lnTo>
                  <a:lnTo>
                    <a:pt x="770" y="1117"/>
                  </a:lnTo>
                  <a:lnTo>
                    <a:pt x="770" y="1122"/>
                  </a:lnTo>
                  <a:lnTo>
                    <a:pt x="765" y="1122"/>
                  </a:lnTo>
                  <a:lnTo>
                    <a:pt x="760" y="1127"/>
                  </a:lnTo>
                  <a:lnTo>
                    <a:pt x="755" y="1127"/>
                  </a:lnTo>
                  <a:lnTo>
                    <a:pt x="750" y="1127"/>
                  </a:lnTo>
                  <a:lnTo>
                    <a:pt x="746" y="1127"/>
                  </a:lnTo>
                  <a:lnTo>
                    <a:pt x="741" y="1127"/>
                  </a:lnTo>
                  <a:lnTo>
                    <a:pt x="736" y="1127"/>
                  </a:lnTo>
                  <a:lnTo>
                    <a:pt x="736" y="1131"/>
                  </a:lnTo>
                  <a:lnTo>
                    <a:pt x="736" y="1136"/>
                  </a:lnTo>
                  <a:lnTo>
                    <a:pt x="736" y="1141"/>
                  </a:lnTo>
                  <a:lnTo>
                    <a:pt x="741" y="1141"/>
                  </a:lnTo>
                  <a:lnTo>
                    <a:pt x="741" y="1146"/>
                  </a:lnTo>
                  <a:lnTo>
                    <a:pt x="741" y="1151"/>
                  </a:lnTo>
                  <a:lnTo>
                    <a:pt x="746" y="1151"/>
                  </a:lnTo>
                  <a:lnTo>
                    <a:pt x="746" y="1155"/>
                  </a:lnTo>
                  <a:lnTo>
                    <a:pt x="746" y="1160"/>
                  </a:lnTo>
                  <a:lnTo>
                    <a:pt x="746" y="1165"/>
                  </a:lnTo>
                  <a:lnTo>
                    <a:pt x="741" y="1165"/>
                  </a:lnTo>
                  <a:lnTo>
                    <a:pt x="741" y="1170"/>
                  </a:lnTo>
                  <a:lnTo>
                    <a:pt x="741" y="1175"/>
                  </a:lnTo>
                  <a:lnTo>
                    <a:pt x="741" y="1179"/>
                  </a:lnTo>
                  <a:lnTo>
                    <a:pt x="741" y="1184"/>
                  </a:lnTo>
                  <a:lnTo>
                    <a:pt x="741" y="1189"/>
                  </a:lnTo>
                  <a:lnTo>
                    <a:pt x="741" y="1194"/>
                  </a:lnTo>
                  <a:lnTo>
                    <a:pt x="736" y="1194"/>
                  </a:lnTo>
                  <a:lnTo>
                    <a:pt x="736" y="1199"/>
                  </a:lnTo>
                  <a:lnTo>
                    <a:pt x="731" y="1199"/>
                  </a:lnTo>
                  <a:lnTo>
                    <a:pt x="731" y="1204"/>
                  </a:lnTo>
                  <a:lnTo>
                    <a:pt x="726" y="1204"/>
                  </a:lnTo>
                  <a:lnTo>
                    <a:pt x="722" y="1208"/>
                  </a:lnTo>
                  <a:lnTo>
                    <a:pt x="722" y="1213"/>
                  </a:lnTo>
                  <a:lnTo>
                    <a:pt x="722" y="1218"/>
                  </a:lnTo>
                  <a:lnTo>
                    <a:pt x="717" y="1218"/>
                  </a:lnTo>
                  <a:lnTo>
                    <a:pt x="717" y="1223"/>
                  </a:lnTo>
                  <a:lnTo>
                    <a:pt x="717" y="1228"/>
                  </a:lnTo>
                  <a:lnTo>
                    <a:pt x="717" y="1232"/>
                  </a:lnTo>
                  <a:lnTo>
                    <a:pt x="717" y="1237"/>
                  </a:lnTo>
                  <a:lnTo>
                    <a:pt x="722" y="1237"/>
                  </a:lnTo>
                  <a:lnTo>
                    <a:pt x="726" y="1237"/>
                  </a:lnTo>
                  <a:lnTo>
                    <a:pt x="726" y="1242"/>
                  </a:lnTo>
                  <a:lnTo>
                    <a:pt x="722" y="1242"/>
                  </a:lnTo>
                  <a:lnTo>
                    <a:pt x="722" y="1247"/>
                  </a:lnTo>
                  <a:lnTo>
                    <a:pt x="722" y="1252"/>
                  </a:lnTo>
                  <a:lnTo>
                    <a:pt x="726" y="1252"/>
                  </a:lnTo>
                  <a:lnTo>
                    <a:pt x="731" y="1252"/>
                  </a:lnTo>
                  <a:lnTo>
                    <a:pt x="736" y="1252"/>
                  </a:lnTo>
                  <a:lnTo>
                    <a:pt x="736" y="1256"/>
                  </a:lnTo>
                  <a:lnTo>
                    <a:pt x="736" y="1261"/>
                  </a:lnTo>
                  <a:lnTo>
                    <a:pt x="731" y="1261"/>
                  </a:lnTo>
                  <a:lnTo>
                    <a:pt x="736" y="1261"/>
                  </a:lnTo>
                  <a:lnTo>
                    <a:pt x="736" y="1266"/>
                  </a:lnTo>
                  <a:lnTo>
                    <a:pt x="741" y="1266"/>
                  </a:lnTo>
                  <a:lnTo>
                    <a:pt x="746" y="1266"/>
                  </a:lnTo>
                  <a:lnTo>
                    <a:pt x="746" y="1271"/>
                  </a:lnTo>
                  <a:lnTo>
                    <a:pt x="746" y="1276"/>
                  </a:lnTo>
                  <a:lnTo>
                    <a:pt x="741" y="1276"/>
                  </a:lnTo>
                  <a:lnTo>
                    <a:pt x="741" y="1281"/>
                  </a:lnTo>
                  <a:lnTo>
                    <a:pt x="736" y="1281"/>
                  </a:lnTo>
                  <a:lnTo>
                    <a:pt x="731" y="1281"/>
                  </a:lnTo>
                  <a:lnTo>
                    <a:pt x="726" y="1281"/>
                  </a:lnTo>
                  <a:lnTo>
                    <a:pt x="726" y="1285"/>
                  </a:lnTo>
                  <a:lnTo>
                    <a:pt x="722" y="1285"/>
                  </a:lnTo>
                  <a:lnTo>
                    <a:pt x="722" y="1290"/>
                  </a:lnTo>
                  <a:lnTo>
                    <a:pt x="717" y="1295"/>
                  </a:lnTo>
                  <a:lnTo>
                    <a:pt x="717" y="1300"/>
                  </a:lnTo>
                  <a:lnTo>
                    <a:pt x="717" y="1305"/>
                  </a:lnTo>
                  <a:lnTo>
                    <a:pt x="717" y="1309"/>
                  </a:lnTo>
                  <a:lnTo>
                    <a:pt x="712" y="1314"/>
                  </a:lnTo>
                  <a:lnTo>
                    <a:pt x="712" y="1319"/>
                  </a:lnTo>
                  <a:lnTo>
                    <a:pt x="712" y="1324"/>
                  </a:lnTo>
                  <a:lnTo>
                    <a:pt x="707" y="1324"/>
                  </a:lnTo>
                  <a:lnTo>
                    <a:pt x="707" y="1329"/>
                  </a:lnTo>
                  <a:lnTo>
                    <a:pt x="702" y="1329"/>
                  </a:lnTo>
                  <a:lnTo>
                    <a:pt x="702" y="1333"/>
                  </a:lnTo>
                  <a:lnTo>
                    <a:pt x="702" y="1338"/>
                  </a:lnTo>
                  <a:lnTo>
                    <a:pt x="702" y="1343"/>
                  </a:lnTo>
                  <a:lnTo>
                    <a:pt x="702" y="1348"/>
                  </a:lnTo>
                  <a:lnTo>
                    <a:pt x="707" y="1348"/>
                  </a:lnTo>
                  <a:lnTo>
                    <a:pt x="707" y="1353"/>
                  </a:lnTo>
                  <a:lnTo>
                    <a:pt x="707" y="1358"/>
                  </a:lnTo>
                  <a:lnTo>
                    <a:pt x="707" y="1362"/>
                  </a:lnTo>
                  <a:lnTo>
                    <a:pt x="702" y="1362"/>
                  </a:lnTo>
                  <a:lnTo>
                    <a:pt x="702" y="1367"/>
                  </a:lnTo>
                  <a:lnTo>
                    <a:pt x="702" y="1372"/>
                  </a:lnTo>
                  <a:lnTo>
                    <a:pt x="702" y="1377"/>
                  </a:lnTo>
                  <a:lnTo>
                    <a:pt x="702" y="1382"/>
                  </a:lnTo>
                  <a:lnTo>
                    <a:pt x="702" y="1386"/>
                  </a:lnTo>
                  <a:lnTo>
                    <a:pt x="697" y="1386"/>
                  </a:lnTo>
                  <a:lnTo>
                    <a:pt x="693" y="1386"/>
                  </a:lnTo>
                  <a:lnTo>
                    <a:pt x="688" y="1386"/>
                  </a:lnTo>
                  <a:lnTo>
                    <a:pt x="688" y="1391"/>
                  </a:lnTo>
                  <a:lnTo>
                    <a:pt x="683" y="1391"/>
                  </a:lnTo>
                  <a:lnTo>
                    <a:pt x="678" y="1391"/>
                  </a:lnTo>
                  <a:lnTo>
                    <a:pt x="673" y="1391"/>
                  </a:lnTo>
                  <a:lnTo>
                    <a:pt x="669" y="1391"/>
                  </a:lnTo>
                  <a:lnTo>
                    <a:pt x="664" y="1391"/>
                  </a:lnTo>
                  <a:lnTo>
                    <a:pt x="659" y="1386"/>
                  </a:lnTo>
                  <a:lnTo>
                    <a:pt x="659" y="1391"/>
                  </a:lnTo>
                  <a:lnTo>
                    <a:pt x="659" y="1386"/>
                  </a:lnTo>
                  <a:lnTo>
                    <a:pt x="654" y="1386"/>
                  </a:lnTo>
                  <a:lnTo>
                    <a:pt x="654" y="1382"/>
                  </a:lnTo>
                  <a:lnTo>
                    <a:pt x="654" y="1377"/>
                  </a:lnTo>
                  <a:lnTo>
                    <a:pt x="649" y="1377"/>
                  </a:lnTo>
                  <a:lnTo>
                    <a:pt x="649" y="1372"/>
                  </a:lnTo>
                  <a:lnTo>
                    <a:pt x="645" y="1367"/>
                  </a:lnTo>
                  <a:lnTo>
                    <a:pt x="645" y="1362"/>
                  </a:lnTo>
                  <a:lnTo>
                    <a:pt x="640" y="1362"/>
                  </a:lnTo>
                  <a:lnTo>
                    <a:pt x="640" y="1358"/>
                  </a:lnTo>
                  <a:lnTo>
                    <a:pt x="640" y="1353"/>
                  </a:lnTo>
                  <a:lnTo>
                    <a:pt x="645" y="1353"/>
                  </a:lnTo>
                  <a:lnTo>
                    <a:pt x="640" y="1353"/>
                  </a:lnTo>
                  <a:lnTo>
                    <a:pt x="640" y="1348"/>
                  </a:lnTo>
                  <a:lnTo>
                    <a:pt x="640" y="1343"/>
                  </a:lnTo>
                  <a:lnTo>
                    <a:pt x="640" y="1338"/>
                  </a:lnTo>
                  <a:lnTo>
                    <a:pt x="640" y="1333"/>
                  </a:lnTo>
                  <a:lnTo>
                    <a:pt x="640" y="1329"/>
                  </a:lnTo>
                  <a:lnTo>
                    <a:pt x="640" y="1324"/>
                  </a:lnTo>
                  <a:lnTo>
                    <a:pt x="645" y="1319"/>
                  </a:lnTo>
                  <a:lnTo>
                    <a:pt x="645" y="1314"/>
                  </a:lnTo>
                  <a:lnTo>
                    <a:pt x="645" y="1309"/>
                  </a:lnTo>
                  <a:lnTo>
                    <a:pt x="645" y="1305"/>
                  </a:lnTo>
                  <a:lnTo>
                    <a:pt x="645" y="1300"/>
                  </a:lnTo>
                  <a:lnTo>
                    <a:pt x="649" y="1300"/>
                  </a:lnTo>
                  <a:lnTo>
                    <a:pt x="654" y="1300"/>
                  </a:lnTo>
                  <a:lnTo>
                    <a:pt x="659" y="1300"/>
                  </a:lnTo>
                  <a:lnTo>
                    <a:pt x="664" y="1300"/>
                  </a:lnTo>
                  <a:lnTo>
                    <a:pt x="664" y="1295"/>
                  </a:lnTo>
                  <a:lnTo>
                    <a:pt x="664" y="1290"/>
                  </a:lnTo>
                  <a:lnTo>
                    <a:pt x="664" y="1285"/>
                  </a:lnTo>
                  <a:lnTo>
                    <a:pt x="664" y="1281"/>
                  </a:lnTo>
                  <a:lnTo>
                    <a:pt x="664" y="1276"/>
                  </a:lnTo>
                  <a:lnTo>
                    <a:pt x="664" y="1271"/>
                  </a:lnTo>
                  <a:lnTo>
                    <a:pt x="664" y="1266"/>
                  </a:lnTo>
                  <a:lnTo>
                    <a:pt x="664" y="1261"/>
                  </a:lnTo>
                  <a:lnTo>
                    <a:pt x="664" y="1256"/>
                  </a:lnTo>
                  <a:lnTo>
                    <a:pt x="664" y="1252"/>
                  </a:lnTo>
                  <a:lnTo>
                    <a:pt x="664" y="1247"/>
                  </a:lnTo>
                  <a:lnTo>
                    <a:pt x="664" y="1242"/>
                  </a:lnTo>
                  <a:lnTo>
                    <a:pt x="664" y="1237"/>
                  </a:lnTo>
                  <a:lnTo>
                    <a:pt x="664" y="1232"/>
                  </a:lnTo>
                  <a:lnTo>
                    <a:pt x="664" y="1228"/>
                  </a:lnTo>
                  <a:lnTo>
                    <a:pt x="664" y="1223"/>
                  </a:lnTo>
                  <a:lnTo>
                    <a:pt x="664" y="1218"/>
                  </a:lnTo>
                  <a:lnTo>
                    <a:pt x="664" y="1213"/>
                  </a:lnTo>
                  <a:lnTo>
                    <a:pt x="664" y="1208"/>
                  </a:lnTo>
                  <a:lnTo>
                    <a:pt x="664" y="1204"/>
                  </a:lnTo>
                  <a:lnTo>
                    <a:pt x="664" y="1199"/>
                  </a:lnTo>
                  <a:lnTo>
                    <a:pt x="659" y="1199"/>
                  </a:lnTo>
                  <a:lnTo>
                    <a:pt x="659" y="1194"/>
                  </a:lnTo>
                  <a:lnTo>
                    <a:pt x="654" y="1194"/>
                  </a:lnTo>
                  <a:lnTo>
                    <a:pt x="654" y="1189"/>
                  </a:lnTo>
                  <a:lnTo>
                    <a:pt x="649" y="1189"/>
                  </a:lnTo>
                  <a:lnTo>
                    <a:pt x="649" y="1184"/>
                  </a:lnTo>
                  <a:lnTo>
                    <a:pt x="645" y="1184"/>
                  </a:lnTo>
                  <a:lnTo>
                    <a:pt x="645" y="1179"/>
                  </a:lnTo>
                  <a:lnTo>
                    <a:pt x="640" y="1179"/>
                  </a:lnTo>
                  <a:lnTo>
                    <a:pt x="640" y="1175"/>
                  </a:lnTo>
                  <a:lnTo>
                    <a:pt x="635" y="1175"/>
                  </a:lnTo>
                  <a:lnTo>
                    <a:pt x="635" y="1170"/>
                  </a:lnTo>
                  <a:lnTo>
                    <a:pt x="635" y="1165"/>
                  </a:lnTo>
                  <a:lnTo>
                    <a:pt x="635" y="1160"/>
                  </a:lnTo>
                  <a:lnTo>
                    <a:pt x="640" y="1160"/>
                  </a:lnTo>
                  <a:lnTo>
                    <a:pt x="640" y="1155"/>
                  </a:lnTo>
                  <a:lnTo>
                    <a:pt x="635" y="1155"/>
                  </a:lnTo>
                  <a:lnTo>
                    <a:pt x="635" y="1151"/>
                  </a:lnTo>
                  <a:lnTo>
                    <a:pt x="635" y="1146"/>
                  </a:lnTo>
                  <a:lnTo>
                    <a:pt x="635" y="1141"/>
                  </a:lnTo>
                  <a:lnTo>
                    <a:pt x="640" y="1141"/>
                  </a:lnTo>
                  <a:lnTo>
                    <a:pt x="640" y="1136"/>
                  </a:lnTo>
                  <a:lnTo>
                    <a:pt x="640" y="1131"/>
                  </a:lnTo>
                  <a:lnTo>
                    <a:pt x="640" y="1127"/>
                  </a:lnTo>
                  <a:lnTo>
                    <a:pt x="640" y="1122"/>
                  </a:lnTo>
                  <a:lnTo>
                    <a:pt x="640" y="1117"/>
                  </a:lnTo>
                  <a:lnTo>
                    <a:pt x="640" y="1112"/>
                  </a:lnTo>
                  <a:lnTo>
                    <a:pt x="640" y="1107"/>
                  </a:lnTo>
                  <a:lnTo>
                    <a:pt x="640" y="1102"/>
                  </a:lnTo>
                  <a:lnTo>
                    <a:pt x="635" y="1098"/>
                  </a:lnTo>
                  <a:lnTo>
                    <a:pt x="635" y="1093"/>
                  </a:lnTo>
                  <a:lnTo>
                    <a:pt x="635" y="1088"/>
                  </a:lnTo>
                  <a:lnTo>
                    <a:pt x="635" y="1083"/>
                  </a:lnTo>
                  <a:lnTo>
                    <a:pt x="635" y="1078"/>
                  </a:lnTo>
                  <a:lnTo>
                    <a:pt x="635" y="1074"/>
                  </a:lnTo>
                  <a:lnTo>
                    <a:pt x="635" y="1064"/>
                  </a:lnTo>
                  <a:lnTo>
                    <a:pt x="635" y="1059"/>
                  </a:lnTo>
                  <a:lnTo>
                    <a:pt x="635" y="1050"/>
                  </a:lnTo>
                  <a:lnTo>
                    <a:pt x="630" y="1045"/>
                  </a:lnTo>
                  <a:lnTo>
                    <a:pt x="630" y="1040"/>
                  </a:lnTo>
                  <a:lnTo>
                    <a:pt x="630" y="1030"/>
                  </a:lnTo>
                  <a:lnTo>
                    <a:pt x="625" y="1030"/>
                  </a:lnTo>
                  <a:lnTo>
                    <a:pt x="620" y="1030"/>
                  </a:lnTo>
                  <a:lnTo>
                    <a:pt x="620" y="1025"/>
                  </a:lnTo>
                  <a:lnTo>
                    <a:pt x="616" y="1025"/>
                  </a:lnTo>
                  <a:lnTo>
                    <a:pt x="611" y="1021"/>
                  </a:lnTo>
                  <a:lnTo>
                    <a:pt x="606" y="1016"/>
                  </a:lnTo>
                  <a:lnTo>
                    <a:pt x="601" y="1016"/>
                  </a:lnTo>
                  <a:lnTo>
                    <a:pt x="596" y="1011"/>
                  </a:lnTo>
                  <a:lnTo>
                    <a:pt x="592" y="1011"/>
                  </a:lnTo>
                  <a:lnTo>
                    <a:pt x="587" y="1011"/>
                  </a:lnTo>
                  <a:lnTo>
                    <a:pt x="587" y="1006"/>
                  </a:lnTo>
                  <a:lnTo>
                    <a:pt x="582" y="1006"/>
                  </a:lnTo>
                  <a:lnTo>
                    <a:pt x="577" y="1001"/>
                  </a:lnTo>
                  <a:lnTo>
                    <a:pt x="572" y="1001"/>
                  </a:lnTo>
                  <a:lnTo>
                    <a:pt x="568" y="1001"/>
                  </a:lnTo>
                  <a:lnTo>
                    <a:pt x="568" y="997"/>
                  </a:lnTo>
                  <a:lnTo>
                    <a:pt x="563" y="997"/>
                  </a:lnTo>
                  <a:lnTo>
                    <a:pt x="563" y="992"/>
                  </a:lnTo>
                  <a:lnTo>
                    <a:pt x="558" y="992"/>
                  </a:lnTo>
                  <a:lnTo>
                    <a:pt x="553" y="992"/>
                  </a:lnTo>
                  <a:lnTo>
                    <a:pt x="553" y="987"/>
                  </a:lnTo>
                  <a:lnTo>
                    <a:pt x="548" y="987"/>
                  </a:lnTo>
                  <a:lnTo>
                    <a:pt x="548" y="982"/>
                  </a:lnTo>
                  <a:lnTo>
                    <a:pt x="548" y="977"/>
                  </a:lnTo>
                  <a:lnTo>
                    <a:pt x="548" y="973"/>
                  </a:lnTo>
                  <a:lnTo>
                    <a:pt x="553" y="973"/>
                  </a:lnTo>
                  <a:lnTo>
                    <a:pt x="553" y="968"/>
                  </a:lnTo>
                  <a:lnTo>
                    <a:pt x="558" y="968"/>
                  </a:lnTo>
                  <a:lnTo>
                    <a:pt x="558" y="963"/>
                  </a:lnTo>
                  <a:lnTo>
                    <a:pt x="558" y="958"/>
                  </a:lnTo>
                  <a:lnTo>
                    <a:pt x="558" y="953"/>
                  </a:lnTo>
                  <a:lnTo>
                    <a:pt x="558" y="948"/>
                  </a:lnTo>
                  <a:lnTo>
                    <a:pt x="558" y="944"/>
                  </a:lnTo>
                  <a:lnTo>
                    <a:pt x="563" y="944"/>
                  </a:lnTo>
                  <a:lnTo>
                    <a:pt x="563" y="939"/>
                  </a:lnTo>
                  <a:lnTo>
                    <a:pt x="563" y="934"/>
                  </a:lnTo>
                  <a:lnTo>
                    <a:pt x="563" y="929"/>
                  </a:lnTo>
                  <a:lnTo>
                    <a:pt x="563" y="924"/>
                  </a:lnTo>
                  <a:lnTo>
                    <a:pt x="563" y="920"/>
                  </a:lnTo>
                  <a:lnTo>
                    <a:pt x="558" y="920"/>
                  </a:lnTo>
                  <a:lnTo>
                    <a:pt x="558" y="915"/>
                  </a:lnTo>
                  <a:lnTo>
                    <a:pt x="553" y="915"/>
                  </a:lnTo>
                  <a:lnTo>
                    <a:pt x="548" y="915"/>
                  </a:lnTo>
                  <a:lnTo>
                    <a:pt x="543" y="920"/>
                  </a:lnTo>
                  <a:lnTo>
                    <a:pt x="539" y="920"/>
                  </a:lnTo>
                  <a:lnTo>
                    <a:pt x="539" y="915"/>
                  </a:lnTo>
                  <a:lnTo>
                    <a:pt x="534" y="915"/>
                  </a:lnTo>
                  <a:lnTo>
                    <a:pt x="534" y="910"/>
                  </a:lnTo>
                  <a:lnTo>
                    <a:pt x="534" y="905"/>
                  </a:lnTo>
                  <a:lnTo>
                    <a:pt x="539" y="905"/>
                  </a:lnTo>
                  <a:lnTo>
                    <a:pt x="539" y="900"/>
                  </a:lnTo>
                  <a:lnTo>
                    <a:pt x="539" y="896"/>
                  </a:lnTo>
                  <a:lnTo>
                    <a:pt x="539" y="891"/>
                  </a:lnTo>
                  <a:lnTo>
                    <a:pt x="534" y="891"/>
                  </a:lnTo>
                  <a:lnTo>
                    <a:pt x="534" y="886"/>
                  </a:lnTo>
                  <a:lnTo>
                    <a:pt x="534" y="881"/>
                  </a:lnTo>
                  <a:lnTo>
                    <a:pt x="534" y="876"/>
                  </a:lnTo>
                  <a:lnTo>
                    <a:pt x="534" y="871"/>
                  </a:lnTo>
                  <a:lnTo>
                    <a:pt x="529" y="871"/>
                  </a:lnTo>
                  <a:lnTo>
                    <a:pt x="524" y="871"/>
                  </a:lnTo>
                  <a:lnTo>
                    <a:pt x="524" y="867"/>
                  </a:lnTo>
                  <a:lnTo>
                    <a:pt x="519" y="871"/>
                  </a:lnTo>
                  <a:lnTo>
                    <a:pt x="515" y="871"/>
                  </a:lnTo>
                  <a:lnTo>
                    <a:pt x="510" y="871"/>
                  </a:lnTo>
                  <a:lnTo>
                    <a:pt x="510" y="867"/>
                  </a:lnTo>
                  <a:lnTo>
                    <a:pt x="510" y="871"/>
                  </a:lnTo>
                  <a:lnTo>
                    <a:pt x="505" y="871"/>
                  </a:lnTo>
                  <a:lnTo>
                    <a:pt x="510" y="871"/>
                  </a:lnTo>
                  <a:lnTo>
                    <a:pt x="510" y="876"/>
                  </a:lnTo>
                  <a:lnTo>
                    <a:pt x="510" y="881"/>
                  </a:lnTo>
                  <a:lnTo>
                    <a:pt x="510" y="886"/>
                  </a:lnTo>
                  <a:lnTo>
                    <a:pt x="505" y="886"/>
                  </a:lnTo>
                  <a:lnTo>
                    <a:pt x="505" y="891"/>
                  </a:lnTo>
                  <a:lnTo>
                    <a:pt x="500" y="896"/>
                  </a:lnTo>
                  <a:lnTo>
                    <a:pt x="495" y="896"/>
                  </a:lnTo>
                  <a:lnTo>
                    <a:pt x="495" y="900"/>
                  </a:lnTo>
                  <a:lnTo>
                    <a:pt x="491" y="900"/>
                  </a:lnTo>
                  <a:lnTo>
                    <a:pt x="486" y="900"/>
                  </a:lnTo>
                  <a:lnTo>
                    <a:pt x="486" y="896"/>
                  </a:lnTo>
                  <a:lnTo>
                    <a:pt x="481" y="896"/>
                  </a:lnTo>
                  <a:lnTo>
                    <a:pt x="481" y="891"/>
                  </a:lnTo>
                  <a:lnTo>
                    <a:pt x="481" y="886"/>
                  </a:lnTo>
                  <a:lnTo>
                    <a:pt x="476" y="886"/>
                  </a:lnTo>
                  <a:lnTo>
                    <a:pt x="476" y="881"/>
                  </a:lnTo>
                  <a:lnTo>
                    <a:pt x="471" y="881"/>
                  </a:lnTo>
                  <a:lnTo>
                    <a:pt x="476" y="876"/>
                  </a:lnTo>
                  <a:lnTo>
                    <a:pt x="476" y="871"/>
                  </a:lnTo>
                  <a:lnTo>
                    <a:pt x="471" y="871"/>
                  </a:lnTo>
                  <a:lnTo>
                    <a:pt x="471" y="867"/>
                  </a:lnTo>
                  <a:lnTo>
                    <a:pt x="471" y="862"/>
                  </a:lnTo>
                  <a:lnTo>
                    <a:pt x="471" y="857"/>
                  </a:lnTo>
                  <a:lnTo>
                    <a:pt x="471" y="852"/>
                  </a:lnTo>
                  <a:lnTo>
                    <a:pt x="471" y="847"/>
                  </a:lnTo>
                  <a:lnTo>
                    <a:pt x="471" y="843"/>
                  </a:lnTo>
                  <a:lnTo>
                    <a:pt x="467" y="843"/>
                  </a:lnTo>
                  <a:lnTo>
                    <a:pt x="467" y="838"/>
                  </a:lnTo>
                  <a:lnTo>
                    <a:pt x="467" y="833"/>
                  </a:lnTo>
                  <a:lnTo>
                    <a:pt x="471" y="833"/>
                  </a:lnTo>
                  <a:lnTo>
                    <a:pt x="471" y="828"/>
                  </a:lnTo>
                  <a:lnTo>
                    <a:pt x="471" y="823"/>
                  </a:lnTo>
                  <a:lnTo>
                    <a:pt x="476" y="819"/>
                  </a:lnTo>
                  <a:lnTo>
                    <a:pt x="476" y="814"/>
                  </a:lnTo>
                  <a:lnTo>
                    <a:pt x="481" y="814"/>
                  </a:lnTo>
                  <a:lnTo>
                    <a:pt x="481" y="809"/>
                  </a:lnTo>
                  <a:lnTo>
                    <a:pt x="481" y="804"/>
                  </a:lnTo>
                  <a:lnTo>
                    <a:pt x="476" y="804"/>
                  </a:lnTo>
                  <a:lnTo>
                    <a:pt x="476" y="799"/>
                  </a:lnTo>
                  <a:lnTo>
                    <a:pt x="476" y="794"/>
                  </a:lnTo>
                  <a:lnTo>
                    <a:pt x="476" y="790"/>
                  </a:lnTo>
                  <a:lnTo>
                    <a:pt x="476" y="785"/>
                  </a:lnTo>
                  <a:lnTo>
                    <a:pt x="471" y="785"/>
                  </a:lnTo>
                  <a:lnTo>
                    <a:pt x="467" y="780"/>
                  </a:lnTo>
                  <a:lnTo>
                    <a:pt x="462" y="780"/>
                  </a:lnTo>
                  <a:lnTo>
                    <a:pt x="462" y="775"/>
                  </a:lnTo>
                  <a:lnTo>
                    <a:pt x="462" y="770"/>
                  </a:lnTo>
                  <a:lnTo>
                    <a:pt x="457" y="770"/>
                  </a:lnTo>
                  <a:lnTo>
                    <a:pt x="452" y="770"/>
                  </a:lnTo>
                  <a:lnTo>
                    <a:pt x="447" y="770"/>
                  </a:lnTo>
                  <a:lnTo>
                    <a:pt x="442" y="766"/>
                  </a:lnTo>
                  <a:lnTo>
                    <a:pt x="442" y="761"/>
                  </a:lnTo>
                  <a:lnTo>
                    <a:pt x="447" y="756"/>
                  </a:lnTo>
                  <a:lnTo>
                    <a:pt x="447" y="751"/>
                  </a:lnTo>
                  <a:lnTo>
                    <a:pt x="447" y="746"/>
                  </a:lnTo>
                  <a:lnTo>
                    <a:pt x="447" y="742"/>
                  </a:lnTo>
                  <a:lnTo>
                    <a:pt x="447" y="737"/>
                  </a:lnTo>
                  <a:lnTo>
                    <a:pt x="452" y="737"/>
                  </a:lnTo>
                  <a:lnTo>
                    <a:pt x="452" y="732"/>
                  </a:lnTo>
                  <a:lnTo>
                    <a:pt x="452" y="727"/>
                  </a:lnTo>
                  <a:lnTo>
                    <a:pt x="452" y="722"/>
                  </a:lnTo>
                  <a:lnTo>
                    <a:pt x="457" y="717"/>
                  </a:lnTo>
                  <a:lnTo>
                    <a:pt x="457" y="713"/>
                  </a:lnTo>
                  <a:lnTo>
                    <a:pt x="457" y="708"/>
                  </a:lnTo>
                  <a:lnTo>
                    <a:pt x="457" y="703"/>
                  </a:lnTo>
                  <a:lnTo>
                    <a:pt x="462" y="698"/>
                  </a:lnTo>
                  <a:lnTo>
                    <a:pt x="462" y="693"/>
                  </a:lnTo>
                  <a:lnTo>
                    <a:pt x="462" y="689"/>
                  </a:lnTo>
                  <a:lnTo>
                    <a:pt x="462" y="684"/>
                  </a:lnTo>
                  <a:lnTo>
                    <a:pt x="467" y="684"/>
                  </a:lnTo>
                  <a:lnTo>
                    <a:pt x="467" y="679"/>
                  </a:lnTo>
                  <a:lnTo>
                    <a:pt x="471" y="679"/>
                  </a:lnTo>
                  <a:lnTo>
                    <a:pt x="471" y="674"/>
                  </a:lnTo>
                  <a:lnTo>
                    <a:pt x="476" y="674"/>
                  </a:lnTo>
                  <a:lnTo>
                    <a:pt x="476" y="669"/>
                  </a:lnTo>
                  <a:lnTo>
                    <a:pt x="481" y="669"/>
                  </a:lnTo>
                  <a:lnTo>
                    <a:pt x="481" y="665"/>
                  </a:lnTo>
                  <a:lnTo>
                    <a:pt x="486" y="665"/>
                  </a:lnTo>
                  <a:lnTo>
                    <a:pt x="486" y="660"/>
                  </a:lnTo>
                  <a:lnTo>
                    <a:pt x="491" y="655"/>
                  </a:lnTo>
                  <a:lnTo>
                    <a:pt x="495" y="655"/>
                  </a:lnTo>
                  <a:lnTo>
                    <a:pt x="495" y="650"/>
                  </a:lnTo>
                  <a:lnTo>
                    <a:pt x="500" y="650"/>
                  </a:lnTo>
                  <a:lnTo>
                    <a:pt x="505" y="650"/>
                  </a:lnTo>
                  <a:lnTo>
                    <a:pt x="505" y="645"/>
                  </a:lnTo>
                  <a:lnTo>
                    <a:pt x="510" y="645"/>
                  </a:lnTo>
                  <a:lnTo>
                    <a:pt x="515" y="640"/>
                  </a:lnTo>
                  <a:lnTo>
                    <a:pt x="519" y="640"/>
                  </a:lnTo>
                  <a:lnTo>
                    <a:pt x="524" y="640"/>
                  </a:lnTo>
                  <a:lnTo>
                    <a:pt x="529" y="640"/>
                  </a:lnTo>
                  <a:lnTo>
                    <a:pt x="534" y="640"/>
                  </a:lnTo>
                  <a:lnTo>
                    <a:pt x="539" y="640"/>
                  </a:lnTo>
                  <a:lnTo>
                    <a:pt x="543" y="640"/>
                  </a:lnTo>
                  <a:lnTo>
                    <a:pt x="543" y="636"/>
                  </a:lnTo>
                  <a:lnTo>
                    <a:pt x="543" y="631"/>
                  </a:lnTo>
                  <a:lnTo>
                    <a:pt x="543" y="626"/>
                  </a:lnTo>
                  <a:lnTo>
                    <a:pt x="543" y="621"/>
                  </a:lnTo>
                  <a:lnTo>
                    <a:pt x="543" y="616"/>
                  </a:lnTo>
                  <a:lnTo>
                    <a:pt x="543" y="612"/>
                  </a:lnTo>
                  <a:lnTo>
                    <a:pt x="543" y="607"/>
                  </a:lnTo>
                  <a:lnTo>
                    <a:pt x="543" y="602"/>
                  </a:lnTo>
                  <a:lnTo>
                    <a:pt x="543" y="597"/>
                  </a:lnTo>
                  <a:lnTo>
                    <a:pt x="543" y="592"/>
                  </a:lnTo>
                  <a:lnTo>
                    <a:pt x="543" y="588"/>
                  </a:lnTo>
                  <a:lnTo>
                    <a:pt x="543" y="583"/>
                  </a:lnTo>
                  <a:lnTo>
                    <a:pt x="543" y="578"/>
                  </a:lnTo>
                  <a:lnTo>
                    <a:pt x="539" y="573"/>
                  </a:lnTo>
                  <a:lnTo>
                    <a:pt x="534" y="573"/>
                  </a:lnTo>
                  <a:lnTo>
                    <a:pt x="529" y="573"/>
                  </a:lnTo>
                  <a:lnTo>
                    <a:pt x="524" y="573"/>
                  </a:lnTo>
                  <a:lnTo>
                    <a:pt x="524" y="568"/>
                  </a:lnTo>
                  <a:lnTo>
                    <a:pt x="519" y="568"/>
                  </a:lnTo>
                  <a:lnTo>
                    <a:pt x="515" y="568"/>
                  </a:lnTo>
                  <a:lnTo>
                    <a:pt x="515" y="564"/>
                  </a:lnTo>
                  <a:lnTo>
                    <a:pt x="519" y="564"/>
                  </a:lnTo>
                  <a:lnTo>
                    <a:pt x="519" y="559"/>
                  </a:lnTo>
                  <a:lnTo>
                    <a:pt x="515" y="559"/>
                  </a:lnTo>
                  <a:lnTo>
                    <a:pt x="510" y="559"/>
                  </a:lnTo>
                  <a:lnTo>
                    <a:pt x="510" y="554"/>
                  </a:lnTo>
                  <a:lnTo>
                    <a:pt x="505" y="554"/>
                  </a:lnTo>
                  <a:lnTo>
                    <a:pt x="500" y="554"/>
                  </a:lnTo>
                  <a:lnTo>
                    <a:pt x="495" y="554"/>
                  </a:lnTo>
                  <a:lnTo>
                    <a:pt x="491" y="554"/>
                  </a:lnTo>
                  <a:lnTo>
                    <a:pt x="486" y="554"/>
                  </a:lnTo>
                  <a:lnTo>
                    <a:pt x="486" y="549"/>
                  </a:lnTo>
                  <a:lnTo>
                    <a:pt x="481" y="549"/>
                  </a:lnTo>
                  <a:lnTo>
                    <a:pt x="476" y="549"/>
                  </a:lnTo>
                  <a:lnTo>
                    <a:pt x="476" y="544"/>
                  </a:lnTo>
                  <a:lnTo>
                    <a:pt x="471" y="544"/>
                  </a:lnTo>
                  <a:lnTo>
                    <a:pt x="467" y="544"/>
                  </a:lnTo>
                  <a:lnTo>
                    <a:pt x="467" y="539"/>
                  </a:lnTo>
                  <a:lnTo>
                    <a:pt x="462" y="539"/>
                  </a:lnTo>
                  <a:lnTo>
                    <a:pt x="457" y="539"/>
                  </a:lnTo>
                  <a:lnTo>
                    <a:pt x="457" y="535"/>
                  </a:lnTo>
                  <a:lnTo>
                    <a:pt x="452" y="535"/>
                  </a:lnTo>
                  <a:lnTo>
                    <a:pt x="452" y="530"/>
                  </a:lnTo>
                  <a:lnTo>
                    <a:pt x="452" y="525"/>
                  </a:lnTo>
                  <a:lnTo>
                    <a:pt x="452" y="520"/>
                  </a:lnTo>
                  <a:lnTo>
                    <a:pt x="452" y="515"/>
                  </a:lnTo>
                  <a:lnTo>
                    <a:pt x="452" y="511"/>
                  </a:lnTo>
                  <a:lnTo>
                    <a:pt x="457" y="511"/>
                  </a:lnTo>
                  <a:lnTo>
                    <a:pt x="457" y="506"/>
                  </a:lnTo>
                  <a:lnTo>
                    <a:pt x="457" y="501"/>
                  </a:lnTo>
                  <a:lnTo>
                    <a:pt x="452" y="501"/>
                  </a:lnTo>
                  <a:lnTo>
                    <a:pt x="452" y="496"/>
                  </a:lnTo>
                  <a:lnTo>
                    <a:pt x="452" y="491"/>
                  </a:lnTo>
                  <a:lnTo>
                    <a:pt x="457" y="491"/>
                  </a:lnTo>
                  <a:lnTo>
                    <a:pt x="457" y="487"/>
                  </a:lnTo>
                  <a:lnTo>
                    <a:pt x="457" y="482"/>
                  </a:lnTo>
                  <a:lnTo>
                    <a:pt x="462" y="482"/>
                  </a:lnTo>
                  <a:lnTo>
                    <a:pt x="462" y="477"/>
                  </a:lnTo>
                  <a:lnTo>
                    <a:pt x="462" y="472"/>
                  </a:lnTo>
                  <a:lnTo>
                    <a:pt x="462" y="467"/>
                  </a:lnTo>
                  <a:lnTo>
                    <a:pt x="462" y="462"/>
                  </a:lnTo>
                  <a:lnTo>
                    <a:pt x="462" y="458"/>
                  </a:lnTo>
                  <a:lnTo>
                    <a:pt x="462" y="453"/>
                  </a:lnTo>
                  <a:lnTo>
                    <a:pt x="462" y="448"/>
                  </a:lnTo>
                  <a:lnTo>
                    <a:pt x="467" y="448"/>
                  </a:lnTo>
                  <a:lnTo>
                    <a:pt x="467" y="443"/>
                  </a:lnTo>
                  <a:lnTo>
                    <a:pt x="467" y="438"/>
                  </a:lnTo>
                  <a:lnTo>
                    <a:pt x="471" y="438"/>
                  </a:lnTo>
                  <a:lnTo>
                    <a:pt x="471" y="434"/>
                  </a:lnTo>
                  <a:lnTo>
                    <a:pt x="471" y="429"/>
                  </a:lnTo>
                  <a:lnTo>
                    <a:pt x="476" y="429"/>
                  </a:lnTo>
                  <a:lnTo>
                    <a:pt x="476" y="424"/>
                  </a:lnTo>
                  <a:lnTo>
                    <a:pt x="476" y="419"/>
                  </a:lnTo>
                  <a:lnTo>
                    <a:pt x="481" y="414"/>
                  </a:lnTo>
                  <a:lnTo>
                    <a:pt x="481" y="410"/>
                  </a:lnTo>
                  <a:lnTo>
                    <a:pt x="481" y="405"/>
                  </a:lnTo>
                  <a:lnTo>
                    <a:pt x="481" y="400"/>
                  </a:lnTo>
                </a:path>
              </a:pathLst>
            </a:custGeom>
            <a:noFill/>
            <a:ln w="7938">
              <a:solidFill>
                <a:srgbClr val="55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3191" y="1856"/>
              <a:ext cx="505" cy="410"/>
            </a:xfrm>
            <a:custGeom>
              <a:avLst/>
              <a:gdLst>
                <a:gd name="T0" fmla="*/ 495 w 505"/>
                <a:gd name="T1" fmla="*/ 395 h 410"/>
                <a:gd name="T2" fmla="*/ 476 w 505"/>
                <a:gd name="T3" fmla="*/ 390 h 410"/>
                <a:gd name="T4" fmla="*/ 452 w 505"/>
                <a:gd name="T5" fmla="*/ 390 h 410"/>
                <a:gd name="T6" fmla="*/ 447 w 505"/>
                <a:gd name="T7" fmla="*/ 381 h 410"/>
                <a:gd name="T8" fmla="*/ 442 w 505"/>
                <a:gd name="T9" fmla="*/ 361 h 410"/>
                <a:gd name="T10" fmla="*/ 433 w 505"/>
                <a:gd name="T11" fmla="*/ 347 h 410"/>
                <a:gd name="T12" fmla="*/ 413 w 505"/>
                <a:gd name="T13" fmla="*/ 347 h 410"/>
                <a:gd name="T14" fmla="*/ 399 w 505"/>
                <a:gd name="T15" fmla="*/ 347 h 410"/>
                <a:gd name="T16" fmla="*/ 380 w 505"/>
                <a:gd name="T17" fmla="*/ 342 h 410"/>
                <a:gd name="T18" fmla="*/ 375 w 505"/>
                <a:gd name="T19" fmla="*/ 357 h 410"/>
                <a:gd name="T20" fmla="*/ 356 w 505"/>
                <a:gd name="T21" fmla="*/ 352 h 410"/>
                <a:gd name="T22" fmla="*/ 341 w 505"/>
                <a:gd name="T23" fmla="*/ 361 h 410"/>
                <a:gd name="T24" fmla="*/ 327 w 505"/>
                <a:gd name="T25" fmla="*/ 371 h 410"/>
                <a:gd name="T26" fmla="*/ 312 w 505"/>
                <a:gd name="T27" fmla="*/ 381 h 410"/>
                <a:gd name="T28" fmla="*/ 298 w 505"/>
                <a:gd name="T29" fmla="*/ 390 h 410"/>
                <a:gd name="T30" fmla="*/ 288 w 505"/>
                <a:gd name="T31" fmla="*/ 405 h 410"/>
                <a:gd name="T32" fmla="*/ 269 w 505"/>
                <a:gd name="T33" fmla="*/ 410 h 410"/>
                <a:gd name="T34" fmla="*/ 250 w 505"/>
                <a:gd name="T35" fmla="*/ 405 h 410"/>
                <a:gd name="T36" fmla="*/ 231 w 505"/>
                <a:gd name="T37" fmla="*/ 400 h 410"/>
                <a:gd name="T38" fmla="*/ 211 w 505"/>
                <a:gd name="T39" fmla="*/ 395 h 410"/>
                <a:gd name="T40" fmla="*/ 192 w 505"/>
                <a:gd name="T41" fmla="*/ 390 h 410"/>
                <a:gd name="T42" fmla="*/ 178 w 505"/>
                <a:gd name="T43" fmla="*/ 390 h 410"/>
                <a:gd name="T44" fmla="*/ 173 w 505"/>
                <a:gd name="T45" fmla="*/ 371 h 410"/>
                <a:gd name="T46" fmla="*/ 168 w 505"/>
                <a:gd name="T47" fmla="*/ 352 h 410"/>
                <a:gd name="T48" fmla="*/ 158 w 505"/>
                <a:gd name="T49" fmla="*/ 337 h 410"/>
                <a:gd name="T50" fmla="*/ 163 w 505"/>
                <a:gd name="T51" fmla="*/ 328 h 410"/>
                <a:gd name="T52" fmla="*/ 173 w 505"/>
                <a:gd name="T53" fmla="*/ 313 h 410"/>
                <a:gd name="T54" fmla="*/ 187 w 505"/>
                <a:gd name="T55" fmla="*/ 304 h 410"/>
                <a:gd name="T56" fmla="*/ 206 w 505"/>
                <a:gd name="T57" fmla="*/ 299 h 410"/>
                <a:gd name="T58" fmla="*/ 221 w 505"/>
                <a:gd name="T59" fmla="*/ 284 h 410"/>
                <a:gd name="T60" fmla="*/ 240 w 505"/>
                <a:gd name="T61" fmla="*/ 280 h 410"/>
                <a:gd name="T62" fmla="*/ 245 w 505"/>
                <a:gd name="T63" fmla="*/ 260 h 410"/>
                <a:gd name="T64" fmla="*/ 240 w 505"/>
                <a:gd name="T65" fmla="*/ 246 h 410"/>
                <a:gd name="T66" fmla="*/ 226 w 505"/>
                <a:gd name="T67" fmla="*/ 231 h 410"/>
                <a:gd name="T68" fmla="*/ 206 w 505"/>
                <a:gd name="T69" fmla="*/ 227 h 410"/>
                <a:gd name="T70" fmla="*/ 187 w 505"/>
                <a:gd name="T71" fmla="*/ 217 h 410"/>
                <a:gd name="T72" fmla="*/ 163 w 505"/>
                <a:gd name="T73" fmla="*/ 217 h 410"/>
                <a:gd name="T74" fmla="*/ 144 w 505"/>
                <a:gd name="T75" fmla="*/ 222 h 410"/>
                <a:gd name="T76" fmla="*/ 129 w 505"/>
                <a:gd name="T77" fmla="*/ 222 h 410"/>
                <a:gd name="T78" fmla="*/ 115 w 505"/>
                <a:gd name="T79" fmla="*/ 217 h 410"/>
                <a:gd name="T80" fmla="*/ 101 w 505"/>
                <a:gd name="T81" fmla="*/ 217 h 410"/>
                <a:gd name="T82" fmla="*/ 91 w 505"/>
                <a:gd name="T83" fmla="*/ 207 h 410"/>
                <a:gd name="T84" fmla="*/ 81 w 505"/>
                <a:gd name="T85" fmla="*/ 193 h 410"/>
                <a:gd name="T86" fmla="*/ 77 w 505"/>
                <a:gd name="T87" fmla="*/ 174 h 410"/>
                <a:gd name="T88" fmla="*/ 77 w 505"/>
                <a:gd name="T89" fmla="*/ 150 h 410"/>
                <a:gd name="T90" fmla="*/ 62 w 505"/>
                <a:gd name="T91" fmla="*/ 140 h 410"/>
                <a:gd name="T92" fmla="*/ 62 w 505"/>
                <a:gd name="T93" fmla="*/ 116 h 410"/>
                <a:gd name="T94" fmla="*/ 43 w 505"/>
                <a:gd name="T95" fmla="*/ 106 h 410"/>
                <a:gd name="T96" fmla="*/ 24 w 505"/>
                <a:gd name="T97" fmla="*/ 97 h 410"/>
                <a:gd name="T98" fmla="*/ 14 w 505"/>
                <a:gd name="T99" fmla="*/ 82 h 410"/>
                <a:gd name="T100" fmla="*/ 9 w 505"/>
                <a:gd name="T101" fmla="*/ 63 h 410"/>
                <a:gd name="T102" fmla="*/ 4 w 505"/>
                <a:gd name="T103" fmla="*/ 44 h 410"/>
                <a:gd name="T104" fmla="*/ 0 w 505"/>
                <a:gd name="T105" fmla="*/ 25 h 410"/>
                <a:gd name="T106" fmla="*/ 4 w 505"/>
                <a:gd name="T107" fmla="*/ 5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05" h="410">
                  <a:moveTo>
                    <a:pt x="500" y="400"/>
                  </a:moveTo>
                  <a:lnTo>
                    <a:pt x="505" y="400"/>
                  </a:lnTo>
                  <a:lnTo>
                    <a:pt x="500" y="400"/>
                  </a:lnTo>
                  <a:lnTo>
                    <a:pt x="495" y="400"/>
                  </a:lnTo>
                  <a:lnTo>
                    <a:pt x="495" y="395"/>
                  </a:lnTo>
                  <a:lnTo>
                    <a:pt x="490" y="395"/>
                  </a:lnTo>
                  <a:lnTo>
                    <a:pt x="486" y="395"/>
                  </a:lnTo>
                  <a:lnTo>
                    <a:pt x="481" y="395"/>
                  </a:lnTo>
                  <a:lnTo>
                    <a:pt x="481" y="390"/>
                  </a:lnTo>
                  <a:lnTo>
                    <a:pt x="476" y="390"/>
                  </a:lnTo>
                  <a:lnTo>
                    <a:pt x="471" y="390"/>
                  </a:lnTo>
                  <a:lnTo>
                    <a:pt x="466" y="390"/>
                  </a:lnTo>
                  <a:lnTo>
                    <a:pt x="461" y="390"/>
                  </a:lnTo>
                  <a:lnTo>
                    <a:pt x="457" y="390"/>
                  </a:lnTo>
                  <a:lnTo>
                    <a:pt x="452" y="390"/>
                  </a:lnTo>
                  <a:lnTo>
                    <a:pt x="447" y="390"/>
                  </a:lnTo>
                  <a:lnTo>
                    <a:pt x="447" y="385"/>
                  </a:lnTo>
                  <a:lnTo>
                    <a:pt x="442" y="385"/>
                  </a:lnTo>
                  <a:lnTo>
                    <a:pt x="447" y="385"/>
                  </a:lnTo>
                  <a:lnTo>
                    <a:pt x="447" y="381"/>
                  </a:lnTo>
                  <a:lnTo>
                    <a:pt x="447" y="376"/>
                  </a:lnTo>
                  <a:lnTo>
                    <a:pt x="447" y="371"/>
                  </a:lnTo>
                  <a:lnTo>
                    <a:pt x="447" y="366"/>
                  </a:lnTo>
                  <a:lnTo>
                    <a:pt x="447" y="361"/>
                  </a:lnTo>
                  <a:lnTo>
                    <a:pt x="442" y="361"/>
                  </a:lnTo>
                  <a:lnTo>
                    <a:pt x="442" y="357"/>
                  </a:lnTo>
                  <a:lnTo>
                    <a:pt x="442" y="352"/>
                  </a:lnTo>
                  <a:lnTo>
                    <a:pt x="437" y="352"/>
                  </a:lnTo>
                  <a:lnTo>
                    <a:pt x="437" y="347"/>
                  </a:lnTo>
                  <a:lnTo>
                    <a:pt x="433" y="347"/>
                  </a:lnTo>
                  <a:lnTo>
                    <a:pt x="428" y="347"/>
                  </a:lnTo>
                  <a:lnTo>
                    <a:pt x="423" y="347"/>
                  </a:lnTo>
                  <a:lnTo>
                    <a:pt x="418" y="352"/>
                  </a:lnTo>
                  <a:lnTo>
                    <a:pt x="418" y="347"/>
                  </a:lnTo>
                  <a:lnTo>
                    <a:pt x="413" y="347"/>
                  </a:lnTo>
                  <a:lnTo>
                    <a:pt x="409" y="347"/>
                  </a:lnTo>
                  <a:lnTo>
                    <a:pt x="413" y="347"/>
                  </a:lnTo>
                  <a:lnTo>
                    <a:pt x="409" y="347"/>
                  </a:lnTo>
                  <a:lnTo>
                    <a:pt x="404" y="347"/>
                  </a:lnTo>
                  <a:lnTo>
                    <a:pt x="399" y="347"/>
                  </a:lnTo>
                  <a:lnTo>
                    <a:pt x="394" y="347"/>
                  </a:lnTo>
                  <a:lnTo>
                    <a:pt x="394" y="342"/>
                  </a:lnTo>
                  <a:lnTo>
                    <a:pt x="389" y="342"/>
                  </a:lnTo>
                  <a:lnTo>
                    <a:pt x="384" y="342"/>
                  </a:lnTo>
                  <a:lnTo>
                    <a:pt x="380" y="342"/>
                  </a:lnTo>
                  <a:lnTo>
                    <a:pt x="375" y="342"/>
                  </a:lnTo>
                  <a:lnTo>
                    <a:pt x="370" y="342"/>
                  </a:lnTo>
                  <a:lnTo>
                    <a:pt x="370" y="347"/>
                  </a:lnTo>
                  <a:lnTo>
                    <a:pt x="370" y="352"/>
                  </a:lnTo>
                  <a:lnTo>
                    <a:pt x="375" y="357"/>
                  </a:lnTo>
                  <a:lnTo>
                    <a:pt x="370" y="357"/>
                  </a:lnTo>
                  <a:lnTo>
                    <a:pt x="365" y="357"/>
                  </a:lnTo>
                  <a:lnTo>
                    <a:pt x="360" y="357"/>
                  </a:lnTo>
                  <a:lnTo>
                    <a:pt x="360" y="352"/>
                  </a:lnTo>
                  <a:lnTo>
                    <a:pt x="356" y="352"/>
                  </a:lnTo>
                  <a:lnTo>
                    <a:pt x="351" y="352"/>
                  </a:lnTo>
                  <a:lnTo>
                    <a:pt x="351" y="357"/>
                  </a:lnTo>
                  <a:lnTo>
                    <a:pt x="346" y="357"/>
                  </a:lnTo>
                  <a:lnTo>
                    <a:pt x="346" y="361"/>
                  </a:lnTo>
                  <a:lnTo>
                    <a:pt x="341" y="361"/>
                  </a:lnTo>
                  <a:lnTo>
                    <a:pt x="341" y="366"/>
                  </a:lnTo>
                  <a:lnTo>
                    <a:pt x="336" y="366"/>
                  </a:lnTo>
                  <a:lnTo>
                    <a:pt x="332" y="366"/>
                  </a:lnTo>
                  <a:lnTo>
                    <a:pt x="332" y="371"/>
                  </a:lnTo>
                  <a:lnTo>
                    <a:pt x="327" y="371"/>
                  </a:lnTo>
                  <a:lnTo>
                    <a:pt x="327" y="376"/>
                  </a:lnTo>
                  <a:lnTo>
                    <a:pt x="322" y="376"/>
                  </a:lnTo>
                  <a:lnTo>
                    <a:pt x="317" y="376"/>
                  </a:lnTo>
                  <a:lnTo>
                    <a:pt x="317" y="381"/>
                  </a:lnTo>
                  <a:lnTo>
                    <a:pt x="312" y="381"/>
                  </a:lnTo>
                  <a:lnTo>
                    <a:pt x="308" y="381"/>
                  </a:lnTo>
                  <a:lnTo>
                    <a:pt x="303" y="381"/>
                  </a:lnTo>
                  <a:lnTo>
                    <a:pt x="303" y="385"/>
                  </a:lnTo>
                  <a:lnTo>
                    <a:pt x="303" y="390"/>
                  </a:lnTo>
                  <a:lnTo>
                    <a:pt x="298" y="390"/>
                  </a:lnTo>
                  <a:lnTo>
                    <a:pt x="298" y="395"/>
                  </a:lnTo>
                  <a:lnTo>
                    <a:pt x="293" y="395"/>
                  </a:lnTo>
                  <a:lnTo>
                    <a:pt x="293" y="400"/>
                  </a:lnTo>
                  <a:lnTo>
                    <a:pt x="293" y="405"/>
                  </a:lnTo>
                  <a:lnTo>
                    <a:pt x="288" y="405"/>
                  </a:lnTo>
                  <a:lnTo>
                    <a:pt x="288" y="410"/>
                  </a:lnTo>
                  <a:lnTo>
                    <a:pt x="283" y="410"/>
                  </a:lnTo>
                  <a:lnTo>
                    <a:pt x="279" y="410"/>
                  </a:lnTo>
                  <a:lnTo>
                    <a:pt x="274" y="410"/>
                  </a:lnTo>
                  <a:lnTo>
                    <a:pt x="269" y="410"/>
                  </a:lnTo>
                  <a:lnTo>
                    <a:pt x="264" y="410"/>
                  </a:lnTo>
                  <a:lnTo>
                    <a:pt x="259" y="410"/>
                  </a:lnTo>
                  <a:lnTo>
                    <a:pt x="255" y="410"/>
                  </a:lnTo>
                  <a:lnTo>
                    <a:pt x="255" y="405"/>
                  </a:lnTo>
                  <a:lnTo>
                    <a:pt x="250" y="405"/>
                  </a:lnTo>
                  <a:lnTo>
                    <a:pt x="245" y="405"/>
                  </a:lnTo>
                  <a:lnTo>
                    <a:pt x="240" y="405"/>
                  </a:lnTo>
                  <a:lnTo>
                    <a:pt x="240" y="400"/>
                  </a:lnTo>
                  <a:lnTo>
                    <a:pt x="235" y="400"/>
                  </a:lnTo>
                  <a:lnTo>
                    <a:pt x="231" y="400"/>
                  </a:lnTo>
                  <a:lnTo>
                    <a:pt x="226" y="400"/>
                  </a:lnTo>
                  <a:lnTo>
                    <a:pt x="221" y="400"/>
                  </a:lnTo>
                  <a:lnTo>
                    <a:pt x="216" y="400"/>
                  </a:lnTo>
                  <a:lnTo>
                    <a:pt x="216" y="395"/>
                  </a:lnTo>
                  <a:lnTo>
                    <a:pt x="211" y="395"/>
                  </a:lnTo>
                  <a:lnTo>
                    <a:pt x="206" y="395"/>
                  </a:lnTo>
                  <a:lnTo>
                    <a:pt x="202" y="395"/>
                  </a:lnTo>
                  <a:lnTo>
                    <a:pt x="202" y="390"/>
                  </a:lnTo>
                  <a:lnTo>
                    <a:pt x="197" y="390"/>
                  </a:lnTo>
                  <a:lnTo>
                    <a:pt x="192" y="390"/>
                  </a:lnTo>
                  <a:lnTo>
                    <a:pt x="187" y="390"/>
                  </a:lnTo>
                  <a:lnTo>
                    <a:pt x="182" y="390"/>
                  </a:lnTo>
                  <a:lnTo>
                    <a:pt x="182" y="395"/>
                  </a:lnTo>
                  <a:lnTo>
                    <a:pt x="178" y="395"/>
                  </a:lnTo>
                  <a:lnTo>
                    <a:pt x="178" y="390"/>
                  </a:lnTo>
                  <a:lnTo>
                    <a:pt x="173" y="390"/>
                  </a:lnTo>
                  <a:lnTo>
                    <a:pt x="173" y="385"/>
                  </a:lnTo>
                  <a:lnTo>
                    <a:pt x="173" y="381"/>
                  </a:lnTo>
                  <a:lnTo>
                    <a:pt x="173" y="376"/>
                  </a:lnTo>
                  <a:lnTo>
                    <a:pt x="173" y="371"/>
                  </a:lnTo>
                  <a:lnTo>
                    <a:pt x="173" y="366"/>
                  </a:lnTo>
                  <a:lnTo>
                    <a:pt x="168" y="366"/>
                  </a:lnTo>
                  <a:lnTo>
                    <a:pt x="168" y="361"/>
                  </a:lnTo>
                  <a:lnTo>
                    <a:pt x="168" y="357"/>
                  </a:lnTo>
                  <a:lnTo>
                    <a:pt x="168" y="352"/>
                  </a:lnTo>
                  <a:lnTo>
                    <a:pt x="168" y="347"/>
                  </a:lnTo>
                  <a:lnTo>
                    <a:pt x="163" y="347"/>
                  </a:lnTo>
                  <a:lnTo>
                    <a:pt x="163" y="342"/>
                  </a:lnTo>
                  <a:lnTo>
                    <a:pt x="158" y="342"/>
                  </a:lnTo>
                  <a:lnTo>
                    <a:pt x="158" y="337"/>
                  </a:lnTo>
                  <a:lnTo>
                    <a:pt x="154" y="337"/>
                  </a:lnTo>
                  <a:lnTo>
                    <a:pt x="154" y="333"/>
                  </a:lnTo>
                  <a:lnTo>
                    <a:pt x="158" y="333"/>
                  </a:lnTo>
                  <a:lnTo>
                    <a:pt x="158" y="328"/>
                  </a:lnTo>
                  <a:lnTo>
                    <a:pt x="163" y="328"/>
                  </a:lnTo>
                  <a:lnTo>
                    <a:pt x="163" y="323"/>
                  </a:lnTo>
                  <a:lnTo>
                    <a:pt x="168" y="323"/>
                  </a:lnTo>
                  <a:lnTo>
                    <a:pt x="168" y="318"/>
                  </a:lnTo>
                  <a:lnTo>
                    <a:pt x="173" y="318"/>
                  </a:lnTo>
                  <a:lnTo>
                    <a:pt x="173" y="313"/>
                  </a:lnTo>
                  <a:lnTo>
                    <a:pt x="178" y="313"/>
                  </a:lnTo>
                  <a:lnTo>
                    <a:pt x="178" y="308"/>
                  </a:lnTo>
                  <a:lnTo>
                    <a:pt x="182" y="308"/>
                  </a:lnTo>
                  <a:lnTo>
                    <a:pt x="182" y="304"/>
                  </a:lnTo>
                  <a:lnTo>
                    <a:pt x="187" y="304"/>
                  </a:lnTo>
                  <a:lnTo>
                    <a:pt x="192" y="304"/>
                  </a:lnTo>
                  <a:lnTo>
                    <a:pt x="197" y="304"/>
                  </a:lnTo>
                  <a:lnTo>
                    <a:pt x="197" y="299"/>
                  </a:lnTo>
                  <a:lnTo>
                    <a:pt x="202" y="299"/>
                  </a:lnTo>
                  <a:lnTo>
                    <a:pt x="206" y="299"/>
                  </a:lnTo>
                  <a:lnTo>
                    <a:pt x="206" y="294"/>
                  </a:lnTo>
                  <a:lnTo>
                    <a:pt x="211" y="294"/>
                  </a:lnTo>
                  <a:lnTo>
                    <a:pt x="216" y="289"/>
                  </a:lnTo>
                  <a:lnTo>
                    <a:pt x="221" y="289"/>
                  </a:lnTo>
                  <a:lnTo>
                    <a:pt x="221" y="284"/>
                  </a:lnTo>
                  <a:lnTo>
                    <a:pt x="226" y="284"/>
                  </a:lnTo>
                  <a:lnTo>
                    <a:pt x="231" y="284"/>
                  </a:lnTo>
                  <a:lnTo>
                    <a:pt x="235" y="284"/>
                  </a:lnTo>
                  <a:lnTo>
                    <a:pt x="235" y="280"/>
                  </a:lnTo>
                  <a:lnTo>
                    <a:pt x="240" y="280"/>
                  </a:lnTo>
                  <a:lnTo>
                    <a:pt x="240" y="275"/>
                  </a:lnTo>
                  <a:lnTo>
                    <a:pt x="245" y="275"/>
                  </a:lnTo>
                  <a:lnTo>
                    <a:pt x="245" y="270"/>
                  </a:lnTo>
                  <a:lnTo>
                    <a:pt x="245" y="265"/>
                  </a:lnTo>
                  <a:lnTo>
                    <a:pt x="245" y="260"/>
                  </a:lnTo>
                  <a:lnTo>
                    <a:pt x="245" y="256"/>
                  </a:lnTo>
                  <a:lnTo>
                    <a:pt x="240" y="251"/>
                  </a:lnTo>
                  <a:lnTo>
                    <a:pt x="240" y="246"/>
                  </a:lnTo>
                  <a:lnTo>
                    <a:pt x="245" y="246"/>
                  </a:lnTo>
                  <a:lnTo>
                    <a:pt x="240" y="246"/>
                  </a:lnTo>
                  <a:lnTo>
                    <a:pt x="240" y="241"/>
                  </a:lnTo>
                  <a:lnTo>
                    <a:pt x="235" y="241"/>
                  </a:lnTo>
                  <a:lnTo>
                    <a:pt x="235" y="236"/>
                  </a:lnTo>
                  <a:lnTo>
                    <a:pt x="231" y="236"/>
                  </a:lnTo>
                  <a:lnTo>
                    <a:pt x="226" y="231"/>
                  </a:lnTo>
                  <a:lnTo>
                    <a:pt x="221" y="231"/>
                  </a:lnTo>
                  <a:lnTo>
                    <a:pt x="216" y="231"/>
                  </a:lnTo>
                  <a:lnTo>
                    <a:pt x="211" y="231"/>
                  </a:lnTo>
                  <a:lnTo>
                    <a:pt x="206" y="231"/>
                  </a:lnTo>
                  <a:lnTo>
                    <a:pt x="206" y="227"/>
                  </a:lnTo>
                  <a:lnTo>
                    <a:pt x="202" y="227"/>
                  </a:lnTo>
                  <a:lnTo>
                    <a:pt x="197" y="222"/>
                  </a:lnTo>
                  <a:lnTo>
                    <a:pt x="192" y="222"/>
                  </a:lnTo>
                  <a:lnTo>
                    <a:pt x="187" y="222"/>
                  </a:lnTo>
                  <a:lnTo>
                    <a:pt x="187" y="217"/>
                  </a:lnTo>
                  <a:lnTo>
                    <a:pt x="182" y="217"/>
                  </a:lnTo>
                  <a:lnTo>
                    <a:pt x="178" y="217"/>
                  </a:lnTo>
                  <a:lnTo>
                    <a:pt x="173" y="217"/>
                  </a:lnTo>
                  <a:lnTo>
                    <a:pt x="168" y="217"/>
                  </a:lnTo>
                  <a:lnTo>
                    <a:pt x="163" y="217"/>
                  </a:lnTo>
                  <a:lnTo>
                    <a:pt x="158" y="217"/>
                  </a:lnTo>
                  <a:lnTo>
                    <a:pt x="154" y="217"/>
                  </a:lnTo>
                  <a:lnTo>
                    <a:pt x="154" y="222"/>
                  </a:lnTo>
                  <a:lnTo>
                    <a:pt x="149" y="222"/>
                  </a:lnTo>
                  <a:lnTo>
                    <a:pt x="144" y="222"/>
                  </a:lnTo>
                  <a:lnTo>
                    <a:pt x="139" y="222"/>
                  </a:lnTo>
                  <a:lnTo>
                    <a:pt x="139" y="227"/>
                  </a:lnTo>
                  <a:lnTo>
                    <a:pt x="134" y="227"/>
                  </a:lnTo>
                  <a:lnTo>
                    <a:pt x="134" y="222"/>
                  </a:lnTo>
                  <a:lnTo>
                    <a:pt x="129" y="222"/>
                  </a:lnTo>
                  <a:lnTo>
                    <a:pt x="125" y="222"/>
                  </a:lnTo>
                  <a:lnTo>
                    <a:pt x="120" y="222"/>
                  </a:lnTo>
                  <a:lnTo>
                    <a:pt x="120" y="217"/>
                  </a:lnTo>
                  <a:lnTo>
                    <a:pt x="115" y="222"/>
                  </a:lnTo>
                  <a:lnTo>
                    <a:pt x="115" y="217"/>
                  </a:lnTo>
                  <a:lnTo>
                    <a:pt x="115" y="222"/>
                  </a:lnTo>
                  <a:lnTo>
                    <a:pt x="110" y="222"/>
                  </a:lnTo>
                  <a:lnTo>
                    <a:pt x="105" y="222"/>
                  </a:lnTo>
                  <a:lnTo>
                    <a:pt x="105" y="217"/>
                  </a:lnTo>
                  <a:lnTo>
                    <a:pt x="101" y="217"/>
                  </a:lnTo>
                  <a:lnTo>
                    <a:pt x="96" y="217"/>
                  </a:lnTo>
                  <a:lnTo>
                    <a:pt x="91" y="217"/>
                  </a:lnTo>
                  <a:lnTo>
                    <a:pt x="91" y="212"/>
                  </a:lnTo>
                  <a:lnTo>
                    <a:pt x="86" y="212"/>
                  </a:lnTo>
                  <a:lnTo>
                    <a:pt x="91" y="207"/>
                  </a:lnTo>
                  <a:lnTo>
                    <a:pt x="91" y="203"/>
                  </a:lnTo>
                  <a:lnTo>
                    <a:pt x="91" y="198"/>
                  </a:lnTo>
                  <a:lnTo>
                    <a:pt x="86" y="198"/>
                  </a:lnTo>
                  <a:lnTo>
                    <a:pt x="81" y="198"/>
                  </a:lnTo>
                  <a:lnTo>
                    <a:pt x="81" y="193"/>
                  </a:lnTo>
                  <a:lnTo>
                    <a:pt x="81" y="188"/>
                  </a:lnTo>
                  <a:lnTo>
                    <a:pt x="77" y="188"/>
                  </a:lnTo>
                  <a:lnTo>
                    <a:pt x="77" y="183"/>
                  </a:lnTo>
                  <a:lnTo>
                    <a:pt x="77" y="179"/>
                  </a:lnTo>
                  <a:lnTo>
                    <a:pt x="77" y="174"/>
                  </a:lnTo>
                  <a:lnTo>
                    <a:pt x="77" y="169"/>
                  </a:lnTo>
                  <a:lnTo>
                    <a:pt x="77" y="164"/>
                  </a:lnTo>
                  <a:lnTo>
                    <a:pt x="77" y="159"/>
                  </a:lnTo>
                  <a:lnTo>
                    <a:pt x="77" y="154"/>
                  </a:lnTo>
                  <a:lnTo>
                    <a:pt x="77" y="150"/>
                  </a:lnTo>
                  <a:lnTo>
                    <a:pt x="72" y="150"/>
                  </a:lnTo>
                  <a:lnTo>
                    <a:pt x="67" y="150"/>
                  </a:lnTo>
                  <a:lnTo>
                    <a:pt x="67" y="145"/>
                  </a:lnTo>
                  <a:lnTo>
                    <a:pt x="67" y="140"/>
                  </a:lnTo>
                  <a:lnTo>
                    <a:pt x="62" y="140"/>
                  </a:lnTo>
                  <a:lnTo>
                    <a:pt x="62" y="135"/>
                  </a:lnTo>
                  <a:lnTo>
                    <a:pt x="62" y="130"/>
                  </a:lnTo>
                  <a:lnTo>
                    <a:pt x="62" y="126"/>
                  </a:lnTo>
                  <a:lnTo>
                    <a:pt x="62" y="121"/>
                  </a:lnTo>
                  <a:lnTo>
                    <a:pt x="62" y="116"/>
                  </a:lnTo>
                  <a:lnTo>
                    <a:pt x="57" y="116"/>
                  </a:lnTo>
                  <a:lnTo>
                    <a:pt x="53" y="116"/>
                  </a:lnTo>
                  <a:lnTo>
                    <a:pt x="48" y="111"/>
                  </a:lnTo>
                  <a:lnTo>
                    <a:pt x="43" y="111"/>
                  </a:lnTo>
                  <a:lnTo>
                    <a:pt x="43" y="106"/>
                  </a:lnTo>
                  <a:lnTo>
                    <a:pt x="38" y="106"/>
                  </a:lnTo>
                  <a:lnTo>
                    <a:pt x="33" y="102"/>
                  </a:lnTo>
                  <a:lnTo>
                    <a:pt x="28" y="102"/>
                  </a:lnTo>
                  <a:lnTo>
                    <a:pt x="28" y="97"/>
                  </a:lnTo>
                  <a:lnTo>
                    <a:pt x="24" y="97"/>
                  </a:lnTo>
                  <a:lnTo>
                    <a:pt x="19" y="97"/>
                  </a:lnTo>
                  <a:lnTo>
                    <a:pt x="19" y="92"/>
                  </a:lnTo>
                  <a:lnTo>
                    <a:pt x="14" y="92"/>
                  </a:lnTo>
                  <a:lnTo>
                    <a:pt x="14" y="87"/>
                  </a:lnTo>
                  <a:lnTo>
                    <a:pt x="14" y="82"/>
                  </a:lnTo>
                  <a:lnTo>
                    <a:pt x="9" y="82"/>
                  </a:lnTo>
                  <a:lnTo>
                    <a:pt x="9" y="77"/>
                  </a:lnTo>
                  <a:lnTo>
                    <a:pt x="9" y="73"/>
                  </a:lnTo>
                  <a:lnTo>
                    <a:pt x="9" y="68"/>
                  </a:lnTo>
                  <a:lnTo>
                    <a:pt x="9" y="63"/>
                  </a:lnTo>
                  <a:lnTo>
                    <a:pt x="4" y="63"/>
                  </a:lnTo>
                  <a:lnTo>
                    <a:pt x="4" y="58"/>
                  </a:lnTo>
                  <a:lnTo>
                    <a:pt x="4" y="53"/>
                  </a:lnTo>
                  <a:lnTo>
                    <a:pt x="4" y="49"/>
                  </a:lnTo>
                  <a:lnTo>
                    <a:pt x="4" y="44"/>
                  </a:lnTo>
                  <a:lnTo>
                    <a:pt x="0" y="44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15"/>
                  </a:lnTo>
                  <a:lnTo>
                    <a:pt x="4" y="10"/>
                  </a:lnTo>
                  <a:lnTo>
                    <a:pt x="4" y="5"/>
                  </a:lnTo>
                  <a:lnTo>
                    <a:pt x="9" y="5"/>
                  </a:lnTo>
                  <a:lnTo>
                    <a:pt x="14" y="0"/>
                  </a:lnTo>
                  <a:lnTo>
                    <a:pt x="19" y="0"/>
                  </a:lnTo>
                </a:path>
              </a:pathLst>
            </a:custGeom>
            <a:noFill/>
            <a:ln w="7938">
              <a:solidFill>
                <a:srgbClr val="55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4235" y="1674"/>
              <a:ext cx="1020" cy="1304"/>
            </a:xfrm>
            <a:custGeom>
              <a:avLst/>
              <a:gdLst>
                <a:gd name="T0" fmla="*/ 226 w 1020"/>
                <a:gd name="T1" fmla="*/ 62 h 1304"/>
                <a:gd name="T2" fmla="*/ 279 w 1020"/>
                <a:gd name="T3" fmla="*/ 67 h 1304"/>
                <a:gd name="T4" fmla="*/ 346 w 1020"/>
                <a:gd name="T5" fmla="*/ 81 h 1304"/>
                <a:gd name="T6" fmla="*/ 399 w 1020"/>
                <a:gd name="T7" fmla="*/ 110 h 1304"/>
                <a:gd name="T8" fmla="*/ 442 w 1020"/>
                <a:gd name="T9" fmla="*/ 163 h 1304"/>
                <a:gd name="T10" fmla="*/ 510 w 1020"/>
                <a:gd name="T11" fmla="*/ 182 h 1304"/>
                <a:gd name="T12" fmla="*/ 587 w 1020"/>
                <a:gd name="T13" fmla="*/ 202 h 1304"/>
                <a:gd name="T14" fmla="*/ 654 w 1020"/>
                <a:gd name="T15" fmla="*/ 240 h 1304"/>
                <a:gd name="T16" fmla="*/ 726 w 1020"/>
                <a:gd name="T17" fmla="*/ 284 h 1304"/>
                <a:gd name="T18" fmla="*/ 793 w 1020"/>
                <a:gd name="T19" fmla="*/ 322 h 1304"/>
                <a:gd name="T20" fmla="*/ 856 w 1020"/>
                <a:gd name="T21" fmla="*/ 298 h 1304"/>
                <a:gd name="T22" fmla="*/ 904 w 1020"/>
                <a:gd name="T23" fmla="*/ 351 h 1304"/>
                <a:gd name="T24" fmla="*/ 952 w 1020"/>
                <a:gd name="T25" fmla="*/ 404 h 1304"/>
                <a:gd name="T26" fmla="*/ 971 w 1020"/>
                <a:gd name="T27" fmla="*/ 486 h 1304"/>
                <a:gd name="T28" fmla="*/ 996 w 1020"/>
                <a:gd name="T29" fmla="*/ 543 h 1304"/>
                <a:gd name="T30" fmla="*/ 1005 w 1020"/>
                <a:gd name="T31" fmla="*/ 606 h 1304"/>
                <a:gd name="T32" fmla="*/ 991 w 1020"/>
                <a:gd name="T33" fmla="*/ 654 h 1304"/>
                <a:gd name="T34" fmla="*/ 933 w 1020"/>
                <a:gd name="T35" fmla="*/ 683 h 1304"/>
                <a:gd name="T36" fmla="*/ 923 w 1020"/>
                <a:gd name="T37" fmla="*/ 726 h 1304"/>
                <a:gd name="T38" fmla="*/ 909 w 1020"/>
                <a:gd name="T39" fmla="*/ 770 h 1304"/>
                <a:gd name="T40" fmla="*/ 837 w 1020"/>
                <a:gd name="T41" fmla="*/ 808 h 1304"/>
                <a:gd name="T42" fmla="*/ 818 w 1020"/>
                <a:gd name="T43" fmla="*/ 875 h 1304"/>
                <a:gd name="T44" fmla="*/ 769 w 1020"/>
                <a:gd name="T45" fmla="*/ 933 h 1304"/>
                <a:gd name="T46" fmla="*/ 774 w 1020"/>
                <a:gd name="T47" fmla="*/ 1001 h 1304"/>
                <a:gd name="T48" fmla="*/ 808 w 1020"/>
                <a:gd name="T49" fmla="*/ 1058 h 1304"/>
                <a:gd name="T50" fmla="*/ 827 w 1020"/>
                <a:gd name="T51" fmla="*/ 1111 h 1304"/>
                <a:gd name="T52" fmla="*/ 755 w 1020"/>
                <a:gd name="T53" fmla="*/ 1121 h 1304"/>
                <a:gd name="T54" fmla="*/ 688 w 1020"/>
                <a:gd name="T55" fmla="*/ 1087 h 1304"/>
                <a:gd name="T56" fmla="*/ 654 w 1020"/>
                <a:gd name="T57" fmla="*/ 1116 h 1304"/>
                <a:gd name="T58" fmla="*/ 591 w 1020"/>
                <a:gd name="T59" fmla="*/ 1155 h 1304"/>
                <a:gd name="T60" fmla="*/ 514 w 1020"/>
                <a:gd name="T61" fmla="*/ 1203 h 1304"/>
                <a:gd name="T62" fmla="*/ 452 w 1020"/>
                <a:gd name="T63" fmla="*/ 1222 h 1304"/>
                <a:gd name="T64" fmla="*/ 389 w 1020"/>
                <a:gd name="T65" fmla="*/ 1251 h 1304"/>
                <a:gd name="T66" fmla="*/ 332 w 1020"/>
                <a:gd name="T67" fmla="*/ 1275 h 1304"/>
                <a:gd name="T68" fmla="*/ 259 w 1020"/>
                <a:gd name="T69" fmla="*/ 1265 h 1304"/>
                <a:gd name="T70" fmla="*/ 211 w 1020"/>
                <a:gd name="T71" fmla="*/ 1294 h 1304"/>
                <a:gd name="T72" fmla="*/ 182 w 1020"/>
                <a:gd name="T73" fmla="*/ 1232 h 1304"/>
                <a:gd name="T74" fmla="*/ 149 w 1020"/>
                <a:gd name="T75" fmla="*/ 1174 h 1304"/>
                <a:gd name="T76" fmla="*/ 120 w 1020"/>
                <a:gd name="T77" fmla="*/ 1126 h 1304"/>
                <a:gd name="T78" fmla="*/ 235 w 1020"/>
                <a:gd name="T79" fmla="*/ 1126 h 1304"/>
                <a:gd name="T80" fmla="*/ 240 w 1020"/>
                <a:gd name="T81" fmla="*/ 1039 h 1304"/>
                <a:gd name="T82" fmla="*/ 226 w 1020"/>
                <a:gd name="T83" fmla="*/ 967 h 1304"/>
                <a:gd name="T84" fmla="*/ 240 w 1020"/>
                <a:gd name="T85" fmla="*/ 885 h 1304"/>
                <a:gd name="T86" fmla="*/ 269 w 1020"/>
                <a:gd name="T87" fmla="*/ 813 h 1304"/>
                <a:gd name="T88" fmla="*/ 303 w 1020"/>
                <a:gd name="T89" fmla="*/ 746 h 1304"/>
                <a:gd name="T90" fmla="*/ 317 w 1020"/>
                <a:gd name="T91" fmla="*/ 669 h 1304"/>
                <a:gd name="T92" fmla="*/ 283 w 1020"/>
                <a:gd name="T93" fmla="*/ 601 h 1304"/>
                <a:gd name="T94" fmla="*/ 221 w 1020"/>
                <a:gd name="T95" fmla="*/ 572 h 1304"/>
                <a:gd name="T96" fmla="*/ 154 w 1020"/>
                <a:gd name="T97" fmla="*/ 543 h 1304"/>
                <a:gd name="T98" fmla="*/ 96 w 1020"/>
                <a:gd name="T99" fmla="*/ 490 h 1304"/>
                <a:gd name="T100" fmla="*/ 115 w 1020"/>
                <a:gd name="T101" fmla="*/ 447 h 1304"/>
                <a:gd name="T102" fmla="*/ 62 w 1020"/>
                <a:gd name="T103" fmla="*/ 399 h 1304"/>
                <a:gd name="T104" fmla="*/ 24 w 1020"/>
                <a:gd name="T105" fmla="*/ 312 h 1304"/>
                <a:gd name="T106" fmla="*/ 19 w 1020"/>
                <a:gd name="T107" fmla="*/ 284 h 1304"/>
                <a:gd name="T108" fmla="*/ 86 w 1020"/>
                <a:gd name="T109" fmla="*/ 279 h 1304"/>
                <a:gd name="T110" fmla="*/ 163 w 1020"/>
                <a:gd name="T111" fmla="*/ 322 h 1304"/>
                <a:gd name="T112" fmla="*/ 207 w 1020"/>
                <a:gd name="T113" fmla="*/ 274 h 1304"/>
                <a:gd name="T114" fmla="*/ 192 w 1020"/>
                <a:gd name="T115" fmla="*/ 202 h 1304"/>
                <a:gd name="T116" fmla="*/ 149 w 1020"/>
                <a:gd name="T117" fmla="*/ 149 h 1304"/>
                <a:gd name="T118" fmla="*/ 115 w 1020"/>
                <a:gd name="T119" fmla="*/ 96 h 1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0" h="1304">
                  <a:moveTo>
                    <a:pt x="178" y="0"/>
                  </a:moveTo>
                  <a:lnTo>
                    <a:pt x="182" y="4"/>
                  </a:lnTo>
                  <a:lnTo>
                    <a:pt x="182" y="9"/>
                  </a:lnTo>
                  <a:lnTo>
                    <a:pt x="187" y="9"/>
                  </a:lnTo>
                  <a:lnTo>
                    <a:pt x="187" y="14"/>
                  </a:lnTo>
                  <a:lnTo>
                    <a:pt x="192" y="19"/>
                  </a:lnTo>
                  <a:lnTo>
                    <a:pt x="192" y="24"/>
                  </a:lnTo>
                  <a:lnTo>
                    <a:pt x="197" y="24"/>
                  </a:lnTo>
                  <a:lnTo>
                    <a:pt x="197" y="28"/>
                  </a:lnTo>
                  <a:lnTo>
                    <a:pt x="202" y="33"/>
                  </a:lnTo>
                  <a:lnTo>
                    <a:pt x="207" y="38"/>
                  </a:lnTo>
                  <a:lnTo>
                    <a:pt x="211" y="43"/>
                  </a:lnTo>
                  <a:lnTo>
                    <a:pt x="216" y="48"/>
                  </a:lnTo>
                  <a:lnTo>
                    <a:pt x="216" y="53"/>
                  </a:lnTo>
                  <a:lnTo>
                    <a:pt x="221" y="57"/>
                  </a:lnTo>
                  <a:lnTo>
                    <a:pt x="221" y="62"/>
                  </a:lnTo>
                  <a:lnTo>
                    <a:pt x="226" y="62"/>
                  </a:lnTo>
                  <a:lnTo>
                    <a:pt x="231" y="62"/>
                  </a:lnTo>
                  <a:lnTo>
                    <a:pt x="235" y="62"/>
                  </a:lnTo>
                  <a:lnTo>
                    <a:pt x="235" y="67"/>
                  </a:lnTo>
                  <a:lnTo>
                    <a:pt x="240" y="67"/>
                  </a:lnTo>
                  <a:lnTo>
                    <a:pt x="240" y="72"/>
                  </a:lnTo>
                  <a:lnTo>
                    <a:pt x="240" y="77"/>
                  </a:lnTo>
                  <a:lnTo>
                    <a:pt x="245" y="77"/>
                  </a:lnTo>
                  <a:lnTo>
                    <a:pt x="245" y="81"/>
                  </a:lnTo>
                  <a:lnTo>
                    <a:pt x="250" y="81"/>
                  </a:lnTo>
                  <a:lnTo>
                    <a:pt x="250" y="77"/>
                  </a:lnTo>
                  <a:lnTo>
                    <a:pt x="255" y="77"/>
                  </a:lnTo>
                  <a:lnTo>
                    <a:pt x="259" y="72"/>
                  </a:lnTo>
                  <a:lnTo>
                    <a:pt x="264" y="72"/>
                  </a:lnTo>
                  <a:lnTo>
                    <a:pt x="269" y="72"/>
                  </a:lnTo>
                  <a:lnTo>
                    <a:pt x="274" y="77"/>
                  </a:lnTo>
                  <a:lnTo>
                    <a:pt x="274" y="72"/>
                  </a:lnTo>
                  <a:lnTo>
                    <a:pt x="279" y="67"/>
                  </a:lnTo>
                  <a:lnTo>
                    <a:pt x="283" y="72"/>
                  </a:lnTo>
                  <a:lnTo>
                    <a:pt x="288" y="72"/>
                  </a:lnTo>
                  <a:lnTo>
                    <a:pt x="293" y="77"/>
                  </a:lnTo>
                  <a:lnTo>
                    <a:pt x="298" y="77"/>
                  </a:lnTo>
                  <a:lnTo>
                    <a:pt x="298" y="72"/>
                  </a:lnTo>
                  <a:lnTo>
                    <a:pt x="303" y="77"/>
                  </a:lnTo>
                  <a:lnTo>
                    <a:pt x="308" y="77"/>
                  </a:lnTo>
                  <a:lnTo>
                    <a:pt x="312" y="77"/>
                  </a:lnTo>
                  <a:lnTo>
                    <a:pt x="312" y="81"/>
                  </a:lnTo>
                  <a:lnTo>
                    <a:pt x="317" y="81"/>
                  </a:lnTo>
                  <a:lnTo>
                    <a:pt x="322" y="81"/>
                  </a:lnTo>
                  <a:lnTo>
                    <a:pt x="327" y="86"/>
                  </a:lnTo>
                  <a:lnTo>
                    <a:pt x="332" y="86"/>
                  </a:lnTo>
                  <a:lnTo>
                    <a:pt x="336" y="86"/>
                  </a:lnTo>
                  <a:lnTo>
                    <a:pt x="341" y="86"/>
                  </a:lnTo>
                  <a:lnTo>
                    <a:pt x="346" y="86"/>
                  </a:lnTo>
                  <a:lnTo>
                    <a:pt x="346" y="81"/>
                  </a:lnTo>
                  <a:lnTo>
                    <a:pt x="351" y="77"/>
                  </a:lnTo>
                  <a:lnTo>
                    <a:pt x="356" y="77"/>
                  </a:lnTo>
                  <a:lnTo>
                    <a:pt x="356" y="81"/>
                  </a:lnTo>
                  <a:lnTo>
                    <a:pt x="360" y="81"/>
                  </a:lnTo>
                  <a:lnTo>
                    <a:pt x="365" y="81"/>
                  </a:lnTo>
                  <a:lnTo>
                    <a:pt x="365" y="86"/>
                  </a:lnTo>
                  <a:lnTo>
                    <a:pt x="370" y="86"/>
                  </a:lnTo>
                  <a:lnTo>
                    <a:pt x="375" y="91"/>
                  </a:lnTo>
                  <a:lnTo>
                    <a:pt x="375" y="96"/>
                  </a:lnTo>
                  <a:lnTo>
                    <a:pt x="380" y="96"/>
                  </a:lnTo>
                  <a:lnTo>
                    <a:pt x="385" y="96"/>
                  </a:lnTo>
                  <a:lnTo>
                    <a:pt x="385" y="101"/>
                  </a:lnTo>
                  <a:lnTo>
                    <a:pt x="389" y="101"/>
                  </a:lnTo>
                  <a:lnTo>
                    <a:pt x="389" y="105"/>
                  </a:lnTo>
                  <a:lnTo>
                    <a:pt x="389" y="110"/>
                  </a:lnTo>
                  <a:lnTo>
                    <a:pt x="394" y="110"/>
                  </a:lnTo>
                  <a:lnTo>
                    <a:pt x="399" y="110"/>
                  </a:lnTo>
                  <a:lnTo>
                    <a:pt x="404" y="115"/>
                  </a:lnTo>
                  <a:lnTo>
                    <a:pt x="409" y="120"/>
                  </a:lnTo>
                  <a:lnTo>
                    <a:pt x="413" y="125"/>
                  </a:lnTo>
                  <a:lnTo>
                    <a:pt x="418" y="125"/>
                  </a:lnTo>
                  <a:lnTo>
                    <a:pt x="423" y="130"/>
                  </a:lnTo>
                  <a:lnTo>
                    <a:pt x="428" y="130"/>
                  </a:lnTo>
                  <a:lnTo>
                    <a:pt x="428" y="134"/>
                  </a:lnTo>
                  <a:lnTo>
                    <a:pt x="423" y="134"/>
                  </a:lnTo>
                  <a:lnTo>
                    <a:pt x="428" y="134"/>
                  </a:lnTo>
                  <a:lnTo>
                    <a:pt x="433" y="139"/>
                  </a:lnTo>
                  <a:lnTo>
                    <a:pt x="437" y="144"/>
                  </a:lnTo>
                  <a:lnTo>
                    <a:pt x="437" y="149"/>
                  </a:lnTo>
                  <a:lnTo>
                    <a:pt x="442" y="149"/>
                  </a:lnTo>
                  <a:lnTo>
                    <a:pt x="447" y="154"/>
                  </a:lnTo>
                  <a:lnTo>
                    <a:pt x="447" y="158"/>
                  </a:lnTo>
                  <a:lnTo>
                    <a:pt x="442" y="158"/>
                  </a:lnTo>
                  <a:lnTo>
                    <a:pt x="442" y="163"/>
                  </a:lnTo>
                  <a:lnTo>
                    <a:pt x="442" y="168"/>
                  </a:lnTo>
                  <a:lnTo>
                    <a:pt x="447" y="168"/>
                  </a:lnTo>
                  <a:lnTo>
                    <a:pt x="452" y="168"/>
                  </a:lnTo>
                  <a:lnTo>
                    <a:pt x="457" y="168"/>
                  </a:lnTo>
                  <a:lnTo>
                    <a:pt x="461" y="168"/>
                  </a:lnTo>
                  <a:lnTo>
                    <a:pt x="466" y="168"/>
                  </a:lnTo>
                  <a:lnTo>
                    <a:pt x="471" y="168"/>
                  </a:lnTo>
                  <a:lnTo>
                    <a:pt x="471" y="173"/>
                  </a:lnTo>
                  <a:lnTo>
                    <a:pt x="476" y="173"/>
                  </a:lnTo>
                  <a:lnTo>
                    <a:pt x="481" y="173"/>
                  </a:lnTo>
                  <a:lnTo>
                    <a:pt x="486" y="173"/>
                  </a:lnTo>
                  <a:lnTo>
                    <a:pt x="490" y="178"/>
                  </a:lnTo>
                  <a:lnTo>
                    <a:pt x="495" y="178"/>
                  </a:lnTo>
                  <a:lnTo>
                    <a:pt x="500" y="178"/>
                  </a:lnTo>
                  <a:lnTo>
                    <a:pt x="505" y="178"/>
                  </a:lnTo>
                  <a:lnTo>
                    <a:pt x="510" y="178"/>
                  </a:lnTo>
                  <a:lnTo>
                    <a:pt x="510" y="182"/>
                  </a:lnTo>
                  <a:lnTo>
                    <a:pt x="519" y="182"/>
                  </a:lnTo>
                  <a:lnTo>
                    <a:pt x="524" y="182"/>
                  </a:lnTo>
                  <a:lnTo>
                    <a:pt x="529" y="182"/>
                  </a:lnTo>
                  <a:lnTo>
                    <a:pt x="534" y="182"/>
                  </a:lnTo>
                  <a:lnTo>
                    <a:pt x="538" y="182"/>
                  </a:lnTo>
                  <a:lnTo>
                    <a:pt x="543" y="182"/>
                  </a:lnTo>
                  <a:lnTo>
                    <a:pt x="548" y="187"/>
                  </a:lnTo>
                  <a:lnTo>
                    <a:pt x="553" y="187"/>
                  </a:lnTo>
                  <a:lnTo>
                    <a:pt x="558" y="187"/>
                  </a:lnTo>
                  <a:lnTo>
                    <a:pt x="563" y="187"/>
                  </a:lnTo>
                  <a:lnTo>
                    <a:pt x="563" y="192"/>
                  </a:lnTo>
                  <a:lnTo>
                    <a:pt x="567" y="192"/>
                  </a:lnTo>
                  <a:lnTo>
                    <a:pt x="572" y="192"/>
                  </a:lnTo>
                  <a:lnTo>
                    <a:pt x="577" y="197"/>
                  </a:lnTo>
                  <a:lnTo>
                    <a:pt x="582" y="197"/>
                  </a:lnTo>
                  <a:lnTo>
                    <a:pt x="582" y="202"/>
                  </a:lnTo>
                  <a:lnTo>
                    <a:pt x="587" y="202"/>
                  </a:lnTo>
                  <a:lnTo>
                    <a:pt x="591" y="202"/>
                  </a:lnTo>
                  <a:lnTo>
                    <a:pt x="596" y="207"/>
                  </a:lnTo>
                  <a:lnTo>
                    <a:pt x="601" y="211"/>
                  </a:lnTo>
                  <a:lnTo>
                    <a:pt x="606" y="211"/>
                  </a:lnTo>
                  <a:lnTo>
                    <a:pt x="611" y="211"/>
                  </a:lnTo>
                  <a:lnTo>
                    <a:pt x="611" y="216"/>
                  </a:lnTo>
                  <a:lnTo>
                    <a:pt x="615" y="216"/>
                  </a:lnTo>
                  <a:lnTo>
                    <a:pt x="620" y="221"/>
                  </a:lnTo>
                  <a:lnTo>
                    <a:pt x="625" y="221"/>
                  </a:lnTo>
                  <a:lnTo>
                    <a:pt x="630" y="226"/>
                  </a:lnTo>
                  <a:lnTo>
                    <a:pt x="635" y="226"/>
                  </a:lnTo>
                  <a:lnTo>
                    <a:pt x="640" y="231"/>
                  </a:lnTo>
                  <a:lnTo>
                    <a:pt x="644" y="231"/>
                  </a:lnTo>
                  <a:lnTo>
                    <a:pt x="644" y="235"/>
                  </a:lnTo>
                  <a:lnTo>
                    <a:pt x="649" y="235"/>
                  </a:lnTo>
                  <a:lnTo>
                    <a:pt x="654" y="235"/>
                  </a:lnTo>
                  <a:lnTo>
                    <a:pt x="654" y="240"/>
                  </a:lnTo>
                  <a:lnTo>
                    <a:pt x="659" y="240"/>
                  </a:lnTo>
                  <a:lnTo>
                    <a:pt x="664" y="245"/>
                  </a:lnTo>
                  <a:lnTo>
                    <a:pt x="668" y="250"/>
                  </a:lnTo>
                  <a:lnTo>
                    <a:pt x="673" y="250"/>
                  </a:lnTo>
                  <a:lnTo>
                    <a:pt x="678" y="255"/>
                  </a:lnTo>
                  <a:lnTo>
                    <a:pt x="683" y="255"/>
                  </a:lnTo>
                  <a:lnTo>
                    <a:pt x="683" y="259"/>
                  </a:lnTo>
                  <a:lnTo>
                    <a:pt x="688" y="259"/>
                  </a:lnTo>
                  <a:lnTo>
                    <a:pt x="692" y="264"/>
                  </a:lnTo>
                  <a:lnTo>
                    <a:pt x="697" y="264"/>
                  </a:lnTo>
                  <a:lnTo>
                    <a:pt x="702" y="269"/>
                  </a:lnTo>
                  <a:lnTo>
                    <a:pt x="707" y="274"/>
                  </a:lnTo>
                  <a:lnTo>
                    <a:pt x="712" y="274"/>
                  </a:lnTo>
                  <a:lnTo>
                    <a:pt x="712" y="279"/>
                  </a:lnTo>
                  <a:lnTo>
                    <a:pt x="716" y="279"/>
                  </a:lnTo>
                  <a:lnTo>
                    <a:pt x="721" y="279"/>
                  </a:lnTo>
                  <a:lnTo>
                    <a:pt x="726" y="284"/>
                  </a:lnTo>
                  <a:lnTo>
                    <a:pt x="731" y="288"/>
                  </a:lnTo>
                  <a:lnTo>
                    <a:pt x="736" y="293"/>
                  </a:lnTo>
                  <a:lnTo>
                    <a:pt x="741" y="293"/>
                  </a:lnTo>
                  <a:lnTo>
                    <a:pt x="741" y="298"/>
                  </a:lnTo>
                  <a:lnTo>
                    <a:pt x="745" y="298"/>
                  </a:lnTo>
                  <a:lnTo>
                    <a:pt x="750" y="298"/>
                  </a:lnTo>
                  <a:lnTo>
                    <a:pt x="750" y="303"/>
                  </a:lnTo>
                  <a:lnTo>
                    <a:pt x="755" y="303"/>
                  </a:lnTo>
                  <a:lnTo>
                    <a:pt x="760" y="303"/>
                  </a:lnTo>
                  <a:lnTo>
                    <a:pt x="765" y="303"/>
                  </a:lnTo>
                  <a:lnTo>
                    <a:pt x="769" y="308"/>
                  </a:lnTo>
                  <a:lnTo>
                    <a:pt x="774" y="308"/>
                  </a:lnTo>
                  <a:lnTo>
                    <a:pt x="779" y="308"/>
                  </a:lnTo>
                  <a:lnTo>
                    <a:pt x="784" y="312"/>
                  </a:lnTo>
                  <a:lnTo>
                    <a:pt x="789" y="317"/>
                  </a:lnTo>
                  <a:lnTo>
                    <a:pt x="793" y="317"/>
                  </a:lnTo>
                  <a:lnTo>
                    <a:pt x="793" y="322"/>
                  </a:lnTo>
                  <a:lnTo>
                    <a:pt x="798" y="327"/>
                  </a:lnTo>
                  <a:lnTo>
                    <a:pt x="798" y="332"/>
                  </a:lnTo>
                  <a:lnTo>
                    <a:pt x="798" y="336"/>
                  </a:lnTo>
                  <a:lnTo>
                    <a:pt x="803" y="336"/>
                  </a:lnTo>
                  <a:lnTo>
                    <a:pt x="808" y="332"/>
                  </a:lnTo>
                  <a:lnTo>
                    <a:pt x="818" y="332"/>
                  </a:lnTo>
                  <a:lnTo>
                    <a:pt x="822" y="327"/>
                  </a:lnTo>
                  <a:lnTo>
                    <a:pt x="827" y="322"/>
                  </a:lnTo>
                  <a:lnTo>
                    <a:pt x="827" y="317"/>
                  </a:lnTo>
                  <a:lnTo>
                    <a:pt x="832" y="317"/>
                  </a:lnTo>
                  <a:lnTo>
                    <a:pt x="837" y="317"/>
                  </a:lnTo>
                  <a:lnTo>
                    <a:pt x="842" y="317"/>
                  </a:lnTo>
                  <a:lnTo>
                    <a:pt x="842" y="312"/>
                  </a:lnTo>
                  <a:lnTo>
                    <a:pt x="846" y="312"/>
                  </a:lnTo>
                  <a:lnTo>
                    <a:pt x="846" y="308"/>
                  </a:lnTo>
                  <a:lnTo>
                    <a:pt x="851" y="303"/>
                  </a:lnTo>
                  <a:lnTo>
                    <a:pt x="856" y="298"/>
                  </a:lnTo>
                  <a:lnTo>
                    <a:pt x="856" y="293"/>
                  </a:lnTo>
                  <a:lnTo>
                    <a:pt x="861" y="293"/>
                  </a:lnTo>
                  <a:lnTo>
                    <a:pt x="866" y="298"/>
                  </a:lnTo>
                  <a:lnTo>
                    <a:pt x="866" y="303"/>
                  </a:lnTo>
                  <a:lnTo>
                    <a:pt x="866" y="308"/>
                  </a:lnTo>
                  <a:lnTo>
                    <a:pt x="870" y="308"/>
                  </a:lnTo>
                  <a:lnTo>
                    <a:pt x="870" y="312"/>
                  </a:lnTo>
                  <a:lnTo>
                    <a:pt x="870" y="317"/>
                  </a:lnTo>
                  <a:lnTo>
                    <a:pt x="870" y="322"/>
                  </a:lnTo>
                  <a:lnTo>
                    <a:pt x="875" y="327"/>
                  </a:lnTo>
                  <a:lnTo>
                    <a:pt x="875" y="332"/>
                  </a:lnTo>
                  <a:lnTo>
                    <a:pt x="875" y="336"/>
                  </a:lnTo>
                  <a:lnTo>
                    <a:pt x="880" y="336"/>
                  </a:lnTo>
                  <a:lnTo>
                    <a:pt x="885" y="341"/>
                  </a:lnTo>
                  <a:lnTo>
                    <a:pt x="890" y="346"/>
                  </a:lnTo>
                  <a:lnTo>
                    <a:pt x="895" y="346"/>
                  </a:lnTo>
                  <a:lnTo>
                    <a:pt x="904" y="351"/>
                  </a:lnTo>
                  <a:lnTo>
                    <a:pt x="909" y="351"/>
                  </a:lnTo>
                  <a:lnTo>
                    <a:pt x="914" y="351"/>
                  </a:lnTo>
                  <a:lnTo>
                    <a:pt x="914" y="356"/>
                  </a:lnTo>
                  <a:lnTo>
                    <a:pt x="919" y="356"/>
                  </a:lnTo>
                  <a:lnTo>
                    <a:pt x="919" y="361"/>
                  </a:lnTo>
                  <a:lnTo>
                    <a:pt x="923" y="361"/>
                  </a:lnTo>
                  <a:lnTo>
                    <a:pt x="923" y="365"/>
                  </a:lnTo>
                  <a:lnTo>
                    <a:pt x="928" y="365"/>
                  </a:lnTo>
                  <a:lnTo>
                    <a:pt x="928" y="370"/>
                  </a:lnTo>
                  <a:lnTo>
                    <a:pt x="933" y="370"/>
                  </a:lnTo>
                  <a:lnTo>
                    <a:pt x="938" y="375"/>
                  </a:lnTo>
                  <a:lnTo>
                    <a:pt x="943" y="375"/>
                  </a:lnTo>
                  <a:lnTo>
                    <a:pt x="943" y="380"/>
                  </a:lnTo>
                  <a:lnTo>
                    <a:pt x="947" y="385"/>
                  </a:lnTo>
                  <a:lnTo>
                    <a:pt x="947" y="389"/>
                  </a:lnTo>
                  <a:lnTo>
                    <a:pt x="952" y="399"/>
                  </a:lnTo>
                  <a:lnTo>
                    <a:pt x="952" y="404"/>
                  </a:lnTo>
                  <a:lnTo>
                    <a:pt x="957" y="404"/>
                  </a:lnTo>
                  <a:lnTo>
                    <a:pt x="957" y="409"/>
                  </a:lnTo>
                  <a:lnTo>
                    <a:pt x="957" y="413"/>
                  </a:lnTo>
                  <a:lnTo>
                    <a:pt x="962" y="418"/>
                  </a:lnTo>
                  <a:lnTo>
                    <a:pt x="967" y="428"/>
                  </a:lnTo>
                  <a:lnTo>
                    <a:pt x="967" y="433"/>
                  </a:lnTo>
                  <a:lnTo>
                    <a:pt x="962" y="442"/>
                  </a:lnTo>
                  <a:lnTo>
                    <a:pt x="967" y="447"/>
                  </a:lnTo>
                  <a:lnTo>
                    <a:pt x="971" y="452"/>
                  </a:lnTo>
                  <a:lnTo>
                    <a:pt x="971" y="457"/>
                  </a:lnTo>
                  <a:lnTo>
                    <a:pt x="971" y="462"/>
                  </a:lnTo>
                  <a:lnTo>
                    <a:pt x="971" y="466"/>
                  </a:lnTo>
                  <a:lnTo>
                    <a:pt x="976" y="471"/>
                  </a:lnTo>
                  <a:lnTo>
                    <a:pt x="976" y="476"/>
                  </a:lnTo>
                  <a:lnTo>
                    <a:pt x="976" y="481"/>
                  </a:lnTo>
                  <a:lnTo>
                    <a:pt x="976" y="486"/>
                  </a:lnTo>
                  <a:lnTo>
                    <a:pt x="971" y="486"/>
                  </a:lnTo>
                  <a:lnTo>
                    <a:pt x="971" y="481"/>
                  </a:lnTo>
                  <a:lnTo>
                    <a:pt x="971" y="486"/>
                  </a:lnTo>
                  <a:lnTo>
                    <a:pt x="971" y="490"/>
                  </a:lnTo>
                  <a:lnTo>
                    <a:pt x="976" y="490"/>
                  </a:lnTo>
                  <a:lnTo>
                    <a:pt x="976" y="495"/>
                  </a:lnTo>
                  <a:lnTo>
                    <a:pt x="976" y="500"/>
                  </a:lnTo>
                  <a:lnTo>
                    <a:pt x="981" y="500"/>
                  </a:lnTo>
                  <a:lnTo>
                    <a:pt x="981" y="505"/>
                  </a:lnTo>
                  <a:lnTo>
                    <a:pt x="981" y="510"/>
                  </a:lnTo>
                  <a:lnTo>
                    <a:pt x="986" y="510"/>
                  </a:lnTo>
                  <a:lnTo>
                    <a:pt x="986" y="515"/>
                  </a:lnTo>
                  <a:lnTo>
                    <a:pt x="986" y="519"/>
                  </a:lnTo>
                  <a:lnTo>
                    <a:pt x="991" y="519"/>
                  </a:lnTo>
                  <a:lnTo>
                    <a:pt x="991" y="529"/>
                  </a:lnTo>
                  <a:lnTo>
                    <a:pt x="996" y="534"/>
                  </a:lnTo>
                  <a:lnTo>
                    <a:pt x="996" y="539"/>
                  </a:lnTo>
                  <a:lnTo>
                    <a:pt x="996" y="543"/>
                  </a:lnTo>
                  <a:lnTo>
                    <a:pt x="996" y="548"/>
                  </a:lnTo>
                  <a:lnTo>
                    <a:pt x="1000" y="548"/>
                  </a:lnTo>
                  <a:lnTo>
                    <a:pt x="1000" y="553"/>
                  </a:lnTo>
                  <a:lnTo>
                    <a:pt x="996" y="553"/>
                  </a:lnTo>
                  <a:lnTo>
                    <a:pt x="991" y="558"/>
                  </a:lnTo>
                  <a:lnTo>
                    <a:pt x="991" y="563"/>
                  </a:lnTo>
                  <a:lnTo>
                    <a:pt x="991" y="567"/>
                  </a:lnTo>
                  <a:lnTo>
                    <a:pt x="996" y="572"/>
                  </a:lnTo>
                  <a:lnTo>
                    <a:pt x="996" y="577"/>
                  </a:lnTo>
                  <a:lnTo>
                    <a:pt x="996" y="582"/>
                  </a:lnTo>
                  <a:lnTo>
                    <a:pt x="996" y="587"/>
                  </a:lnTo>
                  <a:lnTo>
                    <a:pt x="996" y="592"/>
                  </a:lnTo>
                  <a:lnTo>
                    <a:pt x="996" y="596"/>
                  </a:lnTo>
                  <a:lnTo>
                    <a:pt x="996" y="601"/>
                  </a:lnTo>
                  <a:lnTo>
                    <a:pt x="1000" y="601"/>
                  </a:lnTo>
                  <a:lnTo>
                    <a:pt x="1000" y="606"/>
                  </a:lnTo>
                  <a:lnTo>
                    <a:pt x="1005" y="606"/>
                  </a:lnTo>
                  <a:lnTo>
                    <a:pt x="1005" y="611"/>
                  </a:lnTo>
                  <a:lnTo>
                    <a:pt x="1005" y="616"/>
                  </a:lnTo>
                  <a:lnTo>
                    <a:pt x="1010" y="616"/>
                  </a:lnTo>
                  <a:lnTo>
                    <a:pt x="1015" y="611"/>
                  </a:lnTo>
                  <a:lnTo>
                    <a:pt x="1015" y="616"/>
                  </a:lnTo>
                  <a:lnTo>
                    <a:pt x="1015" y="620"/>
                  </a:lnTo>
                  <a:lnTo>
                    <a:pt x="1020" y="620"/>
                  </a:lnTo>
                  <a:lnTo>
                    <a:pt x="1020" y="625"/>
                  </a:lnTo>
                  <a:lnTo>
                    <a:pt x="1020" y="630"/>
                  </a:lnTo>
                  <a:lnTo>
                    <a:pt x="1020" y="635"/>
                  </a:lnTo>
                  <a:lnTo>
                    <a:pt x="1015" y="635"/>
                  </a:lnTo>
                  <a:lnTo>
                    <a:pt x="1010" y="640"/>
                  </a:lnTo>
                  <a:lnTo>
                    <a:pt x="1005" y="640"/>
                  </a:lnTo>
                  <a:lnTo>
                    <a:pt x="1000" y="644"/>
                  </a:lnTo>
                  <a:lnTo>
                    <a:pt x="996" y="649"/>
                  </a:lnTo>
                  <a:lnTo>
                    <a:pt x="996" y="654"/>
                  </a:lnTo>
                  <a:lnTo>
                    <a:pt x="991" y="654"/>
                  </a:lnTo>
                  <a:lnTo>
                    <a:pt x="991" y="659"/>
                  </a:lnTo>
                  <a:lnTo>
                    <a:pt x="986" y="664"/>
                  </a:lnTo>
                  <a:lnTo>
                    <a:pt x="981" y="669"/>
                  </a:lnTo>
                  <a:lnTo>
                    <a:pt x="976" y="673"/>
                  </a:lnTo>
                  <a:lnTo>
                    <a:pt x="976" y="678"/>
                  </a:lnTo>
                  <a:lnTo>
                    <a:pt x="976" y="683"/>
                  </a:lnTo>
                  <a:lnTo>
                    <a:pt x="971" y="683"/>
                  </a:lnTo>
                  <a:lnTo>
                    <a:pt x="967" y="683"/>
                  </a:lnTo>
                  <a:lnTo>
                    <a:pt x="962" y="678"/>
                  </a:lnTo>
                  <a:lnTo>
                    <a:pt x="957" y="678"/>
                  </a:lnTo>
                  <a:lnTo>
                    <a:pt x="952" y="678"/>
                  </a:lnTo>
                  <a:lnTo>
                    <a:pt x="947" y="678"/>
                  </a:lnTo>
                  <a:lnTo>
                    <a:pt x="943" y="678"/>
                  </a:lnTo>
                  <a:lnTo>
                    <a:pt x="938" y="678"/>
                  </a:lnTo>
                  <a:lnTo>
                    <a:pt x="938" y="683"/>
                  </a:lnTo>
                  <a:lnTo>
                    <a:pt x="933" y="688"/>
                  </a:lnTo>
                  <a:lnTo>
                    <a:pt x="933" y="683"/>
                  </a:lnTo>
                  <a:lnTo>
                    <a:pt x="928" y="683"/>
                  </a:lnTo>
                  <a:lnTo>
                    <a:pt x="923" y="683"/>
                  </a:lnTo>
                  <a:lnTo>
                    <a:pt x="923" y="688"/>
                  </a:lnTo>
                  <a:lnTo>
                    <a:pt x="919" y="688"/>
                  </a:lnTo>
                  <a:lnTo>
                    <a:pt x="919" y="693"/>
                  </a:lnTo>
                  <a:lnTo>
                    <a:pt x="919" y="697"/>
                  </a:lnTo>
                  <a:lnTo>
                    <a:pt x="914" y="697"/>
                  </a:lnTo>
                  <a:lnTo>
                    <a:pt x="914" y="702"/>
                  </a:lnTo>
                  <a:lnTo>
                    <a:pt x="914" y="707"/>
                  </a:lnTo>
                  <a:lnTo>
                    <a:pt x="909" y="707"/>
                  </a:lnTo>
                  <a:lnTo>
                    <a:pt x="914" y="712"/>
                  </a:lnTo>
                  <a:lnTo>
                    <a:pt x="919" y="712"/>
                  </a:lnTo>
                  <a:lnTo>
                    <a:pt x="923" y="712"/>
                  </a:lnTo>
                  <a:lnTo>
                    <a:pt x="923" y="717"/>
                  </a:lnTo>
                  <a:lnTo>
                    <a:pt x="923" y="721"/>
                  </a:lnTo>
                  <a:lnTo>
                    <a:pt x="919" y="726"/>
                  </a:lnTo>
                  <a:lnTo>
                    <a:pt x="923" y="726"/>
                  </a:lnTo>
                  <a:lnTo>
                    <a:pt x="923" y="731"/>
                  </a:lnTo>
                  <a:lnTo>
                    <a:pt x="923" y="736"/>
                  </a:lnTo>
                  <a:lnTo>
                    <a:pt x="919" y="736"/>
                  </a:lnTo>
                  <a:lnTo>
                    <a:pt x="919" y="741"/>
                  </a:lnTo>
                  <a:lnTo>
                    <a:pt x="923" y="741"/>
                  </a:lnTo>
                  <a:lnTo>
                    <a:pt x="923" y="746"/>
                  </a:lnTo>
                  <a:lnTo>
                    <a:pt x="928" y="750"/>
                  </a:lnTo>
                  <a:lnTo>
                    <a:pt x="928" y="755"/>
                  </a:lnTo>
                  <a:lnTo>
                    <a:pt x="928" y="760"/>
                  </a:lnTo>
                  <a:lnTo>
                    <a:pt x="928" y="765"/>
                  </a:lnTo>
                  <a:lnTo>
                    <a:pt x="923" y="765"/>
                  </a:lnTo>
                  <a:lnTo>
                    <a:pt x="923" y="770"/>
                  </a:lnTo>
                  <a:lnTo>
                    <a:pt x="923" y="774"/>
                  </a:lnTo>
                  <a:lnTo>
                    <a:pt x="923" y="770"/>
                  </a:lnTo>
                  <a:lnTo>
                    <a:pt x="919" y="770"/>
                  </a:lnTo>
                  <a:lnTo>
                    <a:pt x="914" y="770"/>
                  </a:lnTo>
                  <a:lnTo>
                    <a:pt x="909" y="770"/>
                  </a:lnTo>
                  <a:lnTo>
                    <a:pt x="904" y="770"/>
                  </a:lnTo>
                  <a:lnTo>
                    <a:pt x="899" y="770"/>
                  </a:lnTo>
                  <a:lnTo>
                    <a:pt x="895" y="770"/>
                  </a:lnTo>
                  <a:lnTo>
                    <a:pt x="890" y="770"/>
                  </a:lnTo>
                  <a:lnTo>
                    <a:pt x="885" y="770"/>
                  </a:lnTo>
                  <a:lnTo>
                    <a:pt x="885" y="774"/>
                  </a:lnTo>
                  <a:lnTo>
                    <a:pt x="880" y="774"/>
                  </a:lnTo>
                  <a:lnTo>
                    <a:pt x="875" y="774"/>
                  </a:lnTo>
                  <a:lnTo>
                    <a:pt x="870" y="779"/>
                  </a:lnTo>
                  <a:lnTo>
                    <a:pt x="866" y="779"/>
                  </a:lnTo>
                  <a:lnTo>
                    <a:pt x="861" y="784"/>
                  </a:lnTo>
                  <a:lnTo>
                    <a:pt x="856" y="789"/>
                  </a:lnTo>
                  <a:lnTo>
                    <a:pt x="851" y="794"/>
                  </a:lnTo>
                  <a:lnTo>
                    <a:pt x="851" y="789"/>
                  </a:lnTo>
                  <a:lnTo>
                    <a:pt x="846" y="794"/>
                  </a:lnTo>
                  <a:lnTo>
                    <a:pt x="846" y="798"/>
                  </a:lnTo>
                  <a:lnTo>
                    <a:pt x="837" y="808"/>
                  </a:lnTo>
                  <a:lnTo>
                    <a:pt x="837" y="813"/>
                  </a:lnTo>
                  <a:lnTo>
                    <a:pt x="832" y="818"/>
                  </a:lnTo>
                  <a:lnTo>
                    <a:pt x="832" y="822"/>
                  </a:lnTo>
                  <a:lnTo>
                    <a:pt x="832" y="827"/>
                  </a:lnTo>
                  <a:lnTo>
                    <a:pt x="827" y="827"/>
                  </a:lnTo>
                  <a:lnTo>
                    <a:pt x="827" y="832"/>
                  </a:lnTo>
                  <a:lnTo>
                    <a:pt x="827" y="837"/>
                  </a:lnTo>
                  <a:lnTo>
                    <a:pt x="827" y="842"/>
                  </a:lnTo>
                  <a:lnTo>
                    <a:pt x="822" y="842"/>
                  </a:lnTo>
                  <a:lnTo>
                    <a:pt x="822" y="847"/>
                  </a:lnTo>
                  <a:lnTo>
                    <a:pt x="822" y="851"/>
                  </a:lnTo>
                  <a:lnTo>
                    <a:pt x="822" y="856"/>
                  </a:lnTo>
                  <a:lnTo>
                    <a:pt x="822" y="861"/>
                  </a:lnTo>
                  <a:lnTo>
                    <a:pt x="822" y="866"/>
                  </a:lnTo>
                  <a:lnTo>
                    <a:pt x="818" y="866"/>
                  </a:lnTo>
                  <a:lnTo>
                    <a:pt x="818" y="871"/>
                  </a:lnTo>
                  <a:lnTo>
                    <a:pt x="818" y="875"/>
                  </a:lnTo>
                  <a:lnTo>
                    <a:pt x="813" y="875"/>
                  </a:lnTo>
                  <a:lnTo>
                    <a:pt x="813" y="880"/>
                  </a:lnTo>
                  <a:lnTo>
                    <a:pt x="813" y="885"/>
                  </a:lnTo>
                  <a:lnTo>
                    <a:pt x="808" y="885"/>
                  </a:lnTo>
                  <a:lnTo>
                    <a:pt x="808" y="890"/>
                  </a:lnTo>
                  <a:lnTo>
                    <a:pt x="803" y="895"/>
                  </a:lnTo>
                  <a:lnTo>
                    <a:pt x="798" y="899"/>
                  </a:lnTo>
                  <a:lnTo>
                    <a:pt x="793" y="904"/>
                  </a:lnTo>
                  <a:lnTo>
                    <a:pt x="793" y="909"/>
                  </a:lnTo>
                  <a:lnTo>
                    <a:pt x="789" y="909"/>
                  </a:lnTo>
                  <a:lnTo>
                    <a:pt x="784" y="909"/>
                  </a:lnTo>
                  <a:lnTo>
                    <a:pt x="779" y="914"/>
                  </a:lnTo>
                  <a:lnTo>
                    <a:pt x="779" y="919"/>
                  </a:lnTo>
                  <a:lnTo>
                    <a:pt x="774" y="919"/>
                  </a:lnTo>
                  <a:lnTo>
                    <a:pt x="774" y="924"/>
                  </a:lnTo>
                  <a:lnTo>
                    <a:pt x="769" y="928"/>
                  </a:lnTo>
                  <a:lnTo>
                    <a:pt x="769" y="933"/>
                  </a:lnTo>
                  <a:lnTo>
                    <a:pt x="769" y="938"/>
                  </a:lnTo>
                  <a:lnTo>
                    <a:pt x="769" y="943"/>
                  </a:lnTo>
                  <a:lnTo>
                    <a:pt x="769" y="948"/>
                  </a:lnTo>
                  <a:lnTo>
                    <a:pt x="769" y="952"/>
                  </a:lnTo>
                  <a:lnTo>
                    <a:pt x="769" y="957"/>
                  </a:lnTo>
                  <a:lnTo>
                    <a:pt x="769" y="962"/>
                  </a:lnTo>
                  <a:lnTo>
                    <a:pt x="765" y="962"/>
                  </a:lnTo>
                  <a:lnTo>
                    <a:pt x="769" y="967"/>
                  </a:lnTo>
                  <a:lnTo>
                    <a:pt x="765" y="967"/>
                  </a:lnTo>
                  <a:lnTo>
                    <a:pt x="769" y="972"/>
                  </a:lnTo>
                  <a:lnTo>
                    <a:pt x="769" y="976"/>
                  </a:lnTo>
                  <a:lnTo>
                    <a:pt x="769" y="981"/>
                  </a:lnTo>
                  <a:lnTo>
                    <a:pt x="769" y="986"/>
                  </a:lnTo>
                  <a:lnTo>
                    <a:pt x="769" y="991"/>
                  </a:lnTo>
                  <a:lnTo>
                    <a:pt x="774" y="991"/>
                  </a:lnTo>
                  <a:lnTo>
                    <a:pt x="774" y="996"/>
                  </a:lnTo>
                  <a:lnTo>
                    <a:pt x="774" y="1001"/>
                  </a:lnTo>
                  <a:lnTo>
                    <a:pt x="779" y="1005"/>
                  </a:lnTo>
                  <a:lnTo>
                    <a:pt x="779" y="1010"/>
                  </a:lnTo>
                  <a:lnTo>
                    <a:pt x="779" y="1015"/>
                  </a:lnTo>
                  <a:lnTo>
                    <a:pt x="784" y="1015"/>
                  </a:lnTo>
                  <a:lnTo>
                    <a:pt x="784" y="1020"/>
                  </a:lnTo>
                  <a:lnTo>
                    <a:pt x="784" y="1025"/>
                  </a:lnTo>
                  <a:lnTo>
                    <a:pt x="789" y="1025"/>
                  </a:lnTo>
                  <a:lnTo>
                    <a:pt x="789" y="1029"/>
                  </a:lnTo>
                  <a:lnTo>
                    <a:pt x="789" y="1034"/>
                  </a:lnTo>
                  <a:lnTo>
                    <a:pt x="793" y="1034"/>
                  </a:lnTo>
                  <a:lnTo>
                    <a:pt x="793" y="1039"/>
                  </a:lnTo>
                  <a:lnTo>
                    <a:pt x="798" y="1039"/>
                  </a:lnTo>
                  <a:lnTo>
                    <a:pt x="798" y="1044"/>
                  </a:lnTo>
                  <a:lnTo>
                    <a:pt x="803" y="1049"/>
                  </a:lnTo>
                  <a:lnTo>
                    <a:pt x="803" y="1053"/>
                  </a:lnTo>
                  <a:lnTo>
                    <a:pt x="808" y="1053"/>
                  </a:lnTo>
                  <a:lnTo>
                    <a:pt x="808" y="1058"/>
                  </a:lnTo>
                  <a:lnTo>
                    <a:pt x="813" y="1053"/>
                  </a:lnTo>
                  <a:lnTo>
                    <a:pt x="813" y="1058"/>
                  </a:lnTo>
                  <a:lnTo>
                    <a:pt x="818" y="1063"/>
                  </a:lnTo>
                  <a:lnTo>
                    <a:pt x="818" y="1068"/>
                  </a:lnTo>
                  <a:lnTo>
                    <a:pt x="822" y="1068"/>
                  </a:lnTo>
                  <a:lnTo>
                    <a:pt x="822" y="1073"/>
                  </a:lnTo>
                  <a:lnTo>
                    <a:pt x="827" y="1073"/>
                  </a:lnTo>
                  <a:lnTo>
                    <a:pt x="827" y="1078"/>
                  </a:lnTo>
                  <a:lnTo>
                    <a:pt x="832" y="1082"/>
                  </a:lnTo>
                  <a:lnTo>
                    <a:pt x="832" y="1087"/>
                  </a:lnTo>
                  <a:lnTo>
                    <a:pt x="837" y="1092"/>
                  </a:lnTo>
                  <a:lnTo>
                    <a:pt x="837" y="1097"/>
                  </a:lnTo>
                  <a:lnTo>
                    <a:pt x="837" y="1102"/>
                  </a:lnTo>
                  <a:lnTo>
                    <a:pt x="832" y="1102"/>
                  </a:lnTo>
                  <a:lnTo>
                    <a:pt x="827" y="1102"/>
                  </a:lnTo>
                  <a:lnTo>
                    <a:pt x="827" y="1106"/>
                  </a:lnTo>
                  <a:lnTo>
                    <a:pt x="827" y="1111"/>
                  </a:lnTo>
                  <a:lnTo>
                    <a:pt x="822" y="1111"/>
                  </a:lnTo>
                  <a:lnTo>
                    <a:pt x="822" y="1116"/>
                  </a:lnTo>
                  <a:lnTo>
                    <a:pt x="818" y="1116"/>
                  </a:lnTo>
                  <a:lnTo>
                    <a:pt x="813" y="1116"/>
                  </a:lnTo>
                  <a:lnTo>
                    <a:pt x="808" y="1116"/>
                  </a:lnTo>
                  <a:lnTo>
                    <a:pt x="803" y="1116"/>
                  </a:lnTo>
                  <a:lnTo>
                    <a:pt x="803" y="1121"/>
                  </a:lnTo>
                  <a:lnTo>
                    <a:pt x="798" y="1121"/>
                  </a:lnTo>
                  <a:lnTo>
                    <a:pt x="793" y="1121"/>
                  </a:lnTo>
                  <a:lnTo>
                    <a:pt x="789" y="1121"/>
                  </a:lnTo>
                  <a:lnTo>
                    <a:pt x="784" y="1121"/>
                  </a:lnTo>
                  <a:lnTo>
                    <a:pt x="779" y="1121"/>
                  </a:lnTo>
                  <a:lnTo>
                    <a:pt x="774" y="1121"/>
                  </a:lnTo>
                  <a:lnTo>
                    <a:pt x="769" y="1121"/>
                  </a:lnTo>
                  <a:lnTo>
                    <a:pt x="765" y="1121"/>
                  </a:lnTo>
                  <a:lnTo>
                    <a:pt x="760" y="1121"/>
                  </a:lnTo>
                  <a:lnTo>
                    <a:pt x="755" y="1121"/>
                  </a:lnTo>
                  <a:lnTo>
                    <a:pt x="750" y="1116"/>
                  </a:lnTo>
                  <a:lnTo>
                    <a:pt x="745" y="1116"/>
                  </a:lnTo>
                  <a:lnTo>
                    <a:pt x="741" y="1116"/>
                  </a:lnTo>
                  <a:lnTo>
                    <a:pt x="736" y="1116"/>
                  </a:lnTo>
                  <a:lnTo>
                    <a:pt x="731" y="1111"/>
                  </a:lnTo>
                  <a:lnTo>
                    <a:pt x="726" y="1111"/>
                  </a:lnTo>
                  <a:lnTo>
                    <a:pt x="721" y="1111"/>
                  </a:lnTo>
                  <a:lnTo>
                    <a:pt x="716" y="1106"/>
                  </a:lnTo>
                  <a:lnTo>
                    <a:pt x="712" y="1106"/>
                  </a:lnTo>
                  <a:lnTo>
                    <a:pt x="707" y="1102"/>
                  </a:lnTo>
                  <a:lnTo>
                    <a:pt x="702" y="1102"/>
                  </a:lnTo>
                  <a:lnTo>
                    <a:pt x="702" y="1097"/>
                  </a:lnTo>
                  <a:lnTo>
                    <a:pt x="697" y="1097"/>
                  </a:lnTo>
                  <a:lnTo>
                    <a:pt x="692" y="1097"/>
                  </a:lnTo>
                  <a:lnTo>
                    <a:pt x="692" y="1092"/>
                  </a:lnTo>
                  <a:lnTo>
                    <a:pt x="688" y="1092"/>
                  </a:lnTo>
                  <a:lnTo>
                    <a:pt x="688" y="1087"/>
                  </a:lnTo>
                  <a:lnTo>
                    <a:pt x="683" y="1087"/>
                  </a:lnTo>
                  <a:lnTo>
                    <a:pt x="678" y="1087"/>
                  </a:lnTo>
                  <a:lnTo>
                    <a:pt x="678" y="1082"/>
                  </a:lnTo>
                  <a:lnTo>
                    <a:pt x="673" y="1082"/>
                  </a:lnTo>
                  <a:lnTo>
                    <a:pt x="673" y="1078"/>
                  </a:lnTo>
                  <a:lnTo>
                    <a:pt x="673" y="1082"/>
                  </a:lnTo>
                  <a:lnTo>
                    <a:pt x="668" y="1082"/>
                  </a:lnTo>
                  <a:lnTo>
                    <a:pt x="668" y="1087"/>
                  </a:lnTo>
                  <a:lnTo>
                    <a:pt x="664" y="1087"/>
                  </a:lnTo>
                  <a:lnTo>
                    <a:pt x="664" y="1092"/>
                  </a:lnTo>
                  <a:lnTo>
                    <a:pt x="664" y="1097"/>
                  </a:lnTo>
                  <a:lnTo>
                    <a:pt x="659" y="1097"/>
                  </a:lnTo>
                  <a:lnTo>
                    <a:pt x="659" y="1102"/>
                  </a:lnTo>
                  <a:lnTo>
                    <a:pt x="659" y="1106"/>
                  </a:lnTo>
                  <a:lnTo>
                    <a:pt x="654" y="1106"/>
                  </a:lnTo>
                  <a:lnTo>
                    <a:pt x="654" y="1111"/>
                  </a:lnTo>
                  <a:lnTo>
                    <a:pt x="654" y="1116"/>
                  </a:lnTo>
                  <a:lnTo>
                    <a:pt x="649" y="1116"/>
                  </a:lnTo>
                  <a:lnTo>
                    <a:pt x="644" y="1121"/>
                  </a:lnTo>
                  <a:lnTo>
                    <a:pt x="644" y="1126"/>
                  </a:lnTo>
                  <a:lnTo>
                    <a:pt x="640" y="1126"/>
                  </a:lnTo>
                  <a:lnTo>
                    <a:pt x="635" y="1126"/>
                  </a:lnTo>
                  <a:lnTo>
                    <a:pt x="635" y="1130"/>
                  </a:lnTo>
                  <a:lnTo>
                    <a:pt x="630" y="1130"/>
                  </a:lnTo>
                  <a:lnTo>
                    <a:pt x="630" y="1135"/>
                  </a:lnTo>
                  <a:lnTo>
                    <a:pt x="625" y="1140"/>
                  </a:lnTo>
                  <a:lnTo>
                    <a:pt x="625" y="1145"/>
                  </a:lnTo>
                  <a:lnTo>
                    <a:pt x="620" y="1145"/>
                  </a:lnTo>
                  <a:lnTo>
                    <a:pt x="615" y="1150"/>
                  </a:lnTo>
                  <a:lnTo>
                    <a:pt x="611" y="1150"/>
                  </a:lnTo>
                  <a:lnTo>
                    <a:pt x="606" y="1155"/>
                  </a:lnTo>
                  <a:lnTo>
                    <a:pt x="601" y="1155"/>
                  </a:lnTo>
                  <a:lnTo>
                    <a:pt x="596" y="1155"/>
                  </a:lnTo>
                  <a:lnTo>
                    <a:pt x="591" y="1155"/>
                  </a:lnTo>
                  <a:lnTo>
                    <a:pt x="587" y="1159"/>
                  </a:lnTo>
                  <a:lnTo>
                    <a:pt x="582" y="1159"/>
                  </a:lnTo>
                  <a:lnTo>
                    <a:pt x="582" y="1164"/>
                  </a:lnTo>
                  <a:lnTo>
                    <a:pt x="577" y="1164"/>
                  </a:lnTo>
                  <a:lnTo>
                    <a:pt x="572" y="1169"/>
                  </a:lnTo>
                  <a:lnTo>
                    <a:pt x="567" y="1169"/>
                  </a:lnTo>
                  <a:lnTo>
                    <a:pt x="563" y="1174"/>
                  </a:lnTo>
                  <a:lnTo>
                    <a:pt x="558" y="1174"/>
                  </a:lnTo>
                  <a:lnTo>
                    <a:pt x="553" y="1179"/>
                  </a:lnTo>
                  <a:lnTo>
                    <a:pt x="548" y="1183"/>
                  </a:lnTo>
                  <a:lnTo>
                    <a:pt x="543" y="1183"/>
                  </a:lnTo>
                  <a:lnTo>
                    <a:pt x="538" y="1188"/>
                  </a:lnTo>
                  <a:lnTo>
                    <a:pt x="534" y="1188"/>
                  </a:lnTo>
                  <a:lnTo>
                    <a:pt x="529" y="1193"/>
                  </a:lnTo>
                  <a:lnTo>
                    <a:pt x="519" y="1198"/>
                  </a:lnTo>
                  <a:lnTo>
                    <a:pt x="514" y="1198"/>
                  </a:lnTo>
                  <a:lnTo>
                    <a:pt x="514" y="1203"/>
                  </a:lnTo>
                  <a:lnTo>
                    <a:pt x="510" y="1203"/>
                  </a:lnTo>
                  <a:lnTo>
                    <a:pt x="510" y="1207"/>
                  </a:lnTo>
                  <a:lnTo>
                    <a:pt x="505" y="1207"/>
                  </a:lnTo>
                  <a:lnTo>
                    <a:pt x="500" y="1207"/>
                  </a:lnTo>
                  <a:lnTo>
                    <a:pt x="495" y="1212"/>
                  </a:lnTo>
                  <a:lnTo>
                    <a:pt x="490" y="1212"/>
                  </a:lnTo>
                  <a:lnTo>
                    <a:pt x="486" y="1212"/>
                  </a:lnTo>
                  <a:lnTo>
                    <a:pt x="481" y="1217"/>
                  </a:lnTo>
                  <a:lnTo>
                    <a:pt x="481" y="1222"/>
                  </a:lnTo>
                  <a:lnTo>
                    <a:pt x="476" y="1222"/>
                  </a:lnTo>
                  <a:lnTo>
                    <a:pt x="476" y="1217"/>
                  </a:lnTo>
                  <a:lnTo>
                    <a:pt x="476" y="1222"/>
                  </a:lnTo>
                  <a:lnTo>
                    <a:pt x="471" y="1222"/>
                  </a:lnTo>
                  <a:lnTo>
                    <a:pt x="466" y="1222"/>
                  </a:lnTo>
                  <a:lnTo>
                    <a:pt x="461" y="1222"/>
                  </a:lnTo>
                  <a:lnTo>
                    <a:pt x="457" y="1222"/>
                  </a:lnTo>
                  <a:lnTo>
                    <a:pt x="452" y="1222"/>
                  </a:lnTo>
                  <a:lnTo>
                    <a:pt x="447" y="1222"/>
                  </a:lnTo>
                  <a:lnTo>
                    <a:pt x="442" y="1222"/>
                  </a:lnTo>
                  <a:lnTo>
                    <a:pt x="437" y="1222"/>
                  </a:lnTo>
                  <a:lnTo>
                    <a:pt x="433" y="1222"/>
                  </a:lnTo>
                  <a:lnTo>
                    <a:pt x="428" y="1222"/>
                  </a:lnTo>
                  <a:lnTo>
                    <a:pt x="418" y="1217"/>
                  </a:lnTo>
                  <a:lnTo>
                    <a:pt x="418" y="1222"/>
                  </a:lnTo>
                  <a:lnTo>
                    <a:pt x="413" y="1222"/>
                  </a:lnTo>
                  <a:lnTo>
                    <a:pt x="413" y="1227"/>
                  </a:lnTo>
                  <a:lnTo>
                    <a:pt x="409" y="1227"/>
                  </a:lnTo>
                  <a:lnTo>
                    <a:pt x="409" y="1232"/>
                  </a:lnTo>
                  <a:lnTo>
                    <a:pt x="404" y="1232"/>
                  </a:lnTo>
                  <a:lnTo>
                    <a:pt x="399" y="1236"/>
                  </a:lnTo>
                  <a:lnTo>
                    <a:pt x="399" y="1241"/>
                  </a:lnTo>
                  <a:lnTo>
                    <a:pt x="394" y="1241"/>
                  </a:lnTo>
                  <a:lnTo>
                    <a:pt x="394" y="1246"/>
                  </a:lnTo>
                  <a:lnTo>
                    <a:pt x="389" y="1251"/>
                  </a:lnTo>
                  <a:lnTo>
                    <a:pt x="389" y="1256"/>
                  </a:lnTo>
                  <a:lnTo>
                    <a:pt x="385" y="1256"/>
                  </a:lnTo>
                  <a:lnTo>
                    <a:pt x="385" y="1260"/>
                  </a:lnTo>
                  <a:lnTo>
                    <a:pt x="385" y="1265"/>
                  </a:lnTo>
                  <a:lnTo>
                    <a:pt x="385" y="1270"/>
                  </a:lnTo>
                  <a:lnTo>
                    <a:pt x="380" y="1270"/>
                  </a:lnTo>
                  <a:lnTo>
                    <a:pt x="385" y="1275"/>
                  </a:lnTo>
                  <a:lnTo>
                    <a:pt x="360" y="1280"/>
                  </a:lnTo>
                  <a:lnTo>
                    <a:pt x="356" y="1275"/>
                  </a:lnTo>
                  <a:lnTo>
                    <a:pt x="356" y="1270"/>
                  </a:lnTo>
                  <a:lnTo>
                    <a:pt x="351" y="1270"/>
                  </a:lnTo>
                  <a:lnTo>
                    <a:pt x="351" y="1265"/>
                  </a:lnTo>
                  <a:lnTo>
                    <a:pt x="346" y="1265"/>
                  </a:lnTo>
                  <a:lnTo>
                    <a:pt x="346" y="1270"/>
                  </a:lnTo>
                  <a:lnTo>
                    <a:pt x="341" y="1270"/>
                  </a:lnTo>
                  <a:lnTo>
                    <a:pt x="336" y="1270"/>
                  </a:lnTo>
                  <a:lnTo>
                    <a:pt x="332" y="1275"/>
                  </a:lnTo>
                  <a:lnTo>
                    <a:pt x="327" y="1275"/>
                  </a:lnTo>
                  <a:lnTo>
                    <a:pt x="322" y="1275"/>
                  </a:lnTo>
                  <a:lnTo>
                    <a:pt x="317" y="1280"/>
                  </a:lnTo>
                  <a:lnTo>
                    <a:pt x="312" y="1275"/>
                  </a:lnTo>
                  <a:lnTo>
                    <a:pt x="312" y="1270"/>
                  </a:lnTo>
                  <a:lnTo>
                    <a:pt x="308" y="1270"/>
                  </a:lnTo>
                  <a:lnTo>
                    <a:pt x="303" y="1270"/>
                  </a:lnTo>
                  <a:lnTo>
                    <a:pt x="303" y="1265"/>
                  </a:lnTo>
                  <a:lnTo>
                    <a:pt x="298" y="1265"/>
                  </a:lnTo>
                  <a:lnTo>
                    <a:pt x="293" y="1265"/>
                  </a:lnTo>
                  <a:lnTo>
                    <a:pt x="288" y="1265"/>
                  </a:lnTo>
                  <a:lnTo>
                    <a:pt x="283" y="1265"/>
                  </a:lnTo>
                  <a:lnTo>
                    <a:pt x="279" y="1265"/>
                  </a:lnTo>
                  <a:lnTo>
                    <a:pt x="274" y="1265"/>
                  </a:lnTo>
                  <a:lnTo>
                    <a:pt x="269" y="1265"/>
                  </a:lnTo>
                  <a:lnTo>
                    <a:pt x="264" y="1265"/>
                  </a:lnTo>
                  <a:lnTo>
                    <a:pt x="259" y="1265"/>
                  </a:lnTo>
                  <a:lnTo>
                    <a:pt x="255" y="1265"/>
                  </a:lnTo>
                  <a:lnTo>
                    <a:pt x="250" y="1265"/>
                  </a:lnTo>
                  <a:lnTo>
                    <a:pt x="250" y="1270"/>
                  </a:lnTo>
                  <a:lnTo>
                    <a:pt x="250" y="1275"/>
                  </a:lnTo>
                  <a:lnTo>
                    <a:pt x="245" y="1280"/>
                  </a:lnTo>
                  <a:lnTo>
                    <a:pt x="245" y="1284"/>
                  </a:lnTo>
                  <a:lnTo>
                    <a:pt x="245" y="1289"/>
                  </a:lnTo>
                  <a:lnTo>
                    <a:pt x="245" y="1294"/>
                  </a:lnTo>
                  <a:lnTo>
                    <a:pt x="245" y="1299"/>
                  </a:lnTo>
                  <a:lnTo>
                    <a:pt x="240" y="1299"/>
                  </a:lnTo>
                  <a:lnTo>
                    <a:pt x="235" y="1299"/>
                  </a:lnTo>
                  <a:lnTo>
                    <a:pt x="231" y="1299"/>
                  </a:lnTo>
                  <a:lnTo>
                    <a:pt x="226" y="1304"/>
                  </a:lnTo>
                  <a:lnTo>
                    <a:pt x="216" y="1304"/>
                  </a:lnTo>
                  <a:lnTo>
                    <a:pt x="216" y="1299"/>
                  </a:lnTo>
                  <a:lnTo>
                    <a:pt x="211" y="1299"/>
                  </a:lnTo>
                  <a:lnTo>
                    <a:pt x="211" y="1294"/>
                  </a:lnTo>
                  <a:lnTo>
                    <a:pt x="211" y="1289"/>
                  </a:lnTo>
                  <a:lnTo>
                    <a:pt x="207" y="1289"/>
                  </a:lnTo>
                  <a:lnTo>
                    <a:pt x="207" y="1284"/>
                  </a:lnTo>
                  <a:lnTo>
                    <a:pt x="202" y="1280"/>
                  </a:lnTo>
                  <a:lnTo>
                    <a:pt x="202" y="1275"/>
                  </a:lnTo>
                  <a:lnTo>
                    <a:pt x="197" y="1270"/>
                  </a:lnTo>
                  <a:lnTo>
                    <a:pt x="197" y="1265"/>
                  </a:lnTo>
                  <a:lnTo>
                    <a:pt x="192" y="1265"/>
                  </a:lnTo>
                  <a:lnTo>
                    <a:pt x="192" y="1260"/>
                  </a:lnTo>
                  <a:lnTo>
                    <a:pt x="187" y="1260"/>
                  </a:lnTo>
                  <a:lnTo>
                    <a:pt x="187" y="1256"/>
                  </a:lnTo>
                  <a:lnTo>
                    <a:pt x="182" y="1251"/>
                  </a:lnTo>
                  <a:lnTo>
                    <a:pt x="182" y="1246"/>
                  </a:lnTo>
                  <a:lnTo>
                    <a:pt x="178" y="1246"/>
                  </a:lnTo>
                  <a:lnTo>
                    <a:pt x="178" y="1241"/>
                  </a:lnTo>
                  <a:lnTo>
                    <a:pt x="178" y="1236"/>
                  </a:lnTo>
                  <a:lnTo>
                    <a:pt x="182" y="1232"/>
                  </a:lnTo>
                  <a:lnTo>
                    <a:pt x="187" y="1232"/>
                  </a:lnTo>
                  <a:lnTo>
                    <a:pt x="187" y="1227"/>
                  </a:lnTo>
                  <a:lnTo>
                    <a:pt x="182" y="1222"/>
                  </a:lnTo>
                  <a:lnTo>
                    <a:pt x="182" y="1217"/>
                  </a:lnTo>
                  <a:lnTo>
                    <a:pt x="178" y="1217"/>
                  </a:lnTo>
                  <a:lnTo>
                    <a:pt x="178" y="1212"/>
                  </a:lnTo>
                  <a:lnTo>
                    <a:pt x="173" y="1207"/>
                  </a:lnTo>
                  <a:lnTo>
                    <a:pt x="173" y="1203"/>
                  </a:lnTo>
                  <a:lnTo>
                    <a:pt x="168" y="1203"/>
                  </a:lnTo>
                  <a:lnTo>
                    <a:pt x="168" y="1198"/>
                  </a:lnTo>
                  <a:lnTo>
                    <a:pt x="163" y="1193"/>
                  </a:lnTo>
                  <a:lnTo>
                    <a:pt x="163" y="1188"/>
                  </a:lnTo>
                  <a:lnTo>
                    <a:pt x="158" y="1188"/>
                  </a:lnTo>
                  <a:lnTo>
                    <a:pt x="158" y="1183"/>
                  </a:lnTo>
                  <a:lnTo>
                    <a:pt x="154" y="1179"/>
                  </a:lnTo>
                  <a:lnTo>
                    <a:pt x="154" y="1174"/>
                  </a:lnTo>
                  <a:lnTo>
                    <a:pt x="149" y="1174"/>
                  </a:lnTo>
                  <a:lnTo>
                    <a:pt x="149" y="1169"/>
                  </a:lnTo>
                  <a:lnTo>
                    <a:pt x="144" y="1169"/>
                  </a:lnTo>
                  <a:lnTo>
                    <a:pt x="144" y="1164"/>
                  </a:lnTo>
                  <a:lnTo>
                    <a:pt x="144" y="1159"/>
                  </a:lnTo>
                  <a:lnTo>
                    <a:pt x="139" y="1159"/>
                  </a:lnTo>
                  <a:lnTo>
                    <a:pt x="139" y="1155"/>
                  </a:lnTo>
                  <a:lnTo>
                    <a:pt x="139" y="1150"/>
                  </a:lnTo>
                  <a:lnTo>
                    <a:pt x="134" y="1150"/>
                  </a:lnTo>
                  <a:lnTo>
                    <a:pt x="134" y="1145"/>
                  </a:lnTo>
                  <a:lnTo>
                    <a:pt x="130" y="1145"/>
                  </a:lnTo>
                  <a:lnTo>
                    <a:pt x="130" y="1140"/>
                  </a:lnTo>
                  <a:lnTo>
                    <a:pt x="125" y="1135"/>
                  </a:lnTo>
                  <a:lnTo>
                    <a:pt x="125" y="1130"/>
                  </a:lnTo>
                  <a:lnTo>
                    <a:pt x="120" y="1130"/>
                  </a:lnTo>
                  <a:lnTo>
                    <a:pt x="120" y="1126"/>
                  </a:lnTo>
                  <a:lnTo>
                    <a:pt x="115" y="1126"/>
                  </a:lnTo>
                  <a:lnTo>
                    <a:pt x="120" y="1126"/>
                  </a:lnTo>
                  <a:lnTo>
                    <a:pt x="120" y="1121"/>
                  </a:lnTo>
                  <a:lnTo>
                    <a:pt x="187" y="1135"/>
                  </a:lnTo>
                  <a:lnTo>
                    <a:pt x="192" y="1135"/>
                  </a:lnTo>
                  <a:lnTo>
                    <a:pt x="197" y="1135"/>
                  </a:lnTo>
                  <a:lnTo>
                    <a:pt x="197" y="1140"/>
                  </a:lnTo>
                  <a:lnTo>
                    <a:pt x="202" y="1140"/>
                  </a:lnTo>
                  <a:lnTo>
                    <a:pt x="207" y="1140"/>
                  </a:lnTo>
                  <a:lnTo>
                    <a:pt x="211" y="1140"/>
                  </a:lnTo>
                  <a:lnTo>
                    <a:pt x="216" y="1140"/>
                  </a:lnTo>
                  <a:lnTo>
                    <a:pt x="221" y="1140"/>
                  </a:lnTo>
                  <a:lnTo>
                    <a:pt x="226" y="1145"/>
                  </a:lnTo>
                  <a:lnTo>
                    <a:pt x="231" y="1145"/>
                  </a:lnTo>
                  <a:lnTo>
                    <a:pt x="235" y="1145"/>
                  </a:lnTo>
                  <a:lnTo>
                    <a:pt x="235" y="1140"/>
                  </a:lnTo>
                  <a:lnTo>
                    <a:pt x="235" y="1135"/>
                  </a:lnTo>
                  <a:lnTo>
                    <a:pt x="235" y="1130"/>
                  </a:lnTo>
                  <a:lnTo>
                    <a:pt x="235" y="1126"/>
                  </a:lnTo>
                  <a:lnTo>
                    <a:pt x="235" y="1121"/>
                  </a:lnTo>
                  <a:lnTo>
                    <a:pt x="235" y="1116"/>
                  </a:lnTo>
                  <a:lnTo>
                    <a:pt x="235" y="1111"/>
                  </a:lnTo>
                  <a:lnTo>
                    <a:pt x="235" y="1106"/>
                  </a:lnTo>
                  <a:lnTo>
                    <a:pt x="240" y="1102"/>
                  </a:lnTo>
                  <a:lnTo>
                    <a:pt x="240" y="1097"/>
                  </a:lnTo>
                  <a:lnTo>
                    <a:pt x="240" y="1092"/>
                  </a:lnTo>
                  <a:lnTo>
                    <a:pt x="240" y="1087"/>
                  </a:lnTo>
                  <a:lnTo>
                    <a:pt x="240" y="1082"/>
                  </a:lnTo>
                  <a:lnTo>
                    <a:pt x="240" y="1078"/>
                  </a:lnTo>
                  <a:lnTo>
                    <a:pt x="240" y="1073"/>
                  </a:lnTo>
                  <a:lnTo>
                    <a:pt x="240" y="1068"/>
                  </a:lnTo>
                  <a:lnTo>
                    <a:pt x="240" y="1063"/>
                  </a:lnTo>
                  <a:lnTo>
                    <a:pt x="240" y="1053"/>
                  </a:lnTo>
                  <a:lnTo>
                    <a:pt x="240" y="1049"/>
                  </a:lnTo>
                  <a:lnTo>
                    <a:pt x="240" y="1044"/>
                  </a:lnTo>
                  <a:lnTo>
                    <a:pt x="240" y="1039"/>
                  </a:lnTo>
                  <a:lnTo>
                    <a:pt x="240" y="1034"/>
                  </a:lnTo>
                  <a:lnTo>
                    <a:pt x="240" y="1029"/>
                  </a:lnTo>
                  <a:lnTo>
                    <a:pt x="235" y="1025"/>
                  </a:lnTo>
                  <a:lnTo>
                    <a:pt x="235" y="1020"/>
                  </a:lnTo>
                  <a:lnTo>
                    <a:pt x="235" y="1015"/>
                  </a:lnTo>
                  <a:lnTo>
                    <a:pt x="235" y="1010"/>
                  </a:lnTo>
                  <a:lnTo>
                    <a:pt x="235" y="1005"/>
                  </a:lnTo>
                  <a:lnTo>
                    <a:pt x="235" y="1001"/>
                  </a:lnTo>
                  <a:lnTo>
                    <a:pt x="235" y="996"/>
                  </a:lnTo>
                  <a:lnTo>
                    <a:pt x="235" y="991"/>
                  </a:lnTo>
                  <a:lnTo>
                    <a:pt x="231" y="991"/>
                  </a:lnTo>
                  <a:lnTo>
                    <a:pt x="231" y="986"/>
                  </a:lnTo>
                  <a:lnTo>
                    <a:pt x="231" y="981"/>
                  </a:lnTo>
                  <a:lnTo>
                    <a:pt x="231" y="976"/>
                  </a:lnTo>
                  <a:lnTo>
                    <a:pt x="231" y="972"/>
                  </a:lnTo>
                  <a:lnTo>
                    <a:pt x="226" y="972"/>
                  </a:lnTo>
                  <a:lnTo>
                    <a:pt x="226" y="967"/>
                  </a:lnTo>
                  <a:lnTo>
                    <a:pt x="226" y="962"/>
                  </a:lnTo>
                  <a:lnTo>
                    <a:pt x="226" y="957"/>
                  </a:lnTo>
                  <a:lnTo>
                    <a:pt x="226" y="952"/>
                  </a:lnTo>
                  <a:lnTo>
                    <a:pt x="226" y="943"/>
                  </a:lnTo>
                  <a:lnTo>
                    <a:pt x="226" y="938"/>
                  </a:lnTo>
                  <a:lnTo>
                    <a:pt x="226" y="933"/>
                  </a:lnTo>
                  <a:lnTo>
                    <a:pt x="226" y="928"/>
                  </a:lnTo>
                  <a:lnTo>
                    <a:pt x="231" y="928"/>
                  </a:lnTo>
                  <a:lnTo>
                    <a:pt x="231" y="924"/>
                  </a:lnTo>
                  <a:lnTo>
                    <a:pt x="231" y="919"/>
                  </a:lnTo>
                  <a:lnTo>
                    <a:pt x="235" y="914"/>
                  </a:lnTo>
                  <a:lnTo>
                    <a:pt x="235" y="909"/>
                  </a:lnTo>
                  <a:lnTo>
                    <a:pt x="235" y="904"/>
                  </a:lnTo>
                  <a:lnTo>
                    <a:pt x="235" y="899"/>
                  </a:lnTo>
                  <a:lnTo>
                    <a:pt x="240" y="895"/>
                  </a:lnTo>
                  <a:lnTo>
                    <a:pt x="240" y="890"/>
                  </a:lnTo>
                  <a:lnTo>
                    <a:pt x="240" y="885"/>
                  </a:lnTo>
                  <a:lnTo>
                    <a:pt x="240" y="880"/>
                  </a:lnTo>
                  <a:lnTo>
                    <a:pt x="240" y="875"/>
                  </a:lnTo>
                  <a:lnTo>
                    <a:pt x="240" y="871"/>
                  </a:lnTo>
                  <a:lnTo>
                    <a:pt x="245" y="866"/>
                  </a:lnTo>
                  <a:lnTo>
                    <a:pt x="245" y="861"/>
                  </a:lnTo>
                  <a:lnTo>
                    <a:pt x="245" y="856"/>
                  </a:lnTo>
                  <a:lnTo>
                    <a:pt x="250" y="851"/>
                  </a:lnTo>
                  <a:lnTo>
                    <a:pt x="250" y="847"/>
                  </a:lnTo>
                  <a:lnTo>
                    <a:pt x="255" y="847"/>
                  </a:lnTo>
                  <a:lnTo>
                    <a:pt x="255" y="842"/>
                  </a:lnTo>
                  <a:lnTo>
                    <a:pt x="255" y="837"/>
                  </a:lnTo>
                  <a:lnTo>
                    <a:pt x="259" y="832"/>
                  </a:lnTo>
                  <a:lnTo>
                    <a:pt x="259" y="827"/>
                  </a:lnTo>
                  <a:lnTo>
                    <a:pt x="264" y="827"/>
                  </a:lnTo>
                  <a:lnTo>
                    <a:pt x="264" y="822"/>
                  </a:lnTo>
                  <a:lnTo>
                    <a:pt x="269" y="822"/>
                  </a:lnTo>
                  <a:lnTo>
                    <a:pt x="269" y="813"/>
                  </a:lnTo>
                  <a:lnTo>
                    <a:pt x="274" y="813"/>
                  </a:lnTo>
                  <a:lnTo>
                    <a:pt x="274" y="808"/>
                  </a:lnTo>
                  <a:lnTo>
                    <a:pt x="279" y="803"/>
                  </a:lnTo>
                  <a:lnTo>
                    <a:pt x="279" y="798"/>
                  </a:lnTo>
                  <a:lnTo>
                    <a:pt x="283" y="798"/>
                  </a:lnTo>
                  <a:lnTo>
                    <a:pt x="283" y="794"/>
                  </a:lnTo>
                  <a:lnTo>
                    <a:pt x="283" y="789"/>
                  </a:lnTo>
                  <a:lnTo>
                    <a:pt x="288" y="789"/>
                  </a:lnTo>
                  <a:lnTo>
                    <a:pt x="288" y="784"/>
                  </a:lnTo>
                  <a:lnTo>
                    <a:pt x="288" y="779"/>
                  </a:lnTo>
                  <a:lnTo>
                    <a:pt x="293" y="774"/>
                  </a:lnTo>
                  <a:lnTo>
                    <a:pt x="293" y="765"/>
                  </a:lnTo>
                  <a:lnTo>
                    <a:pt x="298" y="765"/>
                  </a:lnTo>
                  <a:lnTo>
                    <a:pt x="298" y="760"/>
                  </a:lnTo>
                  <a:lnTo>
                    <a:pt x="298" y="755"/>
                  </a:lnTo>
                  <a:lnTo>
                    <a:pt x="298" y="750"/>
                  </a:lnTo>
                  <a:lnTo>
                    <a:pt x="303" y="746"/>
                  </a:lnTo>
                  <a:lnTo>
                    <a:pt x="303" y="741"/>
                  </a:lnTo>
                  <a:lnTo>
                    <a:pt x="303" y="736"/>
                  </a:lnTo>
                  <a:lnTo>
                    <a:pt x="308" y="731"/>
                  </a:lnTo>
                  <a:lnTo>
                    <a:pt x="308" y="721"/>
                  </a:lnTo>
                  <a:lnTo>
                    <a:pt x="312" y="721"/>
                  </a:lnTo>
                  <a:lnTo>
                    <a:pt x="312" y="717"/>
                  </a:lnTo>
                  <a:lnTo>
                    <a:pt x="312" y="712"/>
                  </a:lnTo>
                  <a:lnTo>
                    <a:pt x="317" y="707"/>
                  </a:lnTo>
                  <a:lnTo>
                    <a:pt x="317" y="702"/>
                  </a:lnTo>
                  <a:lnTo>
                    <a:pt x="317" y="697"/>
                  </a:lnTo>
                  <a:lnTo>
                    <a:pt x="322" y="693"/>
                  </a:lnTo>
                  <a:lnTo>
                    <a:pt x="322" y="688"/>
                  </a:lnTo>
                  <a:lnTo>
                    <a:pt x="327" y="688"/>
                  </a:lnTo>
                  <a:lnTo>
                    <a:pt x="322" y="683"/>
                  </a:lnTo>
                  <a:lnTo>
                    <a:pt x="322" y="678"/>
                  </a:lnTo>
                  <a:lnTo>
                    <a:pt x="322" y="673"/>
                  </a:lnTo>
                  <a:lnTo>
                    <a:pt x="317" y="669"/>
                  </a:lnTo>
                  <a:lnTo>
                    <a:pt x="312" y="664"/>
                  </a:lnTo>
                  <a:lnTo>
                    <a:pt x="312" y="659"/>
                  </a:lnTo>
                  <a:lnTo>
                    <a:pt x="308" y="654"/>
                  </a:lnTo>
                  <a:lnTo>
                    <a:pt x="308" y="649"/>
                  </a:lnTo>
                  <a:lnTo>
                    <a:pt x="308" y="644"/>
                  </a:lnTo>
                  <a:lnTo>
                    <a:pt x="308" y="640"/>
                  </a:lnTo>
                  <a:lnTo>
                    <a:pt x="308" y="635"/>
                  </a:lnTo>
                  <a:lnTo>
                    <a:pt x="303" y="635"/>
                  </a:lnTo>
                  <a:lnTo>
                    <a:pt x="303" y="630"/>
                  </a:lnTo>
                  <a:lnTo>
                    <a:pt x="298" y="625"/>
                  </a:lnTo>
                  <a:lnTo>
                    <a:pt x="298" y="620"/>
                  </a:lnTo>
                  <a:lnTo>
                    <a:pt x="298" y="616"/>
                  </a:lnTo>
                  <a:lnTo>
                    <a:pt x="293" y="611"/>
                  </a:lnTo>
                  <a:lnTo>
                    <a:pt x="288" y="611"/>
                  </a:lnTo>
                  <a:lnTo>
                    <a:pt x="288" y="606"/>
                  </a:lnTo>
                  <a:lnTo>
                    <a:pt x="288" y="601"/>
                  </a:lnTo>
                  <a:lnTo>
                    <a:pt x="283" y="601"/>
                  </a:lnTo>
                  <a:lnTo>
                    <a:pt x="283" y="596"/>
                  </a:lnTo>
                  <a:lnTo>
                    <a:pt x="283" y="592"/>
                  </a:lnTo>
                  <a:lnTo>
                    <a:pt x="283" y="587"/>
                  </a:lnTo>
                  <a:lnTo>
                    <a:pt x="283" y="582"/>
                  </a:lnTo>
                  <a:lnTo>
                    <a:pt x="279" y="577"/>
                  </a:lnTo>
                  <a:lnTo>
                    <a:pt x="274" y="577"/>
                  </a:lnTo>
                  <a:lnTo>
                    <a:pt x="264" y="572"/>
                  </a:lnTo>
                  <a:lnTo>
                    <a:pt x="259" y="572"/>
                  </a:lnTo>
                  <a:lnTo>
                    <a:pt x="259" y="567"/>
                  </a:lnTo>
                  <a:lnTo>
                    <a:pt x="255" y="567"/>
                  </a:lnTo>
                  <a:lnTo>
                    <a:pt x="250" y="567"/>
                  </a:lnTo>
                  <a:lnTo>
                    <a:pt x="250" y="572"/>
                  </a:lnTo>
                  <a:lnTo>
                    <a:pt x="245" y="572"/>
                  </a:lnTo>
                  <a:lnTo>
                    <a:pt x="235" y="572"/>
                  </a:lnTo>
                  <a:lnTo>
                    <a:pt x="231" y="572"/>
                  </a:lnTo>
                  <a:lnTo>
                    <a:pt x="226" y="572"/>
                  </a:lnTo>
                  <a:lnTo>
                    <a:pt x="221" y="572"/>
                  </a:lnTo>
                  <a:lnTo>
                    <a:pt x="216" y="572"/>
                  </a:lnTo>
                  <a:lnTo>
                    <a:pt x="216" y="567"/>
                  </a:lnTo>
                  <a:lnTo>
                    <a:pt x="211" y="567"/>
                  </a:lnTo>
                  <a:lnTo>
                    <a:pt x="207" y="567"/>
                  </a:lnTo>
                  <a:lnTo>
                    <a:pt x="207" y="563"/>
                  </a:lnTo>
                  <a:lnTo>
                    <a:pt x="202" y="563"/>
                  </a:lnTo>
                  <a:lnTo>
                    <a:pt x="197" y="563"/>
                  </a:lnTo>
                  <a:lnTo>
                    <a:pt x="197" y="558"/>
                  </a:lnTo>
                  <a:lnTo>
                    <a:pt x="192" y="558"/>
                  </a:lnTo>
                  <a:lnTo>
                    <a:pt x="182" y="558"/>
                  </a:lnTo>
                  <a:lnTo>
                    <a:pt x="178" y="558"/>
                  </a:lnTo>
                  <a:lnTo>
                    <a:pt x="173" y="558"/>
                  </a:lnTo>
                  <a:lnTo>
                    <a:pt x="173" y="553"/>
                  </a:lnTo>
                  <a:lnTo>
                    <a:pt x="168" y="548"/>
                  </a:lnTo>
                  <a:lnTo>
                    <a:pt x="163" y="548"/>
                  </a:lnTo>
                  <a:lnTo>
                    <a:pt x="158" y="543"/>
                  </a:lnTo>
                  <a:lnTo>
                    <a:pt x="154" y="543"/>
                  </a:lnTo>
                  <a:lnTo>
                    <a:pt x="149" y="539"/>
                  </a:lnTo>
                  <a:lnTo>
                    <a:pt x="144" y="539"/>
                  </a:lnTo>
                  <a:lnTo>
                    <a:pt x="134" y="529"/>
                  </a:lnTo>
                  <a:lnTo>
                    <a:pt x="130" y="524"/>
                  </a:lnTo>
                  <a:lnTo>
                    <a:pt x="125" y="524"/>
                  </a:lnTo>
                  <a:lnTo>
                    <a:pt x="125" y="519"/>
                  </a:lnTo>
                  <a:lnTo>
                    <a:pt x="120" y="519"/>
                  </a:lnTo>
                  <a:lnTo>
                    <a:pt x="115" y="519"/>
                  </a:lnTo>
                  <a:lnTo>
                    <a:pt x="115" y="515"/>
                  </a:lnTo>
                  <a:lnTo>
                    <a:pt x="110" y="510"/>
                  </a:lnTo>
                  <a:lnTo>
                    <a:pt x="105" y="510"/>
                  </a:lnTo>
                  <a:lnTo>
                    <a:pt x="105" y="505"/>
                  </a:lnTo>
                  <a:lnTo>
                    <a:pt x="101" y="505"/>
                  </a:lnTo>
                  <a:lnTo>
                    <a:pt x="101" y="500"/>
                  </a:lnTo>
                  <a:lnTo>
                    <a:pt x="96" y="500"/>
                  </a:lnTo>
                  <a:lnTo>
                    <a:pt x="96" y="495"/>
                  </a:lnTo>
                  <a:lnTo>
                    <a:pt x="96" y="490"/>
                  </a:lnTo>
                  <a:lnTo>
                    <a:pt x="91" y="490"/>
                  </a:lnTo>
                  <a:lnTo>
                    <a:pt x="91" y="486"/>
                  </a:lnTo>
                  <a:lnTo>
                    <a:pt x="86" y="486"/>
                  </a:lnTo>
                  <a:lnTo>
                    <a:pt x="81" y="481"/>
                  </a:lnTo>
                  <a:lnTo>
                    <a:pt x="81" y="476"/>
                  </a:lnTo>
                  <a:lnTo>
                    <a:pt x="77" y="476"/>
                  </a:lnTo>
                  <a:lnTo>
                    <a:pt x="81" y="471"/>
                  </a:lnTo>
                  <a:lnTo>
                    <a:pt x="86" y="471"/>
                  </a:lnTo>
                  <a:lnTo>
                    <a:pt x="86" y="466"/>
                  </a:lnTo>
                  <a:lnTo>
                    <a:pt x="91" y="466"/>
                  </a:lnTo>
                  <a:lnTo>
                    <a:pt x="96" y="462"/>
                  </a:lnTo>
                  <a:lnTo>
                    <a:pt x="101" y="462"/>
                  </a:lnTo>
                  <a:lnTo>
                    <a:pt x="105" y="457"/>
                  </a:lnTo>
                  <a:lnTo>
                    <a:pt x="110" y="457"/>
                  </a:lnTo>
                  <a:lnTo>
                    <a:pt x="110" y="452"/>
                  </a:lnTo>
                  <a:lnTo>
                    <a:pt x="115" y="452"/>
                  </a:lnTo>
                  <a:lnTo>
                    <a:pt x="115" y="447"/>
                  </a:lnTo>
                  <a:lnTo>
                    <a:pt x="110" y="442"/>
                  </a:lnTo>
                  <a:lnTo>
                    <a:pt x="105" y="442"/>
                  </a:lnTo>
                  <a:lnTo>
                    <a:pt x="105" y="438"/>
                  </a:lnTo>
                  <a:lnTo>
                    <a:pt x="101" y="438"/>
                  </a:lnTo>
                  <a:lnTo>
                    <a:pt x="101" y="433"/>
                  </a:lnTo>
                  <a:lnTo>
                    <a:pt x="96" y="433"/>
                  </a:lnTo>
                  <a:lnTo>
                    <a:pt x="96" y="428"/>
                  </a:lnTo>
                  <a:lnTo>
                    <a:pt x="91" y="423"/>
                  </a:lnTo>
                  <a:lnTo>
                    <a:pt x="86" y="423"/>
                  </a:lnTo>
                  <a:lnTo>
                    <a:pt x="86" y="418"/>
                  </a:lnTo>
                  <a:lnTo>
                    <a:pt x="81" y="418"/>
                  </a:lnTo>
                  <a:lnTo>
                    <a:pt x="77" y="413"/>
                  </a:lnTo>
                  <a:lnTo>
                    <a:pt x="72" y="409"/>
                  </a:lnTo>
                  <a:lnTo>
                    <a:pt x="67" y="409"/>
                  </a:lnTo>
                  <a:lnTo>
                    <a:pt x="67" y="404"/>
                  </a:lnTo>
                  <a:lnTo>
                    <a:pt x="67" y="399"/>
                  </a:lnTo>
                  <a:lnTo>
                    <a:pt x="62" y="399"/>
                  </a:lnTo>
                  <a:lnTo>
                    <a:pt x="62" y="389"/>
                  </a:lnTo>
                  <a:lnTo>
                    <a:pt x="57" y="385"/>
                  </a:lnTo>
                  <a:lnTo>
                    <a:pt x="57" y="380"/>
                  </a:lnTo>
                  <a:lnTo>
                    <a:pt x="53" y="375"/>
                  </a:lnTo>
                  <a:lnTo>
                    <a:pt x="53" y="370"/>
                  </a:lnTo>
                  <a:lnTo>
                    <a:pt x="48" y="361"/>
                  </a:lnTo>
                  <a:lnTo>
                    <a:pt x="48" y="356"/>
                  </a:lnTo>
                  <a:lnTo>
                    <a:pt x="43" y="351"/>
                  </a:lnTo>
                  <a:lnTo>
                    <a:pt x="43" y="346"/>
                  </a:lnTo>
                  <a:lnTo>
                    <a:pt x="38" y="341"/>
                  </a:lnTo>
                  <a:lnTo>
                    <a:pt x="38" y="336"/>
                  </a:lnTo>
                  <a:lnTo>
                    <a:pt x="38" y="332"/>
                  </a:lnTo>
                  <a:lnTo>
                    <a:pt x="33" y="332"/>
                  </a:lnTo>
                  <a:lnTo>
                    <a:pt x="33" y="322"/>
                  </a:lnTo>
                  <a:lnTo>
                    <a:pt x="28" y="322"/>
                  </a:lnTo>
                  <a:lnTo>
                    <a:pt x="28" y="317"/>
                  </a:lnTo>
                  <a:lnTo>
                    <a:pt x="24" y="312"/>
                  </a:lnTo>
                  <a:lnTo>
                    <a:pt x="24" y="308"/>
                  </a:lnTo>
                  <a:lnTo>
                    <a:pt x="24" y="303"/>
                  </a:lnTo>
                  <a:lnTo>
                    <a:pt x="19" y="298"/>
                  </a:lnTo>
                  <a:lnTo>
                    <a:pt x="19" y="293"/>
                  </a:lnTo>
                  <a:lnTo>
                    <a:pt x="14" y="293"/>
                  </a:lnTo>
                  <a:lnTo>
                    <a:pt x="9" y="288"/>
                  </a:lnTo>
                  <a:lnTo>
                    <a:pt x="9" y="284"/>
                  </a:lnTo>
                  <a:lnTo>
                    <a:pt x="4" y="279"/>
                  </a:lnTo>
                  <a:lnTo>
                    <a:pt x="4" y="274"/>
                  </a:lnTo>
                  <a:lnTo>
                    <a:pt x="0" y="269"/>
                  </a:lnTo>
                  <a:lnTo>
                    <a:pt x="4" y="269"/>
                  </a:lnTo>
                  <a:lnTo>
                    <a:pt x="9" y="269"/>
                  </a:lnTo>
                  <a:lnTo>
                    <a:pt x="14" y="274"/>
                  </a:lnTo>
                  <a:lnTo>
                    <a:pt x="19" y="274"/>
                  </a:lnTo>
                  <a:lnTo>
                    <a:pt x="14" y="279"/>
                  </a:lnTo>
                  <a:lnTo>
                    <a:pt x="19" y="279"/>
                  </a:lnTo>
                  <a:lnTo>
                    <a:pt x="19" y="284"/>
                  </a:lnTo>
                  <a:lnTo>
                    <a:pt x="24" y="284"/>
                  </a:lnTo>
                  <a:lnTo>
                    <a:pt x="24" y="279"/>
                  </a:lnTo>
                  <a:lnTo>
                    <a:pt x="24" y="274"/>
                  </a:lnTo>
                  <a:lnTo>
                    <a:pt x="28" y="274"/>
                  </a:lnTo>
                  <a:lnTo>
                    <a:pt x="33" y="274"/>
                  </a:lnTo>
                  <a:lnTo>
                    <a:pt x="38" y="274"/>
                  </a:lnTo>
                  <a:lnTo>
                    <a:pt x="43" y="274"/>
                  </a:lnTo>
                  <a:lnTo>
                    <a:pt x="48" y="274"/>
                  </a:lnTo>
                  <a:lnTo>
                    <a:pt x="53" y="274"/>
                  </a:lnTo>
                  <a:lnTo>
                    <a:pt x="57" y="274"/>
                  </a:lnTo>
                  <a:lnTo>
                    <a:pt x="62" y="274"/>
                  </a:lnTo>
                  <a:lnTo>
                    <a:pt x="67" y="274"/>
                  </a:lnTo>
                  <a:lnTo>
                    <a:pt x="72" y="274"/>
                  </a:lnTo>
                  <a:lnTo>
                    <a:pt x="77" y="274"/>
                  </a:lnTo>
                  <a:lnTo>
                    <a:pt x="77" y="279"/>
                  </a:lnTo>
                  <a:lnTo>
                    <a:pt x="81" y="279"/>
                  </a:lnTo>
                  <a:lnTo>
                    <a:pt x="86" y="279"/>
                  </a:lnTo>
                  <a:lnTo>
                    <a:pt x="91" y="279"/>
                  </a:lnTo>
                  <a:lnTo>
                    <a:pt x="96" y="279"/>
                  </a:lnTo>
                  <a:lnTo>
                    <a:pt x="96" y="284"/>
                  </a:lnTo>
                  <a:lnTo>
                    <a:pt x="105" y="284"/>
                  </a:lnTo>
                  <a:lnTo>
                    <a:pt x="105" y="288"/>
                  </a:lnTo>
                  <a:lnTo>
                    <a:pt x="110" y="288"/>
                  </a:lnTo>
                  <a:lnTo>
                    <a:pt x="115" y="288"/>
                  </a:lnTo>
                  <a:lnTo>
                    <a:pt x="120" y="293"/>
                  </a:lnTo>
                  <a:lnTo>
                    <a:pt x="125" y="293"/>
                  </a:lnTo>
                  <a:lnTo>
                    <a:pt x="130" y="293"/>
                  </a:lnTo>
                  <a:lnTo>
                    <a:pt x="130" y="298"/>
                  </a:lnTo>
                  <a:lnTo>
                    <a:pt x="139" y="303"/>
                  </a:lnTo>
                  <a:lnTo>
                    <a:pt x="144" y="308"/>
                  </a:lnTo>
                  <a:lnTo>
                    <a:pt x="149" y="312"/>
                  </a:lnTo>
                  <a:lnTo>
                    <a:pt x="154" y="312"/>
                  </a:lnTo>
                  <a:lnTo>
                    <a:pt x="158" y="317"/>
                  </a:lnTo>
                  <a:lnTo>
                    <a:pt x="163" y="322"/>
                  </a:lnTo>
                  <a:lnTo>
                    <a:pt x="168" y="322"/>
                  </a:lnTo>
                  <a:lnTo>
                    <a:pt x="173" y="327"/>
                  </a:lnTo>
                  <a:lnTo>
                    <a:pt x="178" y="327"/>
                  </a:lnTo>
                  <a:lnTo>
                    <a:pt x="182" y="327"/>
                  </a:lnTo>
                  <a:lnTo>
                    <a:pt x="192" y="322"/>
                  </a:lnTo>
                  <a:lnTo>
                    <a:pt x="197" y="322"/>
                  </a:lnTo>
                  <a:lnTo>
                    <a:pt x="202" y="322"/>
                  </a:lnTo>
                  <a:lnTo>
                    <a:pt x="207" y="317"/>
                  </a:lnTo>
                  <a:lnTo>
                    <a:pt x="207" y="308"/>
                  </a:lnTo>
                  <a:lnTo>
                    <a:pt x="207" y="303"/>
                  </a:lnTo>
                  <a:lnTo>
                    <a:pt x="207" y="298"/>
                  </a:lnTo>
                  <a:lnTo>
                    <a:pt x="207" y="293"/>
                  </a:lnTo>
                  <a:lnTo>
                    <a:pt x="202" y="293"/>
                  </a:lnTo>
                  <a:lnTo>
                    <a:pt x="207" y="288"/>
                  </a:lnTo>
                  <a:lnTo>
                    <a:pt x="207" y="284"/>
                  </a:lnTo>
                  <a:lnTo>
                    <a:pt x="207" y="279"/>
                  </a:lnTo>
                  <a:lnTo>
                    <a:pt x="207" y="274"/>
                  </a:lnTo>
                  <a:lnTo>
                    <a:pt x="207" y="269"/>
                  </a:lnTo>
                  <a:lnTo>
                    <a:pt x="207" y="264"/>
                  </a:lnTo>
                  <a:lnTo>
                    <a:pt x="207" y="259"/>
                  </a:lnTo>
                  <a:lnTo>
                    <a:pt x="207" y="255"/>
                  </a:lnTo>
                  <a:lnTo>
                    <a:pt x="207" y="250"/>
                  </a:lnTo>
                  <a:lnTo>
                    <a:pt x="202" y="250"/>
                  </a:lnTo>
                  <a:lnTo>
                    <a:pt x="202" y="245"/>
                  </a:lnTo>
                  <a:lnTo>
                    <a:pt x="202" y="240"/>
                  </a:lnTo>
                  <a:lnTo>
                    <a:pt x="202" y="235"/>
                  </a:lnTo>
                  <a:lnTo>
                    <a:pt x="202" y="231"/>
                  </a:lnTo>
                  <a:lnTo>
                    <a:pt x="202" y="226"/>
                  </a:lnTo>
                  <a:lnTo>
                    <a:pt x="197" y="226"/>
                  </a:lnTo>
                  <a:lnTo>
                    <a:pt x="197" y="221"/>
                  </a:lnTo>
                  <a:lnTo>
                    <a:pt x="197" y="216"/>
                  </a:lnTo>
                  <a:lnTo>
                    <a:pt x="197" y="211"/>
                  </a:lnTo>
                  <a:lnTo>
                    <a:pt x="192" y="207"/>
                  </a:lnTo>
                  <a:lnTo>
                    <a:pt x="192" y="202"/>
                  </a:lnTo>
                  <a:lnTo>
                    <a:pt x="192" y="197"/>
                  </a:lnTo>
                  <a:lnTo>
                    <a:pt x="187" y="192"/>
                  </a:lnTo>
                  <a:lnTo>
                    <a:pt x="187" y="187"/>
                  </a:lnTo>
                  <a:lnTo>
                    <a:pt x="182" y="187"/>
                  </a:lnTo>
                  <a:lnTo>
                    <a:pt x="182" y="182"/>
                  </a:lnTo>
                  <a:lnTo>
                    <a:pt x="182" y="178"/>
                  </a:lnTo>
                  <a:lnTo>
                    <a:pt x="178" y="178"/>
                  </a:lnTo>
                  <a:lnTo>
                    <a:pt x="173" y="173"/>
                  </a:lnTo>
                  <a:lnTo>
                    <a:pt x="168" y="173"/>
                  </a:lnTo>
                  <a:lnTo>
                    <a:pt x="168" y="168"/>
                  </a:lnTo>
                  <a:lnTo>
                    <a:pt x="163" y="168"/>
                  </a:lnTo>
                  <a:lnTo>
                    <a:pt x="163" y="163"/>
                  </a:lnTo>
                  <a:lnTo>
                    <a:pt x="158" y="158"/>
                  </a:lnTo>
                  <a:lnTo>
                    <a:pt x="158" y="154"/>
                  </a:lnTo>
                  <a:lnTo>
                    <a:pt x="154" y="154"/>
                  </a:lnTo>
                  <a:lnTo>
                    <a:pt x="154" y="149"/>
                  </a:lnTo>
                  <a:lnTo>
                    <a:pt x="149" y="149"/>
                  </a:lnTo>
                  <a:lnTo>
                    <a:pt x="149" y="144"/>
                  </a:lnTo>
                  <a:lnTo>
                    <a:pt x="144" y="139"/>
                  </a:lnTo>
                  <a:lnTo>
                    <a:pt x="139" y="134"/>
                  </a:lnTo>
                  <a:lnTo>
                    <a:pt x="139" y="130"/>
                  </a:lnTo>
                  <a:lnTo>
                    <a:pt x="134" y="130"/>
                  </a:lnTo>
                  <a:lnTo>
                    <a:pt x="139" y="130"/>
                  </a:lnTo>
                  <a:lnTo>
                    <a:pt x="134" y="130"/>
                  </a:lnTo>
                  <a:lnTo>
                    <a:pt x="134" y="125"/>
                  </a:lnTo>
                  <a:lnTo>
                    <a:pt x="130" y="125"/>
                  </a:lnTo>
                  <a:lnTo>
                    <a:pt x="134" y="125"/>
                  </a:lnTo>
                  <a:lnTo>
                    <a:pt x="134" y="120"/>
                  </a:lnTo>
                  <a:lnTo>
                    <a:pt x="130" y="115"/>
                  </a:lnTo>
                  <a:lnTo>
                    <a:pt x="125" y="110"/>
                  </a:lnTo>
                  <a:lnTo>
                    <a:pt x="125" y="105"/>
                  </a:lnTo>
                  <a:lnTo>
                    <a:pt x="120" y="105"/>
                  </a:lnTo>
                  <a:lnTo>
                    <a:pt x="120" y="101"/>
                  </a:lnTo>
                  <a:lnTo>
                    <a:pt x="115" y="96"/>
                  </a:lnTo>
                  <a:lnTo>
                    <a:pt x="120" y="96"/>
                  </a:lnTo>
                  <a:lnTo>
                    <a:pt x="125" y="91"/>
                  </a:lnTo>
                  <a:lnTo>
                    <a:pt x="130" y="86"/>
                  </a:lnTo>
                  <a:lnTo>
                    <a:pt x="134" y="86"/>
                  </a:lnTo>
                </a:path>
              </a:pathLst>
            </a:custGeom>
            <a:noFill/>
            <a:ln w="7938">
              <a:solidFill>
                <a:srgbClr val="55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4369" y="1674"/>
              <a:ext cx="44" cy="86"/>
            </a:xfrm>
            <a:custGeom>
              <a:avLst/>
              <a:gdLst>
                <a:gd name="T0" fmla="*/ 0 w 44"/>
                <a:gd name="T1" fmla="*/ 86 h 86"/>
                <a:gd name="T2" fmla="*/ 0 w 44"/>
                <a:gd name="T3" fmla="*/ 81 h 86"/>
                <a:gd name="T4" fmla="*/ 5 w 44"/>
                <a:gd name="T5" fmla="*/ 81 h 86"/>
                <a:gd name="T6" fmla="*/ 5 w 44"/>
                <a:gd name="T7" fmla="*/ 77 h 86"/>
                <a:gd name="T8" fmla="*/ 5 w 44"/>
                <a:gd name="T9" fmla="*/ 72 h 86"/>
                <a:gd name="T10" fmla="*/ 10 w 44"/>
                <a:gd name="T11" fmla="*/ 72 h 86"/>
                <a:gd name="T12" fmla="*/ 10 w 44"/>
                <a:gd name="T13" fmla="*/ 67 h 86"/>
                <a:gd name="T14" fmla="*/ 10 w 44"/>
                <a:gd name="T15" fmla="*/ 62 h 86"/>
                <a:gd name="T16" fmla="*/ 10 w 44"/>
                <a:gd name="T17" fmla="*/ 57 h 86"/>
                <a:gd name="T18" fmla="*/ 15 w 44"/>
                <a:gd name="T19" fmla="*/ 53 h 86"/>
                <a:gd name="T20" fmla="*/ 15 w 44"/>
                <a:gd name="T21" fmla="*/ 48 h 86"/>
                <a:gd name="T22" fmla="*/ 15 w 44"/>
                <a:gd name="T23" fmla="*/ 43 h 86"/>
                <a:gd name="T24" fmla="*/ 20 w 44"/>
                <a:gd name="T25" fmla="*/ 43 h 86"/>
                <a:gd name="T26" fmla="*/ 15 w 44"/>
                <a:gd name="T27" fmla="*/ 43 h 86"/>
                <a:gd name="T28" fmla="*/ 15 w 44"/>
                <a:gd name="T29" fmla="*/ 38 h 86"/>
                <a:gd name="T30" fmla="*/ 15 w 44"/>
                <a:gd name="T31" fmla="*/ 33 h 86"/>
                <a:gd name="T32" fmla="*/ 15 w 44"/>
                <a:gd name="T33" fmla="*/ 28 h 86"/>
                <a:gd name="T34" fmla="*/ 15 w 44"/>
                <a:gd name="T35" fmla="*/ 24 h 86"/>
                <a:gd name="T36" fmla="*/ 20 w 44"/>
                <a:gd name="T37" fmla="*/ 24 h 86"/>
                <a:gd name="T38" fmla="*/ 20 w 44"/>
                <a:gd name="T39" fmla="*/ 19 h 86"/>
                <a:gd name="T40" fmla="*/ 15 w 44"/>
                <a:gd name="T41" fmla="*/ 14 h 86"/>
                <a:gd name="T42" fmla="*/ 10 w 44"/>
                <a:gd name="T43" fmla="*/ 14 h 86"/>
                <a:gd name="T44" fmla="*/ 15 w 44"/>
                <a:gd name="T45" fmla="*/ 14 h 86"/>
                <a:gd name="T46" fmla="*/ 15 w 44"/>
                <a:gd name="T47" fmla="*/ 9 h 86"/>
                <a:gd name="T48" fmla="*/ 15 w 44"/>
                <a:gd name="T49" fmla="*/ 4 h 86"/>
                <a:gd name="T50" fmla="*/ 20 w 44"/>
                <a:gd name="T51" fmla="*/ 4 h 86"/>
                <a:gd name="T52" fmla="*/ 20 w 44"/>
                <a:gd name="T53" fmla="*/ 9 h 86"/>
                <a:gd name="T54" fmla="*/ 24 w 44"/>
                <a:gd name="T55" fmla="*/ 9 h 86"/>
                <a:gd name="T56" fmla="*/ 29 w 44"/>
                <a:gd name="T57" fmla="*/ 9 h 86"/>
                <a:gd name="T58" fmla="*/ 29 w 44"/>
                <a:gd name="T59" fmla="*/ 4 h 86"/>
                <a:gd name="T60" fmla="*/ 34 w 44"/>
                <a:gd name="T61" fmla="*/ 4 h 86"/>
                <a:gd name="T62" fmla="*/ 44 w 44"/>
                <a:gd name="T6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86">
                  <a:moveTo>
                    <a:pt x="0" y="86"/>
                  </a:moveTo>
                  <a:lnTo>
                    <a:pt x="0" y="81"/>
                  </a:lnTo>
                  <a:lnTo>
                    <a:pt x="5" y="81"/>
                  </a:lnTo>
                  <a:lnTo>
                    <a:pt x="5" y="77"/>
                  </a:lnTo>
                  <a:lnTo>
                    <a:pt x="5" y="72"/>
                  </a:lnTo>
                  <a:lnTo>
                    <a:pt x="10" y="72"/>
                  </a:lnTo>
                  <a:lnTo>
                    <a:pt x="10" y="67"/>
                  </a:lnTo>
                  <a:lnTo>
                    <a:pt x="10" y="62"/>
                  </a:lnTo>
                  <a:lnTo>
                    <a:pt x="10" y="57"/>
                  </a:lnTo>
                  <a:lnTo>
                    <a:pt x="15" y="53"/>
                  </a:lnTo>
                  <a:lnTo>
                    <a:pt x="15" y="48"/>
                  </a:lnTo>
                  <a:lnTo>
                    <a:pt x="15" y="43"/>
                  </a:lnTo>
                  <a:lnTo>
                    <a:pt x="20" y="43"/>
                  </a:lnTo>
                  <a:lnTo>
                    <a:pt x="15" y="43"/>
                  </a:lnTo>
                  <a:lnTo>
                    <a:pt x="15" y="38"/>
                  </a:lnTo>
                  <a:lnTo>
                    <a:pt x="15" y="33"/>
                  </a:lnTo>
                  <a:lnTo>
                    <a:pt x="15" y="28"/>
                  </a:lnTo>
                  <a:lnTo>
                    <a:pt x="15" y="24"/>
                  </a:lnTo>
                  <a:lnTo>
                    <a:pt x="20" y="24"/>
                  </a:lnTo>
                  <a:lnTo>
                    <a:pt x="20" y="19"/>
                  </a:lnTo>
                  <a:lnTo>
                    <a:pt x="15" y="14"/>
                  </a:lnTo>
                  <a:lnTo>
                    <a:pt x="10" y="14"/>
                  </a:lnTo>
                  <a:lnTo>
                    <a:pt x="15" y="14"/>
                  </a:lnTo>
                  <a:lnTo>
                    <a:pt x="15" y="9"/>
                  </a:lnTo>
                  <a:lnTo>
                    <a:pt x="15" y="4"/>
                  </a:lnTo>
                  <a:lnTo>
                    <a:pt x="20" y="4"/>
                  </a:lnTo>
                  <a:lnTo>
                    <a:pt x="20" y="9"/>
                  </a:lnTo>
                  <a:lnTo>
                    <a:pt x="24" y="9"/>
                  </a:lnTo>
                  <a:lnTo>
                    <a:pt x="29" y="9"/>
                  </a:lnTo>
                  <a:lnTo>
                    <a:pt x="29" y="4"/>
                  </a:lnTo>
                  <a:lnTo>
                    <a:pt x="34" y="4"/>
                  </a:lnTo>
                  <a:lnTo>
                    <a:pt x="44" y="0"/>
                  </a:lnTo>
                </a:path>
              </a:pathLst>
            </a:custGeom>
            <a:noFill/>
            <a:ln w="7938">
              <a:solidFill>
                <a:srgbClr val="55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2252" y="1447"/>
              <a:ext cx="1511" cy="857"/>
            </a:xfrm>
            <a:custGeom>
              <a:avLst/>
              <a:gdLst>
                <a:gd name="T0" fmla="*/ 313 w 1511"/>
                <a:gd name="T1" fmla="*/ 5 h 857"/>
                <a:gd name="T2" fmla="*/ 390 w 1511"/>
                <a:gd name="T3" fmla="*/ 15 h 857"/>
                <a:gd name="T4" fmla="*/ 462 w 1511"/>
                <a:gd name="T5" fmla="*/ 20 h 857"/>
                <a:gd name="T6" fmla="*/ 544 w 1511"/>
                <a:gd name="T7" fmla="*/ 34 h 857"/>
                <a:gd name="T8" fmla="*/ 616 w 1511"/>
                <a:gd name="T9" fmla="*/ 39 h 857"/>
                <a:gd name="T10" fmla="*/ 684 w 1511"/>
                <a:gd name="T11" fmla="*/ 49 h 857"/>
                <a:gd name="T12" fmla="*/ 761 w 1511"/>
                <a:gd name="T13" fmla="*/ 63 h 857"/>
                <a:gd name="T14" fmla="*/ 842 w 1511"/>
                <a:gd name="T15" fmla="*/ 101 h 857"/>
                <a:gd name="T16" fmla="*/ 890 w 1511"/>
                <a:gd name="T17" fmla="*/ 164 h 857"/>
                <a:gd name="T18" fmla="*/ 934 w 1511"/>
                <a:gd name="T19" fmla="*/ 222 h 857"/>
                <a:gd name="T20" fmla="*/ 1006 w 1511"/>
                <a:gd name="T21" fmla="*/ 323 h 857"/>
                <a:gd name="T22" fmla="*/ 1083 w 1511"/>
                <a:gd name="T23" fmla="*/ 337 h 857"/>
                <a:gd name="T24" fmla="*/ 1179 w 1511"/>
                <a:gd name="T25" fmla="*/ 308 h 857"/>
                <a:gd name="T26" fmla="*/ 1247 w 1511"/>
                <a:gd name="T27" fmla="*/ 328 h 857"/>
                <a:gd name="T28" fmla="*/ 1314 w 1511"/>
                <a:gd name="T29" fmla="*/ 357 h 857"/>
                <a:gd name="T30" fmla="*/ 1391 w 1511"/>
                <a:gd name="T31" fmla="*/ 429 h 857"/>
                <a:gd name="T32" fmla="*/ 1477 w 1511"/>
                <a:gd name="T33" fmla="*/ 506 h 857"/>
                <a:gd name="T34" fmla="*/ 1497 w 1511"/>
                <a:gd name="T35" fmla="*/ 578 h 857"/>
                <a:gd name="T36" fmla="*/ 1453 w 1511"/>
                <a:gd name="T37" fmla="*/ 612 h 857"/>
                <a:gd name="T38" fmla="*/ 1396 w 1511"/>
                <a:gd name="T39" fmla="*/ 583 h 857"/>
                <a:gd name="T40" fmla="*/ 1357 w 1511"/>
                <a:gd name="T41" fmla="*/ 549 h 857"/>
                <a:gd name="T42" fmla="*/ 1290 w 1511"/>
                <a:gd name="T43" fmla="*/ 525 h 857"/>
                <a:gd name="T44" fmla="*/ 1227 w 1511"/>
                <a:gd name="T45" fmla="*/ 506 h 857"/>
                <a:gd name="T46" fmla="*/ 1145 w 1511"/>
                <a:gd name="T47" fmla="*/ 477 h 857"/>
                <a:gd name="T48" fmla="*/ 1088 w 1511"/>
                <a:gd name="T49" fmla="*/ 448 h 857"/>
                <a:gd name="T50" fmla="*/ 1030 w 1511"/>
                <a:gd name="T51" fmla="*/ 429 h 857"/>
                <a:gd name="T52" fmla="*/ 948 w 1511"/>
                <a:gd name="T53" fmla="*/ 414 h 857"/>
                <a:gd name="T54" fmla="*/ 948 w 1511"/>
                <a:gd name="T55" fmla="*/ 477 h 857"/>
                <a:gd name="T56" fmla="*/ 992 w 1511"/>
                <a:gd name="T57" fmla="*/ 525 h 857"/>
                <a:gd name="T58" fmla="*/ 1016 w 1511"/>
                <a:gd name="T59" fmla="*/ 583 h 857"/>
                <a:gd name="T60" fmla="*/ 1044 w 1511"/>
                <a:gd name="T61" fmla="*/ 631 h 857"/>
                <a:gd name="T62" fmla="*/ 1097 w 1511"/>
                <a:gd name="T63" fmla="*/ 626 h 857"/>
                <a:gd name="T64" fmla="*/ 1170 w 1511"/>
                <a:gd name="T65" fmla="*/ 645 h 857"/>
                <a:gd name="T66" fmla="*/ 1170 w 1511"/>
                <a:gd name="T67" fmla="*/ 693 h 857"/>
                <a:gd name="T68" fmla="*/ 1112 w 1511"/>
                <a:gd name="T69" fmla="*/ 722 h 857"/>
                <a:gd name="T70" fmla="*/ 1020 w 1511"/>
                <a:gd name="T71" fmla="*/ 708 h 857"/>
                <a:gd name="T72" fmla="*/ 881 w 1511"/>
                <a:gd name="T73" fmla="*/ 693 h 857"/>
                <a:gd name="T74" fmla="*/ 809 w 1511"/>
                <a:gd name="T75" fmla="*/ 766 h 857"/>
                <a:gd name="T76" fmla="*/ 780 w 1511"/>
                <a:gd name="T77" fmla="*/ 847 h 857"/>
                <a:gd name="T78" fmla="*/ 717 w 1511"/>
                <a:gd name="T79" fmla="*/ 833 h 857"/>
                <a:gd name="T80" fmla="*/ 645 w 1511"/>
                <a:gd name="T81" fmla="*/ 823 h 857"/>
                <a:gd name="T82" fmla="*/ 631 w 1511"/>
                <a:gd name="T83" fmla="*/ 761 h 857"/>
                <a:gd name="T84" fmla="*/ 607 w 1511"/>
                <a:gd name="T85" fmla="*/ 703 h 857"/>
                <a:gd name="T86" fmla="*/ 549 w 1511"/>
                <a:gd name="T87" fmla="*/ 669 h 857"/>
                <a:gd name="T88" fmla="*/ 448 w 1511"/>
                <a:gd name="T89" fmla="*/ 689 h 857"/>
                <a:gd name="T90" fmla="*/ 390 w 1511"/>
                <a:gd name="T91" fmla="*/ 669 h 857"/>
                <a:gd name="T92" fmla="*/ 332 w 1511"/>
                <a:gd name="T93" fmla="*/ 616 h 857"/>
                <a:gd name="T94" fmla="*/ 279 w 1511"/>
                <a:gd name="T95" fmla="*/ 588 h 857"/>
                <a:gd name="T96" fmla="*/ 251 w 1511"/>
                <a:gd name="T97" fmla="*/ 539 h 857"/>
                <a:gd name="T98" fmla="*/ 178 w 1511"/>
                <a:gd name="T99" fmla="*/ 515 h 857"/>
                <a:gd name="T100" fmla="*/ 101 w 1511"/>
                <a:gd name="T101" fmla="*/ 501 h 857"/>
                <a:gd name="T102" fmla="*/ 39 w 1511"/>
                <a:gd name="T103" fmla="*/ 453 h 857"/>
                <a:gd name="T104" fmla="*/ 39 w 1511"/>
                <a:gd name="T105" fmla="*/ 381 h 857"/>
                <a:gd name="T106" fmla="*/ 92 w 1511"/>
                <a:gd name="T107" fmla="*/ 323 h 857"/>
                <a:gd name="T108" fmla="*/ 121 w 1511"/>
                <a:gd name="T109" fmla="*/ 284 h 857"/>
                <a:gd name="T110" fmla="*/ 106 w 1511"/>
                <a:gd name="T111" fmla="*/ 246 h 857"/>
                <a:gd name="T112" fmla="*/ 49 w 1511"/>
                <a:gd name="T113" fmla="*/ 227 h 857"/>
                <a:gd name="T114" fmla="*/ 10 w 1511"/>
                <a:gd name="T115" fmla="*/ 174 h 857"/>
                <a:gd name="T116" fmla="*/ 73 w 1511"/>
                <a:gd name="T117" fmla="*/ 121 h 857"/>
                <a:gd name="T118" fmla="*/ 49 w 1511"/>
                <a:gd name="T119" fmla="*/ 68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11" h="857">
                  <a:moveTo>
                    <a:pt x="251" y="0"/>
                  </a:moveTo>
                  <a:lnTo>
                    <a:pt x="251" y="5"/>
                  </a:lnTo>
                  <a:lnTo>
                    <a:pt x="255" y="5"/>
                  </a:lnTo>
                  <a:lnTo>
                    <a:pt x="255" y="10"/>
                  </a:lnTo>
                  <a:lnTo>
                    <a:pt x="260" y="10"/>
                  </a:lnTo>
                  <a:lnTo>
                    <a:pt x="265" y="10"/>
                  </a:lnTo>
                  <a:lnTo>
                    <a:pt x="270" y="10"/>
                  </a:lnTo>
                  <a:lnTo>
                    <a:pt x="275" y="10"/>
                  </a:lnTo>
                  <a:lnTo>
                    <a:pt x="279" y="10"/>
                  </a:lnTo>
                  <a:lnTo>
                    <a:pt x="284" y="10"/>
                  </a:lnTo>
                  <a:lnTo>
                    <a:pt x="289" y="10"/>
                  </a:lnTo>
                  <a:lnTo>
                    <a:pt x="294" y="10"/>
                  </a:lnTo>
                  <a:lnTo>
                    <a:pt x="294" y="5"/>
                  </a:lnTo>
                  <a:lnTo>
                    <a:pt x="299" y="5"/>
                  </a:lnTo>
                  <a:lnTo>
                    <a:pt x="304" y="5"/>
                  </a:lnTo>
                  <a:lnTo>
                    <a:pt x="308" y="5"/>
                  </a:lnTo>
                  <a:lnTo>
                    <a:pt x="313" y="5"/>
                  </a:lnTo>
                  <a:lnTo>
                    <a:pt x="318" y="5"/>
                  </a:lnTo>
                  <a:lnTo>
                    <a:pt x="323" y="5"/>
                  </a:lnTo>
                  <a:lnTo>
                    <a:pt x="328" y="5"/>
                  </a:lnTo>
                  <a:lnTo>
                    <a:pt x="332" y="5"/>
                  </a:lnTo>
                  <a:lnTo>
                    <a:pt x="337" y="5"/>
                  </a:lnTo>
                  <a:lnTo>
                    <a:pt x="342" y="5"/>
                  </a:lnTo>
                  <a:lnTo>
                    <a:pt x="347" y="5"/>
                  </a:lnTo>
                  <a:lnTo>
                    <a:pt x="352" y="5"/>
                  </a:lnTo>
                  <a:lnTo>
                    <a:pt x="356" y="5"/>
                  </a:lnTo>
                  <a:lnTo>
                    <a:pt x="361" y="5"/>
                  </a:lnTo>
                  <a:lnTo>
                    <a:pt x="366" y="10"/>
                  </a:lnTo>
                  <a:lnTo>
                    <a:pt x="371" y="10"/>
                  </a:lnTo>
                  <a:lnTo>
                    <a:pt x="376" y="10"/>
                  </a:lnTo>
                  <a:lnTo>
                    <a:pt x="380" y="10"/>
                  </a:lnTo>
                  <a:lnTo>
                    <a:pt x="385" y="10"/>
                  </a:lnTo>
                  <a:lnTo>
                    <a:pt x="390" y="10"/>
                  </a:lnTo>
                  <a:lnTo>
                    <a:pt x="390" y="15"/>
                  </a:lnTo>
                  <a:lnTo>
                    <a:pt x="395" y="15"/>
                  </a:lnTo>
                  <a:lnTo>
                    <a:pt x="400" y="15"/>
                  </a:lnTo>
                  <a:lnTo>
                    <a:pt x="405" y="20"/>
                  </a:lnTo>
                  <a:lnTo>
                    <a:pt x="409" y="20"/>
                  </a:lnTo>
                  <a:lnTo>
                    <a:pt x="414" y="20"/>
                  </a:lnTo>
                  <a:lnTo>
                    <a:pt x="419" y="20"/>
                  </a:lnTo>
                  <a:lnTo>
                    <a:pt x="424" y="20"/>
                  </a:lnTo>
                  <a:lnTo>
                    <a:pt x="429" y="20"/>
                  </a:lnTo>
                  <a:lnTo>
                    <a:pt x="429" y="24"/>
                  </a:lnTo>
                  <a:lnTo>
                    <a:pt x="433" y="24"/>
                  </a:lnTo>
                  <a:lnTo>
                    <a:pt x="438" y="24"/>
                  </a:lnTo>
                  <a:lnTo>
                    <a:pt x="438" y="20"/>
                  </a:lnTo>
                  <a:lnTo>
                    <a:pt x="443" y="20"/>
                  </a:lnTo>
                  <a:lnTo>
                    <a:pt x="448" y="20"/>
                  </a:lnTo>
                  <a:lnTo>
                    <a:pt x="453" y="20"/>
                  </a:lnTo>
                  <a:lnTo>
                    <a:pt x="457" y="20"/>
                  </a:lnTo>
                  <a:lnTo>
                    <a:pt x="462" y="20"/>
                  </a:lnTo>
                  <a:lnTo>
                    <a:pt x="467" y="20"/>
                  </a:lnTo>
                  <a:lnTo>
                    <a:pt x="472" y="20"/>
                  </a:lnTo>
                  <a:lnTo>
                    <a:pt x="477" y="20"/>
                  </a:lnTo>
                  <a:lnTo>
                    <a:pt x="482" y="20"/>
                  </a:lnTo>
                  <a:lnTo>
                    <a:pt x="491" y="20"/>
                  </a:lnTo>
                  <a:lnTo>
                    <a:pt x="491" y="24"/>
                  </a:lnTo>
                  <a:lnTo>
                    <a:pt x="496" y="24"/>
                  </a:lnTo>
                  <a:lnTo>
                    <a:pt x="501" y="24"/>
                  </a:lnTo>
                  <a:lnTo>
                    <a:pt x="506" y="24"/>
                  </a:lnTo>
                  <a:lnTo>
                    <a:pt x="510" y="24"/>
                  </a:lnTo>
                  <a:lnTo>
                    <a:pt x="515" y="29"/>
                  </a:lnTo>
                  <a:lnTo>
                    <a:pt x="520" y="29"/>
                  </a:lnTo>
                  <a:lnTo>
                    <a:pt x="525" y="29"/>
                  </a:lnTo>
                  <a:lnTo>
                    <a:pt x="530" y="29"/>
                  </a:lnTo>
                  <a:lnTo>
                    <a:pt x="534" y="29"/>
                  </a:lnTo>
                  <a:lnTo>
                    <a:pt x="539" y="29"/>
                  </a:lnTo>
                  <a:lnTo>
                    <a:pt x="544" y="34"/>
                  </a:lnTo>
                  <a:lnTo>
                    <a:pt x="549" y="34"/>
                  </a:lnTo>
                  <a:lnTo>
                    <a:pt x="554" y="34"/>
                  </a:lnTo>
                  <a:lnTo>
                    <a:pt x="559" y="34"/>
                  </a:lnTo>
                  <a:lnTo>
                    <a:pt x="563" y="34"/>
                  </a:lnTo>
                  <a:lnTo>
                    <a:pt x="568" y="39"/>
                  </a:lnTo>
                  <a:lnTo>
                    <a:pt x="573" y="39"/>
                  </a:lnTo>
                  <a:lnTo>
                    <a:pt x="578" y="39"/>
                  </a:lnTo>
                  <a:lnTo>
                    <a:pt x="583" y="39"/>
                  </a:lnTo>
                  <a:lnTo>
                    <a:pt x="587" y="39"/>
                  </a:lnTo>
                  <a:lnTo>
                    <a:pt x="592" y="39"/>
                  </a:lnTo>
                  <a:lnTo>
                    <a:pt x="597" y="34"/>
                  </a:lnTo>
                  <a:lnTo>
                    <a:pt x="602" y="34"/>
                  </a:lnTo>
                  <a:lnTo>
                    <a:pt x="602" y="39"/>
                  </a:lnTo>
                  <a:lnTo>
                    <a:pt x="607" y="34"/>
                  </a:lnTo>
                  <a:lnTo>
                    <a:pt x="607" y="39"/>
                  </a:lnTo>
                  <a:lnTo>
                    <a:pt x="611" y="39"/>
                  </a:lnTo>
                  <a:lnTo>
                    <a:pt x="616" y="39"/>
                  </a:lnTo>
                  <a:lnTo>
                    <a:pt x="616" y="34"/>
                  </a:lnTo>
                  <a:lnTo>
                    <a:pt x="621" y="34"/>
                  </a:lnTo>
                  <a:lnTo>
                    <a:pt x="626" y="34"/>
                  </a:lnTo>
                  <a:lnTo>
                    <a:pt x="631" y="34"/>
                  </a:lnTo>
                  <a:lnTo>
                    <a:pt x="635" y="34"/>
                  </a:lnTo>
                  <a:lnTo>
                    <a:pt x="635" y="39"/>
                  </a:lnTo>
                  <a:lnTo>
                    <a:pt x="635" y="44"/>
                  </a:lnTo>
                  <a:lnTo>
                    <a:pt x="640" y="44"/>
                  </a:lnTo>
                  <a:lnTo>
                    <a:pt x="640" y="49"/>
                  </a:lnTo>
                  <a:lnTo>
                    <a:pt x="640" y="53"/>
                  </a:lnTo>
                  <a:lnTo>
                    <a:pt x="645" y="58"/>
                  </a:lnTo>
                  <a:lnTo>
                    <a:pt x="655" y="53"/>
                  </a:lnTo>
                  <a:lnTo>
                    <a:pt x="660" y="53"/>
                  </a:lnTo>
                  <a:lnTo>
                    <a:pt x="669" y="53"/>
                  </a:lnTo>
                  <a:lnTo>
                    <a:pt x="674" y="49"/>
                  </a:lnTo>
                  <a:lnTo>
                    <a:pt x="679" y="49"/>
                  </a:lnTo>
                  <a:lnTo>
                    <a:pt x="684" y="49"/>
                  </a:lnTo>
                  <a:lnTo>
                    <a:pt x="688" y="49"/>
                  </a:lnTo>
                  <a:lnTo>
                    <a:pt x="693" y="49"/>
                  </a:lnTo>
                  <a:lnTo>
                    <a:pt x="698" y="49"/>
                  </a:lnTo>
                  <a:lnTo>
                    <a:pt x="698" y="44"/>
                  </a:lnTo>
                  <a:lnTo>
                    <a:pt x="703" y="44"/>
                  </a:lnTo>
                  <a:lnTo>
                    <a:pt x="703" y="49"/>
                  </a:lnTo>
                  <a:lnTo>
                    <a:pt x="708" y="49"/>
                  </a:lnTo>
                  <a:lnTo>
                    <a:pt x="712" y="49"/>
                  </a:lnTo>
                  <a:lnTo>
                    <a:pt x="717" y="49"/>
                  </a:lnTo>
                  <a:lnTo>
                    <a:pt x="722" y="49"/>
                  </a:lnTo>
                  <a:lnTo>
                    <a:pt x="732" y="53"/>
                  </a:lnTo>
                  <a:lnTo>
                    <a:pt x="737" y="53"/>
                  </a:lnTo>
                  <a:lnTo>
                    <a:pt x="741" y="53"/>
                  </a:lnTo>
                  <a:lnTo>
                    <a:pt x="746" y="58"/>
                  </a:lnTo>
                  <a:lnTo>
                    <a:pt x="751" y="58"/>
                  </a:lnTo>
                  <a:lnTo>
                    <a:pt x="756" y="63"/>
                  </a:lnTo>
                  <a:lnTo>
                    <a:pt x="761" y="63"/>
                  </a:lnTo>
                  <a:lnTo>
                    <a:pt x="765" y="63"/>
                  </a:lnTo>
                  <a:lnTo>
                    <a:pt x="770" y="68"/>
                  </a:lnTo>
                  <a:lnTo>
                    <a:pt x="775" y="68"/>
                  </a:lnTo>
                  <a:lnTo>
                    <a:pt x="780" y="73"/>
                  </a:lnTo>
                  <a:lnTo>
                    <a:pt x="785" y="73"/>
                  </a:lnTo>
                  <a:lnTo>
                    <a:pt x="789" y="73"/>
                  </a:lnTo>
                  <a:lnTo>
                    <a:pt x="794" y="77"/>
                  </a:lnTo>
                  <a:lnTo>
                    <a:pt x="799" y="77"/>
                  </a:lnTo>
                  <a:lnTo>
                    <a:pt x="804" y="82"/>
                  </a:lnTo>
                  <a:lnTo>
                    <a:pt x="809" y="82"/>
                  </a:lnTo>
                  <a:lnTo>
                    <a:pt x="813" y="87"/>
                  </a:lnTo>
                  <a:lnTo>
                    <a:pt x="818" y="92"/>
                  </a:lnTo>
                  <a:lnTo>
                    <a:pt x="823" y="92"/>
                  </a:lnTo>
                  <a:lnTo>
                    <a:pt x="828" y="97"/>
                  </a:lnTo>
                  <a:lnTo>
                    <a:pt x="833" y="101"/>
                  </a:lnTo>
                  <a:lnTo>
                    <a:pt x="838" y="101"/>
                  </a:lnTo>
                  <a:lnTo>
                    <a:pt x="842" y="101"/>
                  </a:lnTo>
                  <a:lnTo>
                    <a:pt x="842" y="106"/>
                  </a:lnTo>
                  <a:lnTo>
                    <a:pt x="847" y="111"/>
                  </a:lnTo>
                  <a:lnTo>
                    <a:pt x="847" y="116"/>
                  </a:lnTo>
                  <a:lnTo>
                    <a:pt x="852" y="116"/>
                  </a:lnTo>
                  <a:lnTo>
                    <a:pt x="852" y="121"/>
                  </a:lnTo>
                  <a:lnTo>
                    <a:pt x="857" y="121"/>
                  </a:lnTo>
                  <a:lnTo>
                    <a:pt x="857" y="126"/>
                  </a:lnTo>
                  <a:lnTo>
                    <a:pt x="862" y="126"/>
                  </a:lnTo>
                  <a:lnTo>
                    <a:pt x="866" y="130"/>
                  </a:lnTo>
                  <a:lnTo>
                    <a:pt x="871" y="135"/>
                  </a:lnTo>
                  <a:lnTo>
                    <a:pt x="876" y="140"/>
                  </a:lnTo>
                  <a:lnTo>
                    <a:pt x="876" y="145"/>
                  </a:lnTo>
                  <a:lnTo>
                    <a:pt x="881" y="145"/>
                  </a:lnTo>
                  <a:lnTo>
                    <a:pt x="881" y="150"/>
                  </a:lnTo>
                  <a:lnTo>
                    <a:pt x="886" y="154"/>
                  </a:lnTo>
                  <a:lnTo>
                    <a:pt x="886" y="159"/>
                  </a:lnTo>
                  <a:lnTo>
                    <a:pt x="890" y="164"/>
                  </a:lnTo>
                  <a:lnTo>
                    <a:pt x="895" y="164"/>
                  </a:lnTo>
                  <a:lnTo>
                    <a:pt x="895" y="169"/>
                  </a:lnTo>
                  <a:lnTo>
                    <a:pt x="900" y="169"/>
                  </a:lnTo>
                  <a:lnTo>
                    <a:pt x="900" y="174"/>
                  </a:lnTo>
                  <a:lnTo>
                    <a:pt x="900" y="178"/>
                  </a:lnTo>
                  <a:lnTo>
                    <a:pt x="905" y="178"/>
                  </a:lnTo>
                  <a:lnTo>
                    <a:pt x="905" y="183"/>
                  </a:lnTo>
                  <a:lnTo>
                    <a:pt x="910" y="183"/>
                  </a:lnTo>
                  <a:lnTo>
                    <a:pt x="915" y="188"/>
                  </a:lnTo>
                  <a:lnTo>
                    <a:pt x="915" y="193"/>
                  </a:lnTo>
                  <a:lnTo>
                    <a:pt x="915" y="198"/>
                  </a:lnTo>
                  <a:lnTo>
                    <a:pt x="919" y="203"/>
                  </a:lnTo>
                  <a:lnTo>
                    <a:pt x="924" y="207"/>
                  </a:lnTo>
                  <a:lnTo>
                    <a:pt x="924" y="212"/>
                  </a:lnTo>
                  <a:lnTo>
                    <a:pt x="929" y="212"/>
                  </a:lnTo>
                  <a:lnTo>
                    <a:pt x="929" y="217"/>
                  </a:lnTo>
                  <a:lnTo>
                    <a:pt x="934" y="222"/>
                  </a:lnTo>
                  <a:lnTo>
                    <a:pt x="934" y="227"/>
                  </a:lnTo>
                  <a:lnTo>
                    <a:pt x="939" y="227"/>
                  </a:lnTo>
                  <a:lnTo>
                    <a:pt x="939" y="231"/>
                  </a:lnTo>
                  <a:lnTo>
                    <a:pt x="943" y="236"/>
                  </a:lnTo>
                  <a:lnTo>
                    <a:pt x="948" y="241"/>
                  </a:lnTo>
                  <a:lnTo>
                    <a:pt x="953" y="246"/>
                  </a:lnTo>
                  <a:lnTo>
                    <a:pt x="953" y="255"/>
                  </a:lnTo>
                  <a:lnTo>
                    <a:pt x="958" y="260"/>
                  </a:lnTo>
                  <a:lnTo>
                    <a:pt x="958" y="265"/>
                  </a:lnTo>
                  <a:lnTo>
                    <a:pt x="967" y="280"/>
                  </a:lnTo>
                  <a:lnTo>
                    <a:pt x="972" y="284"/>
                  </a:lnTo>
                  <a:lnTo>
                    <a:pt x="977" y="294"/>
                  </a:lnTo>
                  <a:lnTo>
                    <a:pt x="982" y="299"/>
                  </a:lnTo>
                  <a:lnTo>
                    <a:pt x="992" y="313"/>
                  </a:lnTo>
                  <a:lnTo>
                    <a:pt x="996" y="318"/>
                  </a:lnTo>
                  <a:lnTo>
                    <a:pt x="1001" y="318"/>
                  </a:lnTo>
                  <a:lnTo>
                    <a:pt x="1006" y="323"/>
                  </a:lnTo>
                  <a:lnTo>
                    <a:pt x="1006" y="328"/>
                  </a:lnTo>
                  <a:lnTo>
                    <a:pt x="1011" y="328"/>
                  </a:lnTo>
                  <a:lnTo>
                    <a:pt x="1016" y="332"/>
                  </a:lnTo>
                  <a:lnTo>
                    <a:pt x="1025" y="342"/>
                  </a:lnTo>
                  <a:lnTo>
                    <a:pt x="1030" y="342"/>
                  </a:lnTo>
                  <a:lnTo>
                    <a:pt x="1035" y="342"/>
                  </a:lnTo>
                  <a:lnTo>
                    <a:pt x="1040" y="347"/>
                  </a:lnTo>
                  <a:lnTo>
                    <a:pt x="1044" y="347"/>
                  </a:lnTo>
                  <a:lnTo>
                    <a:pt x="1049" y="347"/>
                  </a:lnTo>
                  <a:lnTo>
                    <a:pt x="1054" y="347"/>
                  </a:lnTo>
                  <a:lnTo>
                    <a:pt x="1059" y="347"/>
                  </a:lnTo>
                  <a:lnTo>
                    <a:pt x="1064" y="347"/>
                  </a:lnTo>
                  <a:lnTo>
                    <a:pt x="1064" y="342"/>
                  </a:lnTo>
                  <a:lnTo>
                    <a:pt x="1068" y="342"/>
                  </a:lnTo>
                  <a:lnTo>
                    <a:pt x="1073" y="342"/>
                  </a:lnTo>
                  <a:lnTo>
                    <a:pt x="1078" y="342"/>
                  </a:lnTo>
                  <a:lnTo>
                    <a:pt x="1083" y="337"/>
                  </a:lnTo>
                  <a:lnTo>
                    <a:pt x="1088" y="337"/>
                  </a:lnTo>
                  <a:lnTo>
                    <a:pt x="1093" y="337"/>
                  </a:lnTo>
                  <a:lnTo>
                    <a:pt x="1093" y="332"/>
                  </a:lnTo>
                  <a:lnTo>
                    <a:pt x="1102" y="332"/>
                  </a:lnTo>
                  <a:lnTo>
                    <a:pt x="1107" y="328"/>
                  </a:lnTo>
                  <a:lnTo>
                    <a:pt x="1112" y="328"/>
                  </a:lnTo>
                  <a:lnTo>
                    <a:pt x="1121" y="323"/>
                  </a:lnTo>
                  <a:lnTo>
                    <a:pt x="1126" y="318"/>
                  </a:lnTo>
                  <a:lnTo>
                    <a:pt x="1136" y="318"/>
                  </a:lnTo>
                  <a:lnTo>
                    <a:pt x="1141" y="313"/>
                  </a:lnTo>
                  <a:lnTo>
                    <a:pt x="1145" y="313"/>
                  </a:lnTo>
                  <a:lnTo>
                    <a:pt x="1150" y="313"/>
                  </a:lnTo>
                  <a:lnTo>
                    <a:pt x="1155" y="313"/>
                  </a:lnTo>
                  <a:lnTo>
                    <a:pt x="1160" y="313"/>
                  </a:lnTo>
                  <a:lnTo>
                    <a:pt x="1165" y="313"/>
                  </a:lnTo>
                  <a:lnTo>
                    <a:pt x="1170" y="308"/>
                  </a:lnTo>
                  <a:lnTo>
                    <a:pt x="1179" y="308"/>
                  </a:lnTo>
                  <a:lnTo>
                    <a:pt x="1184" y="304"/>
                  </a:lnTo>
                  <a:lnTo>
                    <a:pt x="1189" y="304"/>
                  </a:lnTo>
                  <a:lnTo>
                    <a:pt x="1189" y="308"/>
                  </a:lnTo>
                  <a:lnTo>
                    <a:pt x="1194" y="308"/>
                  </a:lnTo>
                  <a:lnTo>
                    <a:pt x="1194" y="313"/>
                  </a:lnTo>
                  <a:lnTo>
                    <a:pt x="1198" y="313"/>
                  </a:lnTo>
                  <a:lnTo>
                    <a:pt x="1198" y="318"/>
                  </a:lnTo>
                  <a:lnTo>
                    <a:pt x="1203" y="318"/>
                  </a:lnTo>
                  <a:lnTo>
                    <a:pt x="1208" y="318"/>
                  </a:lnTo>
                  <a:lnTo>
                    <a:pt x="1213" y="323"/>
                  </a:lnTo>
                  <a:lnTo>
                    <a:pt x="1218" y="323"/>
                  </a:lnTo>
                  <a:lnTo>
                    <a:pt x="1222" y="328"/>
                  </a:lnTo>
                  <a:lnTo>
                    <a:pt x="1227" y="328"/>
                  </a:lnTo>
                  <a:lnTo>
                    <a:pt x="1232" y="332"/>
                  </a:lnTo>
                  <a:lnTo>
                    <a:pt x="1237" y="332"/>
                  </a:lnTo>
                  <a:lnTo>
                    <a:pt x="1242" y="332"/>
                  </a:lnTo>
                  <a:lnTo>
                    <a:pt x="1247" y="328"/>
                  </a:lnTo>
                  <a:lnTo>
                    <a:pt x="1251" y="328"/>
                  </a:lnTo>
                  <a:lnTo>
                    <a:pt x="1256" y="328"/>
                  </a:lnTo>
                  <a:lnTo>
                    <a:pt x="1256" y="323"/>
                  </a:lnTo>
                  <a:lnTo>
                    <a:pt x="1261" y="323"/>
                  </a:lnTo>
                  <a:lnTo>
                    <a:pt x="1261" y="328"/>
                  </a:lnTo>
                  <a:lnTo>
                    <a:pt x="1266" y="328"/>
                  </a:lnTo>
                  <a:lnTo>
                    <a:pt x="1266" y="323"/>
                  </a:lnTo>
                  <a:lnTo>
                    <a:pt x="1271" y="323"/>
                  </a:lnTo>
                  <a:lnTo>
                    <a:pt x="1275" y="328"/>
                  </a:lnTo>
                  <a:lnTo>
                    <a:pt x="1280" y="332"/>
                  </a:lnTo>
                  <a:lnTo>
                    <a:pt x="1280" y="337"/>
                  </a:lnTo>
                  <a:lnTo>
                    <a:pt x="1285" y="337"/>
                  </a:lnTo>
                  <a:lnTo>
                    <a:pt x="1295" y="342"/>
                  </a:lnTo>
                  <a:lnTo>
                    <a:pt x="1299" y="347"/>
                  </a:lnTo>
                  <a:lnTo>
                    <a:pt x="1304" y="352"/>
                  </a:lnTo>
                  <a:lnTo>
                    <a:pt x="1309" y="357"/>
                  </a:lnTo>
                  <a:lnTo>
                    <a:pt x="1314" y="357"/>
                  </a:lnTo>
                  <a:lnTo>
                    <a:pt x="1319" y="361"/>
                  </a:lnTo>
                  <a:lnTo>
                    <a:pt x="1323" y="361"/>
                  </a:lnTo>
                  <a:lnTo>
                    <a:pt x="1328" y="361"/>
                  </a:lnTo>
                  <a:lnTo>
                    <a:pt x="1328" y="366"/>
                  </a:lnTo>
                  <a:lnTo>
                    <a:pt x="1333" y="366"/>
                  </a:lnTo>
                  <a:lnTo>
                    <a:pt x="1338" y="371"/>
                  </a:lnTo>
                  <a:lnTo>
                    <a:pt x="1343" y="371"/>
                  </a:lnTo>
                  <a:lnTo>
                    <a:pt x="1348" y="376"/>
                  </a:lnTo>
                  <a:lnTo>
                    <a:pt x="1352" y="381"/>
                  </a:lnTo>
                  <a:lnTo>
                    <a:pt x="1357" y="381"/>
                  </a:lnTo>
                  <a:lnTo>
                    <a:pt x="1362" y="390"/>
                  </a:lnTo>
                  <a:lnTo>
                    <a:pt x="1367" y="395"/>
                  </a:lnTo>
                  <a:lnTo>
                    <a:pt x="1372" y="400"/>
                  </a:lnTo>
                  <a:lnTo>
                    <a:pt x="1376" y="409"/>
                  </a:lnTo>
                  <a:lnTo>
                    <a:pt x="1381" y="419"/>
                  </a:lnTo>
                  <a:lnTo>
                    <a:pt x="1386" y="424"/>
                  </a:lnTo>
                  <a:lnTo>
                    <a:pt x="1391" y="429"/>
                  </a:lnTo>
                  <a:lnTo>
                    <a:pt x="1396" y="429"/>
                  </a:lnTo>
                  <a:lnTo>
                    <a:pt x="1400" y="434"/>
                  </a:lnTo>
                  <a:lnTo>
                    <a:pt x="1400" y="438"/>
                  </a:lnTo>
                  <a:lnTo>
                    <a:pt x="1405" y="443"/>
                  </a:lnTo>
                  <a:lnTo>
                    <a:pt x="1415" y="453"/>
                  </a:lnTo>
                  <a:lnTo>
                    <a:pt x="1420" y="458"/>
                  </a:lnTo>
                  <a:lnTo>
                    <a:pt x="1425" y="462"/>
                  </a:lnTo>
                  <a:lnTo>
                    <a:pt x="1429" y="467"/>
                  </a:lnTo>
                  <a:lnTo>
                    <a:pt x="1429" y="472"/>
                  </a:lnTo>
                  <a:lnTo>
                    <a:pt x="1434" y="472"/>
                  </a:lnTo>
                  <a:lnTo>
                    <a:pt x="1439" y="477"/>
                  </a:lnTo>
                  <a:lnTo>
                    <a:pt x="1444" y="482"/>
                  </a:lnTo>
                  <a:lnTo>
                    <a:pt x="1449" y="482"/>
                  </a:lnTo>
                  <a:lnTo>
                    <a:pt x="1453" y="486"/>
                  </a:lnTo>
                  <a:lnTo>
                    <a:pt x="1458" y="491"/>
                  </a:lnTo>
                  <a:lnTo>
                    <a:pt x="1468" y="496"/>
                  </a:lnTo>
                  <a:lnTo>
                    <a:pt x="1477" y="506"/>
                  </a:lnTo>
                  <a:lnTo>
                    <a:pt x="1482" y="506"/>
                  </a:lnTo>
                  <a:lnTo>
                    <a:pt x="1487" y="511"/>
                  </a:lnTo>
                  <a:lnTo>
                    <a:pt x="1492" y="511"/>
                  </a:lnTo>
                  <a:lnTo>
                    <a:pt x="1492" y="515"/>
                  </a:lnTo>
                  <a:lnTo>
                    <a:pt x="1501" y="520"/>
                  </a:lnTo>
                  <a:lnTo>
                    <a:pt x="1506" y="520"/>
                  </a:lnTo>
                  <a:lnTo>
                    <a:pt x="1506" y="525"/>
                  </a:lnTo>
                  <a:lnTo>
                    <a:pt x="1506" y="530"/>
                  </a:lnTo>
                  <a:lnTo>
                    <a:pt x="1506" y="535"/>
                  </a:lnTo>
                  <a:lnTo>
                    <a:pt x="1506" y="539"/>
                  </a:lnTo>
                  <a:lnTo>
                    <a:pt x="1511" y="549"/>
                  </a:lnTo>
                  <a:lnTo>
                    <a:pt x="1511" y="554"/>
                  </a:lnTo>
                  <a:lnTo>
                    <a:pt x="1511" y="568"/>
                  </a:lnTo>
                  <a:lnTo>
                    <a:pt x="1506" y="568"/>
                  </a:lnTo>
                  <a:lnTo>
                    <a:pt x="1506" y="573"/>
                  </a:lnTo>
                  <a:lnTo>
                    <a:pt x="1501" y="578"/>
                  </a:lnTo>
                  <a:lnTo>
                    <a:pt x="1497" y="578"/>
                  </a:lnTo>
                  <a:lnTo>
                    <a:pt x="1497" y="583"/>
                  </a:lnTo>
                  <a:lnTo>
                    <a:pt x="1492" y="583"/>
                  </a:lnTo>
                  <a:lnTo>
                    <a:pt x="1492" y="588"/>
                  </a:lnTo>
                  <a:lnTo>
                    <a:pt x="1487" y="592"/>
                  </a:lnTo>
                  <a:lnTo>
                    <a:pt x="1487" y="597"/>
                  </a:lnTo>
                  <a:lnTo>
                    <a:pt x="1482" y="597"/>
                  </a:lnTo>
                  <a:lnTo>
                    <a:pt x="1482" y="602"/>
                  </a:lnTo>
                  <a:lnTo>
                    <a:pt x="1477" y="602"/>
                  </a:lnTo>
                  <a:lnTo>
                    <a:pt x="1473" y="607"/>
                  </a:lnTo>
                  <a:lnTo>
                    <a:pt x="1468" y="607"/>
                  </a:lnTo>
                  <a:lnTo>
                    <a:pt x="1468" y="612"/>
                  </a:lnTo>
                  <a:lnTo>
                    <a:pt x="1463" y="616"/>
                  </a:lnTo>
                  <a:lnTo>
                    <a:pt x="1463" y="621"/>
                  </a:lnTo>
                  <a:lnTo>
                    <a:pt x="1458" y="621"/>
                  </a:lnTo>
                  <a:lnTo>
                    <a:pt x="1458" y="616"/>
                  </a:lnTo>
                  <a:lnTo>
                    <a:pt x="1453" y="616"/>
                  </a:lnTo>
                  <a:lnTo>
                    <a:pt x="1453" y="612"/>
                  </a:lnTo>
                  <a:lnTo>
                    <a:pt x="1449" y="612"/>
                  </a:lnTo>
                  <a:lnTo>
                    <a:pt x="1449" y="607"/>
                  </a:lnTo>
                  <a:lnTo>
                    <a:pt x="1444" y="607"/>
                  </a:lnTo>
                  <a:lnTo>
                    <a:pt x="1439" y="602"/>
                  </a:lnTo>
                  <a:lnTo>
                    <a:pt x="1434" y="602"/>
                  </a:lnTo>
                  <a:lnTo>
                    <a:pt x="1429" y="602"/>
                  </a:lnTo>
                  <a:lnTo>
                    <a:pt x="1429" y="597"/>
                  </a:lnTo>
                  <a:lnTo>
                    <a:pt x="1425" y="597"/>
                  </a:lnTo>
                  <a:lnTo>
                    <a:pt x="1420" y="597"/>
                  </a:lnTo>
                  <a:lnTo>
                    <a:pt x="1420" y="592"/>
                  </a:lnTo>
                  <a:lnTo>
                    <a:pt x="1415" y="592"/>
                  </a:lnTo>
                  <a:lnTo>
                    <a:pt x="1415" y="588"/>
                  </a:lnTo>
                  <a:lnTo>
                    <a:pt x="1410" y="588"/>
                  </a:lnTo>
                  <a:lnTo>
                    <a:pt x="1405" y="588"/>
                  </a:lnTo>
                  <a:lnTo>
                    <a:pt x="1400" y="588"/>
                  </a:lnTo>
                  <a:lnTo>
                    <a:pt x="1400" y="583"/>
                  </a:lnTo>
                  <a:lnTo>
                    <a:pt x="1396" y="583"/>
                  </a:lnTo>
                  <a:lnTo>
                    <a:pt x="1400" y="583"/>
                  </a:lnTo>
                  <a:lnTo>
                    <a:pt x="1396" y="583"/>
                  </a:lnTo>
                  <a:lnTo>
                    <a:pt x="1391" y="583"/>
                  </a:lnTo>
                  <a:lnTo>
                    <a:pt x="1386" y="583"/>
                  </a:lnTo>
                  <a:lnTo>
                    <a:pt x="1386" y="578"/>
                  </a:lnTo>
                  <a:lnTo>
                    <a:pt x="1386" y="568"/>
                  </a:lnTo>
                  <a:lnTo>
                    <a:pt x="1386" y="563"/>
                  </a:lnTo>
                  <a:lnTo>
                    <a:pt x="1391" y="563"/>
                  </a:lnTo>
                  <a:lnTo>
                    <a:pt x="1391" y="559"/>
                  </a:lnTo>
                  <a:lnTo>
                    <a:pt x="1391" y="554"/>
                  </a:lnTo>
                  <a:lnTo>
                    <a:pt x="1386" y="554"/>
                  </a:lnTo>
                  <a:lnTo>
                    <a:pt x="1381" y="554"/>
                  </a:lnTo>
                  <a:lnTo>
                    <a:pt x="1376" y="554"/>
                  </a:lnTo>
                  <a:lnTo>
                    <a:pt x="1372" y="549"/>
                  </a:lnTo>
                  <a:lnTo>
                    <a:pt x="1367" y="549"/>
                  </a:lnTo>
                  <a:lnTo>
                    <a:pt x="1362" y="549"/>
                  </a:lnTo>
                  <a:lnTo>
                    <a:pt x="1357" y="549"/>
                  </a:lnTo>
                  <a:lnTo>
                    <a:pt x="1357" y="544"/>
                  </a:lnTo>
                  <a:lnTo>
                    <a:pt x="1352" y="544"/>
                  </a:lnTo>
                  <a:lnTo>
                    <a:pt x="1348" y="544"/>
                  </a:lnTo>
                  <a:lnTo>
                    <a:pt x="1343" y="544"/>
                  </a:lnTo>
                  <a:lnTo>
                    <a:pt x="1338" y="539"/>
                  </a:lnTo>
                  <a:lnTo>
                    <a:pt x="1333" y="539"/>
                  </a:lnTo>
                  <a:lnTo>
                    <a:pt x="1328" y="539"/>
                  </a:lnTo>
                  <a:lnTo>
                    <a:pt x="1323" y="539"/>
                  </a:lnTo>
                  <a:lnTo>
                    <a:pt x="1319" y="539"/>
                  </a:lnTo>
                  <a:lnTo>
                    <a:pt x="1314" y="535"/>
                  </a:lnTo>
                  <a:lnTo>
                    <a:pt x="1309" y="535"/>
                  </a:lnTo>
                  <a:lnTo>
                    <a:pt x="1304" y="535"/>
                  </a:lnTo>
                  <a:lnTo>
                    <a:pt x="1304" y="530"/>
                  </a:lnTo>
                  <a:lnTo>
                    <a:pt x="1299" y="530"/>
                  </a:lnTo>
                  <a:lnTo>
                    <a:pt x="1295" y="530"/>
                  </a:lnTo>
                  <a:lnTo>
                    <a:pt x="1290" y="530"/>
                  </a:lnTo>
                  <a:lnTo>
                    <a:pt x="1290" y="525"/>
                  </a:lnTo>
                  <a:lnTo>
                    <a:pt x="1285" y="525"/>
                  </a:lnTo>
                  <a:lnTo>
                    <a:pt x="1280" y="525"/>
                  </a:lnTo>
                  <a:lnTo>
                    <a:pt x="1275" y="525"/>
                  </a:lnTo>
                  <a:lnTo>
                    <a:pt x="1275" y="520"/>
                  </a:lnTo>
                  <a:lnTo>
                    <a:pt x="1271" y="520"/>
                  </a:lnTo>
                  <a:lnTo>
                    <a:pt x="1266" y="520"/>
                  </a:lnTo>
                  <a:lnTo>
                    <a:pt x="1266" y="515"/>
                  </a:lnTo>
                  <a:lnTo>
                    <a:pt x="1261" y="515"/>
                  </a:lnTo>
                  <a:lnTo>
                    <a:pt x="1256" y="515"/>
                  </a:lnTo>
                  <a:lnTo>
                    <a:pt x="1251" y="515"/>
                  </a:lnTo>
                  <a:lnTo>
                    <a:pt x="1251" y="511"/>
                  </a:lnTo>
                  <a:lnTo>
                    <a:pt x="1247" y="511"/>
                  </a:lnTo>
                  <a:lnTo>
                    <a:pt x="1242" y="511"/>
                  </a:lnTo>
                  <a:lnTo>
                    <a:pt x="1237" y="511"/>
                  </a:lnTo>
                  <a:lnTo>
                    <a:pt x="1232" y="511"/>
                  </a:lnTo>
                  <a:lnTo>
                    <a:pt x="1227" y="511"/>
                  </a:lnTo>
                  <a:lnTo>
                    <a:pt x="1227" y="506"/>
                  </a:lnTo>
                  <a:lnTo>
                    <a:pt x="1222" y="506"/>
                  </a:lnTo>
                  <a:lnTo>
                    <a:pt x="1218" y="506"/>
                  </a:lnTo>
                  <a:lnTo>
                    <a:pt x="1218" y="501"/>
                  </a:lnTo>
                  <a:lnTo>
                    <a:pt x="1213" y="501"/>
                  </a:lnTo>
                  <a:lnTo>
                    <a:pt x="1203" y="496"/>
                  </a:lnTo>
                  <a:lnTo>
                    <a:pt x="1198" y="496"/>
                  </a:lnTo>
                  <a:lnTo>
                    <a:pt x="1194" y="496"/>
                  </a:lnTo>
                  <a:lnTo>
                    <a:pt x="1189" y="491"/>
                  </a:lnTo>
                  <a:lnTo>
                    <a:pt x="1184" y="491"/>
                  </a:lnTo>
                  <a:lnTo>
                    <a:pt x="1179" y="486"/>
                  </a:lnTo>
                  <a:lnTo>
                    <a:pt x="1174" y="486"/>
                  </a:lnTo>
                  <a:lnTo>
                    <a:pt x="1170" y="486"/>
                  </a:lnTo>
                  <a:lnTo>
                    <a:pt x="1165" y="482"/>
                  </a:lnTo>
                  <a:lnTo>
                    <a:pt x="1160" y="482"/>
                  </a:lnTo>
                  <a:lnTo>
                    <a:pt x="1155" y="477"/>
                  </a:lnTo>
                  <a:lnTo>
                    <a:pt x="1150" y="477"/>
                  </a:lnTo>
                  <a:lnTo>
                    <a:pt x="1145" y="477"/>
                  </a:lnTo>
                  <a:lnTo>
                    <a:pt x="1145" y="472"/>
                  </a:lnTo>
                  <a:lnTo>
                    <a:pt x="1141" y="472"/>
                  </a:lnTo>
                  <a:lnTo>
                    <a:pt x="1136" y="472"/>
                  </a:lnTo>
                  <a:lnTo>
                    <a:pt x="1131" y="467"/>
                  </a:lnTo>
                  <a:lnTo>
                    <a:pt x="1126" y="467"/>
                  </a:lnTo>
                  <a:lnTo>
                    <a:pt x="1121" y="467"/>
                  </a:lnTo>
                  <a:lnTo>
                    <a:pt x="1121" y="462"/>
                  </a:lnTo>
                  <a:lnTo>
                    <a:pt x="1117" y="462"/>
                  </a:lnTo>
                  <a:lnTo>
                    <a:pt x="1112" y="462"/>
                  </a:lnTo>
                  <a:lnTo>
                    <a:pt x="1112" y="458"/>
                  </a:lnTo>
                  <a:lnTo>
                    <a:pt x="1107" y="458"/>
                  </a:lnTo>
                  <a:lnTo>
                    <a:pt x="1102" y="458"/>
                  </a:lnTo>
                  <a:lnTo>
                    <a:pt x="1102" y="453"/>
                  </a:lnTo>
                  <a:lnTo>
                    <a:pt x="1097" y="453"/>
                  </a:lnTo>
                  <a:lnTo>
                    <a:pt x="1093" y="453"/>
                  </a:lnTo>
                  <a:lnTo>
                    <a:pt x="1093" y="448"/>
                  </a:lnTo>
                  <a:lnTo>
                    <a:pt x="1088" y="448"/>
                  </a:lnTo>
                  <a:lnTo>
                    <a:pt x="1083" y="448"/>
                  </a:lnTo>
                  <a:lnTo>
                    <a:pt x="1083" y="443"/>
                  </a:lnTo>
                  <a:lnTo>
                    <a:pt x="1078" y="443"/>
                  </a:lnTo>
                  <a:lnTo>
                    <a:pt x="1073" y="443"/>
                  </a:lnTo>
                  <a:lnTo>
                    <a:pt x="1068" y="443"/>
                  </a:lnTo>
                  <a:lnTo>
                    <a:pt x="1068" y="438"/>
                  </a:lnTo>
                  <a:lnTo>
                    <a:pt x="1064" y="438"/>
                  </a:lnTo>
                  <a:lnTo>
                    <a:pt x="1064" y="434"/>
                  </a:lnTo>
                  <a:lnTo>
                    <a:pt x="1059" y="434"/>
                  </a:lnTo>
                  <a:lnTo>
                    <a:pt x="1054" y="434"/>
                  </a:lnTo>
                  <a:lnTo>
                    <a:pt x="1049" y="429"/>
                  </a:lnTo>
                  <a:lnTo>
                    <a:pt x="1044" y="429"/>
                  </a:lnTo>
                  <a:lnTo>
                    <a:pt x="1040" y="429"/>
                  </a:lnTo>
                  <a:lnTo>
                    <a:pt x="1035" y="429"/>
                  </a:lnTo>
                  <a:lnTo>
                    <a:pt x="1035" y="424"/>
                  </a:lnTo>
                  <a:lnTo>
                    <a:pt x="1035" y="429"/>
                  </a:lnTo>
                  <a:lnTo>
                    <a:pt x="1030" y="429"/>
                  </a:lnTo>
                  <a:lnTo>
                    <a:pt x="1025" y="424"/>
                  </a:lnTo>
                  <a:lnTo>
                    <a:pt x="1020" y="424"/>
                  </a:lnTo>
                  <a:lnTo>
                    <a:pt x="1016" y="424"/>
                  </a:lnTo>
                  <a:lnTo>
                    <a:pt x="1011" y="419"/>
                  </a:lnTo>
                  <a:lnTo>
                    <a:pt x="1006" y="419"/>
                  </a:lnTo>
                  <a:lnTo>
                    <a:pt x="1001" y="419"/>
                  </a:lnTo>
                  <a:lnTo>
                    <a:pt x="996" y="419"/>
                  </a:lnTo>
                  <a:lnTo>
                    <a:pt x="992" y="414"/>
                  </a:lnTo>
                  <a:lnTo>
                    <a:pt x="987" y="414"/>
                  </a:lnTo>
                  <a:lnTo>
                    <a:pt x="982" y="414"/>
                  </a:lnTo>
                  <a:lnTo>
                    <a:pt x="977" y="414"/>
                  </a:lnTo>
                  <a:lnTo>
                    <a:pt x="972" y="414"/>
                  </a:lnTo>
                  <a:lnTo>
                    <a:pt x="967" y="414"/>
                  </a:lnTo>
                  <a:lnTo>
                    <a:pt x="963" y="409"/>
                  </a:lnTo>
                  <a:lnTo>
                    <a:pt x="958" y="409"/>
                  </a:lnTo>
                  <a:lnTo>
                    <a:pt x="953" y="409"/>
                  </a:lnTo>
                  <a:lnTo>
                    <a:pt x="948" y="414"/>
                  </a:lnTo>
                  <a:lnTo>
                    <a:pt x="943" y="414"/>
                  </a:lnTo>
                  <a:lnTo>
                    <a:pt x="943" y="419"/>
                  </a:lnTo>
                  <a:lnTo>
                    <a:pt x="943" y="424"/>
                  </a:lnTo>
                  <a:lnTo>
                    <a:pt x="943" y="429"/>
                  </a:lnTo>
                  <a:lnTo>
                    <a:pt x="939" y="429"/>
                  </a:lnTo>
                  <a:lnTo>
                    <a:pt x="939" y="434"/>
                  </a:lnTo>
                  <a:lnTo>
                    <a:pt x="939" y="438"/>
                  </a:lnTo>
                  <a:lnTo>
                    <a:pt x="939" y="443"/>
                  </a:lnTo>
                  <a:lnTo>
                    <a:pt x="939" y="448"/>
                  </a:lnTo>
                  <a:lnTo>
                    <a:pt x="939" y="453"/>
                  </a:lnTo>
                  <a:lnTo>
                    <a:pt x="943" y="453"/>
                  </a:lnTo>
                  <a:lnTo>
                    <a:pt x="943" y="458"/>
                  </a:lnTo>
                  <a:lnTo>
                    <a:pt x="943" y="462"/>
                  </a:lnTo>
                  <a:lnTo>
                    <a:pt x="943" y="467"/>
                  </a:lnTo>
                  <a:lnTo>
                    <a:pt x="943" y="472"/>
                  </a:lnTo>
                  <a:lnTo>
                    <a:pt x="948" y="472"/>
                  </a:lnTo>
                  <a:lnTo>
                    <a:pt x="948" y="477"/>
                  </a:lnTo>
                  <a:lnTo>
                    <a:pt x="948" y="482"/>
                  </a:lnTo>
                  <a:lnTo>
                    <a:pt x="948" y="486"/>
                  </a:lnTo>
                  <a:lnTo>
                    <a:pt x="948" y="491"/>
                  </a:lnTo>
                  <a:lnTo>
                    <a:pt x="953" y="491"/>
                  </a:lnTo>
                  <a:lnTo>
                    <a:pt x="953" y="496"/>
                  </a:lnTo>
                  <a:lnTo>
                    <a:pt x="953" y="501"/>
                  </a:lnTo>
                  <a:lnTo>
                    <a:pt x="958" y="501"/>
                  </a:lnTo>
                  <a:lnTo>
                    <a:pt x="958" y="506"/>
                  </a:lnTo>
                  <a:lnTo>
                    <a:pt x="963" y="506"/>
                  </a:lnTo>
                  <a:lnTo>
                    <a:pt x="967" y="506"/>
                  </a:lnTo>
                  <a:lnTo>
                    <a:pt x="967" y="511"/>
                  </a:lnTo>
                  <a:lnTo>
                    <a:pt x="972" y="511"/>
                  </a:lnTo>
                  <a:lnTo>
                    <a:pt x="977" y="515"/>
                  </a:lnTo>
                  <a:lnTo>
                    <a:pt x="982" y="515"/>
                  </a:lnTo>
                  <a:lnTo>
                    <a:pt x="982" y="520"/>
                  </a:lnTo>
                  <a:lnTo>
                    <a:pt x="987" y="520"/>
                  </a:lnTo>
                  <a:lnTo>
                    <a:pt x="992" y="525"/>
                  </a:lnTo>
                  <a:lnTo>
                    <a:pt x="996" y="525"/>
                  </a:lnTo>
                  <a:lnTo>
                    <a:pt x="1001" y="525"/>
                  </a:lnTo>
                  <a:lnTo>
                    <a:pt x="1001" y="530"/>
                  </a:lnTo>
                  <a:lnTo>
                    <a:pt x="1001" y="535"/>
                  </a:lnTo>
                  <a:lnTo>
                    <a:pt x="1001" y="539"/>
                  </a:lnTo>
                  <a:lnTo>
                    <a:pt x="1001" y="544"/>
                  </a:lnTo>
                  <a:lnTo>
                    <a:pt x="1001" y="549"/>
                  </a:lnTo>
                  <a:lnTo>
                    <a:pt x="1006" y="549"/>
                  </a:lnTo>
                  <a:lnTo>
                    <a:pt x="1006" y="554"/>
                  </a:lnTo>
                  <a:lnTo>
                    <a:pt x="1006" y="559"/>
                  </a:lnTo>
                  <a:lnTo>
                    <a:pt x="1011" y="559"/>
                  </a:lnTo>
                  <a:lnTo>
                    <a:pt x="1016" y="559"/>
                  </a:lnTo>
                  <a:lnTo>
                    <a:pt x="1016" y="563"/>
                  </a:lnTo>
                  <a:lnTo>
                    <a:pt x="1016" y="568"/>
                  </a:lnTo>
                  <a:lnTo>
                    <a:pt x="1016" y="573"/>
                  </a:lnTo>
                  <a:lnTo>
                    <a:pt x="1016" y="578"/>
                  </a:lnTo>
                  <a:lnTo>
                    <a:pt x="1016" y="583"/>
                  </a:lnTo>
                  <a:lnTo>
                    <a:pt x="1016" y="588"/>
                  </a:lnTo>
                  <a:lnTo>
                    <a:pt x="1016" y="592"/>
                  </a:lnTo>
                  <a:lnTo>
                    <a:pt x="1016" y="597"/>
                  </a:lnTo>
                  <a:lnTo>
                    <a:pt x="1020" y="597"/>
                  </a:lnTo>
                  <a:lnTo>
                    <a:pt x="1020" y="602"/>
                  </a:lnTo>
                  <a:lnTo>
                    <a:pt x="1020" y="607"/>
                  </a:lnTo>
                  <a:lnTo>
                    <a:pt x="1025" y="607"/>
                  </a:lnTo>
                  <a:lnTo>
                    <a:pt x="1030" y="607"/>
                  </a:lnTo>
                  <a:lnTo>
                    <a:pt x="1030" y="612"/>
                  </a:lnTo>
                  <a:lnTo>
                    <a:pt x="1030" y="616"/>
                  </a:lnTo>
                  <a:lnTo>
                    <a:pt x="1025" y="621"/>
                  </a:lnTo>
                  <a:lnTo>
                    <a:pt x="1030" y="621"/>
                  </a:lnTo>
                  <a:lnTo>
                    <a:pt x="1030" y="626"/>
                  </a:lnTo>
                  <a:lnTo>
                    <a:pt x="1035" y="626"/>
                  </a:lnTo>
                  <a:lnTo>
                    <a:pt x="1040" y="626"/>
                  </a:lnTo>
                  <a:lnTo>
                    <a:pt x="1044" y="626"/>
                  </a:lnTo>
                  <a:lnTo>
                    <a:pt x="1044" y="631"/>
                  </a:lnTo>
                  <a:lnTo>
                    <a:pt x="1049" y="631"/>
                  </a:lnTo>
                  <a:lnTo>
                    <a:pt x="1054" y="631"/>
                  </a:lnTo>
                  <a:lnTo>
                    <a:pt x="1054" y="626"/>
                  </a:lnTo>
                  <a:lnTo>
                    <a:pt x="1054" y="631"/>
                  </a:lnTo>
                  <a:lnTo>
                    <a:pt x="1059" y="626"/>
                  </a:lnTo>
                  <a:lnTo>
                    <a:pt x="1059" y="631"/>
                  </a:lnTo>
                  <a:lnTo>
                    <a:pt x="1064" y="631"/>
                  </a:lnTo>
                  <a:lnTo>
                    <a:pt x="1068" y="631"/>
                  </a:lnTo>
                  <a:lnTo>
                    <a:pt x="1073" y="631"/>
                  </a:lnTo>
                  <a:lnTo>
                    <a:pt x="1073" y="636"/>
                  </a:lnTo>
                  <a:lnTo>
                    <a:pt x="1078" y="636"/>
                  </a:lnTo>
                  <a:lnTo>
                    <a:pt x="1078" y="631"/>
                  </a:lnTo>
                  <a:lnTo>
                    <a:pt x="1083" y="631"/>
                  </a:lnTo>
                  <a:lnTo>
                    <a:pt x="1088" y="631"/>
                  </a:lnTo>
                  <a:lnTo>
                    <a:pt x="1093" y="631"/>
                  </a:lnTo>
                  <a:lnTo>
                    <a:pt x="1093" y="626"/>
                  </a:lnTo>
                  <a:lnTo>
                    <a:pt x="1097" y="626"/>
                  </a:lnTo>
                  <a:lnTo>
                    <a:pt x="1102" y="626"/>
                  </a:lnTo>
                  <a:lnTo>
                    <a:pt x="1107" y="626"/>
                  </a:lnTo>
                  <a:lnTo>
                    <a:pt x="1112" y="626"/>
                  </a:lnTo>
                  <a:lnTo>
                    <a:pt x="1117" y="626"/>
                  </a:lnTo>
                  <a:lnTo>
                    <a:pt x="1121" y="626"/>
                  </a:lnTo>
                  <a:lnTo>
                    <a:pt x="1126" y="626"/>
                  </a:lnTo>
                  <a:lnTo>
                    <a:pt x="1126" y="631"/>
                  </a:lnTo>
                  <a:lnTo>
                    <a:pt x="1131" y="631"/>
                  </a:lnTo>
                  <a:lnTo>
                    <a:pt x="1136" y="631"/>
                  </a:lnTo>
                  <a:lnTo>
                    <a:pt x="1141" y="636"/>
                  </a:lnTo>
                  <a:lnTo>
                    <a:pt x="1145" y="636"/>
                  </a:lnTo>
                  <a:lnTo>
                    <a:pt x="1145" y="640"/>
                  </a:lnTo>
                  <a:lnTo>
                    <a:pt x="1150" y="640"/>
                  </a:lnTo>
                  <a:lnTo>
                    <a:pt x="1155" y="640"/>
                  </a:lnTo>
                  <a:lnTo>
                    <a:pt x="1160" y="640"/>
                  </a:lnTo>
                  <a:lnTo>
                    <a:pt x="1165" y="640"/>
                  </a:lnTo>
                  <a:lnTo>
                    <a:pt x="1170" y="645"/>
                  </a:lnTo>
                  <a:lnTo>
                    <a:pt x="1174" y="645"/>
                  </a:lnTo>
                  <a:lnTo>
                    <a:pt x="1174" y="650"/>
                  </a:lnTo>
                  <a:lnTo>
                    <a:pt x="1179" y="650"/>
                  </a:lnTo>
                  <a:lnTo>
                    <a:pt x="1179" y="655"/>
                  </a:lnTo>
                  <a:lnTo>
                    <a:pt x="1184" y="655"/>
                  </a:lnTo>
                  <a:lnTo>
                    <a:pt x="1179" y="655"/>
                  </a:lnTo>
                  <a:lnTo>
                    <a:pt x="1179" y="660"/>
                  </a:lnTo>
                  <a:lnTo>
                    <a:pt x="1184" y="665"/>
                  </a:lnTo>
                  <a:lnTo>
                    <a:pt x="1184" y="669"/>
                  </a:lnTo>
                  <a:lnTo>
                    <a:pt x="1184" y="674"/>
                  </a:lnTo>
                  <a:lnTo>
                    <a:pt x="1184" y="679"/>
                  </a:lnTo>
                  <a:lnTo>
                    <a:pt x="1184" y="684"/>
                  </a:lnTo>
                  <a:lnTo>
                    <a:pt x="1179" y="684"/>
                  </a:lnTo>
                  <a:lnTo>
                    <a:pt x="1179" y="689"/>
                  </a:lnTo>
                  <a:lnTo>
                    <a:pt x="1174" y="689"/>
                  </a:lnTo>
                  <a:lnTo>
                    <a:pt x="1174" y="693"/>
                  </a:lnTo>
                  <a:lnTo>
                    <a:pt x="1170" y="693"/>
                  </a:lnTo>
                  <a:lnTo>
                    <a:pt x="1165" y="693"/>
                  </a:lnTo>
                  <a:lnTo>
                    <a:pt x="1160" y="693"/>
                  </a:lnTo>
                  <a:lnTo>
                    <a:pt x="1160" y="698"/>
                  </a:lnTo>
                  <a:lnTo>
                    <a:pt x="1155" y="698"/>
                  </a:lnTo>
                  <a:lnTo>
                    <a:pt x="1150" y="703"/>
                  </a:lnTo>
                  <a:lnTo>
                    <a:pt x="1145" y="703"/>
                  </a:lnTo>
                  <a:lnTo>
                    <a:pt x="1145" y="708"/>
                  </a:lnTo>
                  <a:lnTo>
                    <a:pt x="1141" y="708"/>
                  </a:lnTo>
                  <a:lnTo>
                    <a:pt x="1136" y="708"/>
                  </a:lnTo>
                  <a:lnTo>
                    <a:pt x="1136" y="713"/>
                  </a:lnTo>
                  <a:lnTo>
                    <a:pt x="1131" y="713"/>
                  </a:lnTo>
                  <a:lnTo>
                    <a:pt x="1126" y="713"/>
                  </a:lnTo>
                  <a:lnTo>
                    <a:pt x="1121" y="713"/>
                  </a:lnTo>
                  <a:lnTo>
                    <a:pt x="1121" y="717"/>
                  </a:lnTo>
                  <a:lnTo>
                    <a:pt x="1117" y="717"/>
                  </a:lnTo>
                  <a:lnTo>
                    <a:pt x="1117" y="722"/>
                  </a:lnTo>
                  <a:lnTo>
                    <a:pt x="1112" y="722"/>
                  </a:lnTo>
                  <a:lnTo>
                    <a:pt x="1112" y="727"/>
                  </a:lnTo>
                  <a:lnTo>
                    <a:pt x="1107" y="727"/>
                  </a:lnTo>
                  <a:lnTo>
                    <a:pt x="1107" y="732"/>
                  </a:lnTo>
                  <a:lnTo>
                    <a:pt x="1102" y="732"/>
                  </a:lnTo>
                  <a:lnTo>
                    <a:pt x="1102" y="737"/>
                  </a:lnTo>
                  <a:lnTo>
                    <a:pt x="1097" y="737"/>
                  </a:lnTo>
                  <a:lnTo>
                    <a:pt x="1097" y="742"/>
                  </a:lnTo>
                  <a:lnTo>
                    <a:pt x="1093" y="742"/>
                  </a:lnTo>
                  <a:lnTo>
                    <a:pt x="1083" y="737"/>
                  </a:lnTo>
                  <a:lnTo>
                    <a:pt x="1073" y="732"/>
                  </a:lnTo>
                  <a:lnTo>
                    <a:pt x="1068" y="732"/>
                  </a:lnTo>
                  <a:lnTo>
                    <a:pt x="1064" y="727"/>
                  </a:lnTo>
                  <a:lnTo>
                    <a:pt x="1054" y="727"/>
                  </a:lnTo>
                  <a:lnTo>
                    <a:pt x="1044" y="722"/>
                  </a:lnTo>
                  <a:lnTo>
                    <a:pt x="1040" y="722"/>
                  </a:lnTo>
                  <a:lnTo>
                    <a:pt x="1025" y="713"/>
                  </a:lnTo>
                  <a:lnTo>
                    <a:pt x="1020" y="708"/>
                  </a:lnTo>
                  <a:lnTo>
                    <a:pt x="1006" y="698"/>
                  </a:lnTo>
                  <a:lnTo>
                    <a:pt x="1001" y="693"/>
                  </a:lnTo>
                  <a:lnTo>
                    <a:pt x="996" y="689"/>
                  </a:lnTo>
                  <a:lnTo>
                    <a:pt x="987" y="689"/>
                  </a:lnTo>
                  <a:lnTo>
                    <a:pt x="982" y="689"/>
                  </a:lnTo>
                  <a:lnTo>
                    <a:pt x="972" y="684"/>
                  </a:lnTo>
                  <a:lnTo>
                    <a:pt x="967" y="684"/>
                  </a:lnTo>
                  <a:lnTo>
                    <a:pt x="953" y="689"/>
                  </a:lnTo>
                  <a:lnTo>
                    <a:pt x="943" y="684"/>
                  </a:lnTo>
                  <a:lnTo>
                    <a:pt x="924" y="684"/>
                  </a:lnTo>
                  <a:lnTo>
                    <a:pt x="915" y="684"/>
                  </a:lnTo>
                  <a:lnTo>
                    <a:pt x="910" y="689"/>
                  </a:lnTo>
                  <a:lnTo>
                    <a:pt x="905" y="689"/>
                  </a:lnTo>
                  <a:lnTo>
                    <a:pt x="900" y="693"/>
                  </a:lnTo>
                  <a:lnTo>
                    <a:pt x="890" y="698"/>
                  </a:lnTo>
                  <a:lnTo>
                    <a:pt x="886" y="698"/>
                  </a:lnTo>
                  <a:lnTo>
                    <a:pt x="881" y="693"/>
                  </a:lnTo>
                  <a:lnTo>
                    <a:pt x="871" y="693"/>
                  </a:lnTo>
                  <a:lnTo>
                    <a:pt x="866" y="693"/>
                  </a:lnTo>
                  <a:lnTo>
                    <a:pt x="862" y="693"/>
                  </a:lnTo>
                  <a:lnTo>
                    <a:pt x="857" y="693"/>
                  </a:lnTo>
                  <a:lnTo>
                    <a:pt x="852" y="703"/>
                  </a:lnTo>
                  <a:lnTo>
                    <a:pt x="852" y="708"/>
                  </a:lnTo>
                  <a:lnTo>
                    <a:pt x="847" y="708"/>
                  </a:lnTo>
                  <a:lnTo>
                    <a:pt x="847" y="713"/>
                  </a:lnTo>
                  <a:lnTo>
                    <a:pt x="847" y="717"/>
                  </a:lnTo>
                  <a:lnTo>
                    <a:pt x="842" y="727"/>
                  </a:lnTo>
                  <a:lnTo>
                    <a:pt x="838" y="732"/>
                  </a:lnTo>
                  <a:lnTo>
                    <a:pt x="833" y="737"/>
                  </a:lnTo>
                  <a:lnTo>
                    <a:pt x="823" y="737"/>
                  </a:lnTo>
                  <a:lnTo>
                    <a:pt x="818" y="742"/>
                  </a:lnTo>
                  <a:lnTo>
                    <a:pt x="813" y="746"/>
                  </a:lnTo>
                  <a:lnTo>
                    <a:pt x="813" y="751"/>
                  </a:lnTo>
                  <a:lnTo>
                    <a:pt x="809" y="766"/>
                  </a:lnTo>
                  <a:lnTo>
                    <a:pt x="804" y="775"/>
                  </a:lnTo>
                  <a:lnTo>
                    <a:pt x="799" y="780"/>
                  </a:lnTo>
                  <a:lnTo>
                    <a:pt x="794" y="785"/>
                  </a:lnTo>
                  <a:lnTo>
                    <a:pt x="789" y="790"/>
                  </a:lnTo>
                  <a:lnTo>
                    <a:pt x="785" y="799"/>
                  </a:lnTo>
                  <a:lnTo>
                    <a:pt x="780" y="804"/>
                  </a:lnTo>
                  <a:lnTo>
                    <a:pt x="775" y="809"/>
                  </a:lnTo>
                  <a:lnTo>
                    <a:pt x="770" y="814"/>
                  </a:lnTo>
                  <a:lnTo>
                    <a:pt x="770" y="819"/>
                  </a:lnTo>
                  <a:lnTo>
                    <a:pt x="770" y="823"/>
                  </a:lnTo>
                  <a:lnTo>
                    <a:pt x="770" y="828"/>
                  </a:lnTo>
                  <a:lnTo>
                    <a:pt x="775" y="828"/>
                  </a:lnTo>
                  <a:lnTo>
                    <a:pt x="780" y="833"/>
                  </a:lnTo>
                  <a:lnTo>
                    <a:pt x="780" y="838"/>
                  </a:lnTo>
                  <a:lnTo>
                    <a:pt x="785" y="838"/>
                  </a:lnTo>
                  <a:lnTo>
                    <a:pt x="780" y="843"/>
                  </a:lnTo>
                  <a:lnTo>
                    <a:pt x="780" y="847"/>
                  </a:lnTo>
                  <a:lnTo>
                    <a:pt x="780" y="852"/>
                  </a:lnTo>
                  <a:lnTo>
                    <a:pt x="775" y="852"/>
                  </a:lnTo>
                  <a:lnTo>
                    <a:pt x="770" y="857"/>
                  </a:lnTo>
                  <a:lnTo>
                    <a:pt x="765" y="857"/>
                  </a:lnTo>
                  <a:lnTo>
                    <a:pt x="765" y="852"/>
                  </a:lnTo>
                  <a:lnTo>
                    <a:pt x="761" y="852"/>
                  </a:lnTo>
                  <a:lnTo>
                    <a:pt x="756" y="852"/>
                  </a:lnTo>
                  <a:lnTo>
                    <a:pt x="751" y="847"/>
                  </a:lnTo>
                  <a:lnTo>
                    <a:pt x="746" y="847"/>
                  </a:lnTo>
                  <a:lnTo>
                    <a:pt x="741" y="843"/>
                  </a:lnTo>
                  <a:lnTo>
                    <a:pt x="741" y="838"/>
                  </a:lnTo>
                  <a:lnTo>
                    <a:pt x="737" y="833"/>
                  </a:lnTo>
                  <a:lnTo>
                    <a:pt x="732" y="833"/>
                  </a:lnTo>
                  <a:lnTo>
                    <a:pt x="727" y="833"/>
                  </a:lnTo>
                  <a:lnTo>
                    <a:pt x="727" y="828"/>
                  </a:lnTo>
                  <a:lnTo>
                    <a:pt x="722" y="828"/>
                  </a:lnTo>
                  <a:lnTo>
                    <a:pt x="717" y="833"/>
                  </a:lnTo>
                  <a:lnTo>
                    <a:pt x="712" y="833"/>
                  </a:lnTo>
                  <a:lnTo>
                    <a:pt x="708" y="838"/>
                  </a:lnTo>
                  <a:lnTo>
                    <a:pt x="703" y="838"/>
                  </a:lnTo>
                  <a:lnTo>
                    <a:pt x="698" y="838"/>
                  </a:lnTo>
                  <a:lnTo>
                    <a:pt x="693" y="843"/>
                  </a:lnTo>
                  <a:lnTo>
                    <a:pt x="688" y="838"/>
                  </a:lnTo>
                  <a:lnTo>
                    <a:pt x="684" y="838"/>
                  </a:lnTo>
                  <a:lnTo>
                    <a:pt x="679" y="833"/>
                  </a:lnTo>
                  <a:lnTo>
                    <a:pt x="679" y="828"/>
                  </a:lnTo>
                  <a:lnTo>
                    <a:pt x="674" y="828"/>
                  </a:lnTo>
                  <a:lnTo>
                    <a:pt x="674" y="823"/>
                  </a:lnTo>
                  <a:lnTo>
                    <a:pt x="669" y="823"/>
                  </a:lnTo>
                  <a:lnTo>
                    <a:pt x="664" y="823"/>
                  </a:lnTo>
                  <a:lnTo>
                    <a:pt x="660" y="823"/>
                  </a:lnTo>
                  <a:lnTo>
                    <a:pt x="655" y="823"/>
                  </a:lnTo>
                  <a:lnTo>
                    <a:pt x="650" y="823"/>
                  </a:lnTo>
                  <a:lnTo>
                    <a:pt x="645" y="823"/>
                  </a:lnTo>
                  <a:lnTo>
                    <a:pt x="640" y="823"/>
                  </a:lnTo>
                  <a:lnTo>
                    <a:pt x="640" y="819"/>
                  </a:lnTo>
                  <a:lnTo>
                    <a:pt x="645" y="814"/>
                  </a:lnTo>
                  <a:lnTo>
                    <a:pt x="645" y="809"/>
                  </a:lnTo>
                  <a:lnTo>
                    <a:pt x="645" y="804"/>
                  </a:lnTo>
                  <a:lnTo>
                    <a:pt x="645" y="799"/>
                  </a:lnTo>
                  <a:lnTo>
                    <a:pt x="645" y="794"/>
                  </a:lnTo>
                  <a:lnTo>
                    <a:pt x="645" y="790"/>
                  </a:lnTo>
                  <a:lnTo>
                    <a:pt x="640" y="790"/>
                  </a:lnTo>
                  <a:lnTo>
                    <a:pt x="640" y="785"/>
                  </a:lnTo>
                  <a:lnTo>
                    <a:pt x="635" y="780"/>
                  </a:lnTo>
                  <a:lnTo>
                    <a:pt x="635" y="775"/>
                  </a:lnTo>
                  <a:lnTo>
                    <a:pt x="631" y="775"/>
                  </a:lnTo>
                  <a:lnTo>
                    <a:pt x="626" y="770"/>
                  </a:lnTo>
                  <a:lnTo>
                    <a:pt x="631" y="770"/>
                  </a:lnTo>
                  <a:lnTo>
                    <a:pt x="631" y="766"/>
                  </a:lnTo>
                  <a:lnTo>
                    <a:pt x="631" y="761"/>
                  </a:lnTo>
                  <a:lnTo>
                    <a:pt x="631" y="756"/>
                  </a:lnTo>
                  <a:lnTo>
                    <a:pt x="631" y="751"/>
                  </a:lnTo>
                  <a:lnTo>
                    <a:pt x="626" y="751"/>
                  </a:lnTo>
                  <a:lnTo>
                    <a:pt x="626" y="746"/>
                  </a:lnTo>
                  <a:lnTo>
                    <a:pt x="626" y="742"/>
                  </a:lnTo>
                  <a:lnTo>
                    <a:pt x="626" y="737"/>
                  </a:lnTo>
                  <a:lnTo>
                    <a:pt x="626" y="732"/>
                  </a:lnTo>
                  <a:lnTo>
                    <a:pt x="626" y="727"/>
                  </a:lnTo>
                  <a:lnTo>
                    <a:pt x="621" y="727"/>
                  </a:lnTo>
                  <a:lnTo>
                    <a:pt x="621" y="722"/>
                  </a:lnTo>
                  <a:lnTo>
                    <a:pt x="621" y="717"/>
                  </a:lnTo>
                  <a:lnTo>
                    <a:pt x="621" y="708"/>
                  </a:lnTo>
                  <a:lnTo>
                    <a:pt x="626" y="708"/>
                  </a:lnTo>
                  <a:lnTo>
                    <a:pt x="621" y="703"/>
                  </a:lnTo>
                  <a:lnTo>
                    <a:pt x="616" y="703"/>
                  </a:lnTo>
                  <a:lnTo>
                    <a:pt x="611" y="703"/>
                  </a:lnTo>
                  <a:lnTo>
                    <a:pt x="607" y="703"/>
                  </a:lnTo>
                  <a:lnTo>
                    <a:pt x="607" y="698"/>
                  </a:lnTo>
                  <a:lnTo>
                    <a:pt x="602" y="698"/>
                  </a:lnTo>
                  <a:lnTo>
                    <a:pt x="597" y="698"/>
                  </a:lnTo>
                  <a:lnTo>
                    <a:pt x="592" y="689"/>
                  </a:lnTo>
                  <a:lnTo>
                    <a:pt x="587" y="689"/>
                  </a:lnTo>
                  <a:lnTo>
                    <a:pt x="587" y="684"/>
                  </a:lnTo>
                  <a:lnTo>
                    <a:pt x="587" y="679"/>
                  </a:lnTo>
                  <a:lnTo>
                    <a:pt x="583" y="679"/>
                  </a:lnTo>
                  <a:lnTo>
                    <a:pt x="583" y="674"/>
                  </a:lnTo>
                  <a:lnTo>
                    <a:pt x="578" y="669"/>
                  </a:lnTo>
                  <a:lnTo>
                    <a:pt x="573" y="669"/>
                  </a:lnTo>
                  <a:lnTo>
                    <a:pt x="568" y="669"/>
                  </a:lnTo>
                  <a:lnTo>
                    <a:pt x="563" y="665"/>
                  </a:lnTo>
                  <a:lnTo>
                    <a:pt x="559" y="665"/>
                  </a:lnTo>
                  <a:lnTo>
                    <a:pt x="554" y="665"/>
                  </a:lnTo>
                  <a:lnTo>
                    <a:pt x="549" y="665"/>
                  </a:lnTo>
                  <a:lnTo>
                    <a:pt x="549" y="669"/>
                  </a:lnTo>
                  <a:lnTo>
                    <a:pt x="544" y="669"/>
                  </a:lnTo>
                  <a:lnTo>
                    <a:pt x="534" y="669"/>
                  </a:lnTo>
                  <a:lnTo>
                    <a:pt x="525" y="674"/>
                  </a:lnTo>
                  <a:lnTo>
                    <a:pt x="520" y="674"/>
                  </a:lnTo>
                  <a:lnTo>
                    <a:pt x="510" y="679"/>
                  </a:lnTo>
                  <a:lnTo>
                    <a:pt x="501" y="679"/>
                  </a:lnTo>
                  <a:lnTo>
                    <a:pt x="496" y="679"/>
                  </a:lnTo>
                  <a:lnTo>
                    <a:pt x="491" y="679"/>
                  </a:lnTo>
                  <a:lnTo>
                    <a:pt x="486" y="684"/>
                  </a:lnTo>
                  <a:lnTo>
                    <a:pt x="477" y="684"/>
                  </a:lnTo>
                  <a:lnTo>
                    <a:pt x="472" y="689"/>
                  </a:lnTo>
                  <a:lnTo>
                    <a:pt x="472" y="693"/>
                  </a:lnTo>
                  <a:lnTo>
                    <a:pt x="467" y="693"/>
                  </a:lnTo>
                  <a:lnTo>
                    <a:pt x="462" y="693"/>
                  </a:lnTo>
                  <a:lnTo>
                    <a:pt x="457" y="693"/>
                  </a:lnTo>
                  <a:lnTo>
                    <a:pt x="453" y="693"/>
                  </a:lnTo>
                  <a:lnTo>
                    <a:pt x="448" y="689"/>
                  </a:lnTo>
                  <a:lnTo>
                    <a:pt x="443" y="689"/>
                  </a:lnTo>
                  <a:lnTo>
                    <a:pt x="438" y="689"/>
                  </a:lnTo>
                  <a:lnTo>
                    <a:pt x="433" y="689"/>
                  </a:lnTo>
                  <a:lnTo>
                    <a:pt x="429" y="689"/>
                  </a:lnTo>
                  <a:lnTo>
                    <a:pt x="424" y="689"/>
                  </a:lnTo>
                  <a:lnTo>
                    <a:pt x="419" y="689"/>
                  </a:lnTo>
                  <a:lnTo>
                    <a:pt x="414" y="689"/>
                  </a:lnTo>
                  <a:lnTo>
                    <a:pt x="409" y="689"/>
                  </a:lnTo>
                  <a:lnTo>
                    <a:pt x="405" y="689"/>
                  </a:lnTo>
                  <a:lnTo>
                    <a:pt x="400" y="689"/>
                  </a:lnTo>
                  <a:lnTo>
                    <a:pt x="400" y="684"/>
                  </a:lnTo>
                  <a:lnTo>
                    <a:pt x="395" y="684"/>
                  </a:lnTo>
                  <a:lnTo>
                    <a:pt x="390" y="684"/>
                  </a:lnTo>
                  <a:lnTo>
                    <a:pt x="390" y="674"/>
                  </a:lnTo>
                  <a:lnTo>
                    <a:pt x="395" y="674"/>
                  </a:lnTo>
                  <a:lnTo>
                    <a:pt x="395" y="669"/>
                  </a:lnTo>
                  <a:lnTo>
                    <a:pt x="390" y="669"/>
                  </a:lnTo>
                  <a:lnTo>
                    <a:pt x="385" y="669"/>
                  </a:lnTo>
                  <a:lnTo>
                    <a:pt x="380" y="669"/>
                  </a:lnTo>
                  <a:lnTo>
                    <a:pt x="376" y="665"/>
                  </a:lnTo>
                  <a:lnTo>
                    <a:pt x="371" y="665"/>
                  </a:lnTo>
                  <a:lnTo>
                    <a:pt x="366" y="660"/>
                  </a:lnTo>
                  <a:lnTo>
                    <a:pt x="361" y="660"/>
                  </a:lnTo>
                  <a:lnTo>
                    <a:pt x="361" y="655"/>
                  </a:lnTo>
                  <a:lnTo>
                    <a:pt x="356" y="650"/>
                  </a:lnTo>
                  <a:lnTo>
                    <a:pt x="352" y="645"/>
                  </a:lnTo>
                  <a:lnTo>
                    <a:pt x="347" y="640"/>
                  </a:lnTo>
                  <a:lnTo>
                    <a:pt x="347" y="636"/>
                  </a:lnTo>
                  <a:lnTo>
                    <a:pt x="342" y="631"/>
                  </a:lnTo>
                  <a:lnTo>
                    <a:pt x="342" y="626"/>
                  </a:lnTo>
                  <a:lnTo>
                    <a:pt x="342" y="621"/>
                  </a:lnTo>
                  <a:lnTo>
                    <a:pt x="337" y="621"/>
                  </a:lnTo>
                  <a:lnTo>
                    <a:pt x="337" y="616"/>
                  </a:lnTo>
                  <a:lnTo>
                    <a:pt x="332" y="616"/>
                  </a:lnTo>
                  <a:lnTo>
                    <a:pt x="328" y="616"/>
                  </a:lnTo>
                  <a:lnTo>
                    <a:pt x="323" y="616"/>
                  </a:lnTo>
                  <a:lnTo>
                    <a:pt x="318" y="616"/>
                  </a:lnTo>
                  <a:lnTo>
                    <a:pt x="318" y="612"/>
                  </a:lnTo>
                  <a:lnTo>
                    <a:pt x="313" y="612"/>
                  </a:lnTo>
                  <a:lnTo>
                    <a:pt x="308" y="612"/>
                  </a:lnTo>
                  <a:lnTo>
                    <a:pt x="304" y="612"/>
                  </a:lnTo>
                  <a:lnTo>
                    <a:pt x="299" y="612"/>
                  </a:lnTo>
                  <a:lnTo>
                    <a:pt x="294" y="612"/>
                  </a:lnTo>
                  <a:lnTo>
                    <a:pt x="289" y="612"/>
                  </a:lnTo>
                  <a:lnTo>
                    <a:pt x="284" y="612"/>
                  </a:lnTo>
                  <a:lnTo>
                    <a:pt x="279" y="612"/>
                  </a:lnTo>
                  <a:lnTo>
                    <a:pt x="279" y="607"/>
                  </a:lnTo>
                  <a:lnTo>
                    <a:pt x="284" y="602"/>
                  </a:lnTo>
                  <a:lnTo>
                    <a:pt x="279" y="597"/>
                  </a:lnTo>
                  <a:lnTo>
                    <a:pt x="279" y="592"/>
                  </a:lnTo>
                  <a:lnTo>
                    <a:pt x="279" y="588"/>
                  </a:lnTo>
                  <a:lnTo>
                    <a:pt x="279" y="583"/>
                  </a:lnTo>
                  <a:lnTo>
                    <a:pt x="279" y="578"/>
                  </a:lnTo>
                  <a:lnTo>
                    <a:pt x="284" y="573"/>
                  </a:lnTo>
                  <a:lnTo>
                    <a:pt x="284" y="568"/>
                  </a:lnTo>
                  <a:lnTo>
                    <a:pt x="279" y="563"/>
                  </a:lnTo>
                  <a:lnTo>
                    <a:pt x="279" y="559"/>
                  </a:lnTo>
                  <a:lnTo>
                    <a:pt x="275" y="559"/>
                  </a:lnTo>
                  <a:lnTo>
                    <a:pt x="279" y="559"/>
                  </a:lnTo>
                  <a:lnTo>
                    <a:pt x="275" y="559"/>
                  </a:lnTo>
                  <a:lnTo>
                    <a:pt x="275" y="554"/>
                  </a:lnTo>
                  <a:lnTo>
                    <a:pt x="270" y="554"/>
                  </a:lnTo>
                  <a:lnTo>
                    <a:pt x="270" y="549"/>
                  </a:lnTo>
                  <a:lnTo>
                    <a:pt x="265" y="549"/>
                  </a:lnTo>
                  <a:lnTo>
                    <a:pt x="260" y="544"/>
                  </a:lnTo>
                  <a:lnTo>
                    <a:pt x="255" y="544"/>
                  </a:lnTo>
                  <a:lnTo>
                    <a:pt x="255" y="539"/>
                  </a:lnTo>
                  <a:lnTo>
                    <a:pt x="251" y="539"/>
                  </a:lnTo>
                  <a:lnTo>
                    <a:pt x="251" y="535"/>
                  </a:lnTo>
                  <a:lnTo>
                    <a:pt x="246" y="535"/>
                  </a:lnTo>
                  <a:lnTo>
                    <a:pt x="246" y="530"/>
                  </a:lnTo>
                  <a:lnTo>
                    <a:pt x="241" y="530"/>
                  </a:lnTo>
                  <a:lnTo>
                    <a:pt x="241" y="525"/>
                  </a:lnTo>
                  <a:lnTo>
                    <a:pt x="236" y="525"/>
                  </a:lnTo>
                  <a:lnTo>
                    <a:pt x="227" y="520"/>
                  </a:lnTo>
                  <a:lnTo>
                    <a:pt x="222" y="515"/>
                  </a:lnTo>
                  <a:lnTo>
                    <a:pt x="217" y="515"/>
                  </a:lnTo>
                  <a:lnTo>
                    <a:pt x="212" y="515"/>
                  </a:lnTo>
                  <a:lnTo>
                    <a:pt x="207" y="515"/>
                  </a:lnTo>
                  <a:lnTo>
                    <a:pt x="202" y="515"/>
                  </a:lnTo>
                  <a:lnTo>
                    <a:pt x="198" y="511"/>
                  </a:lnTo>
                  <a:lnTo>
                    <a:pt x="193" y="515"/>
                  </a:lnTo>
                  <a:lnTo>
                    <a:pt x="188" y="515"/>
                  </a:lnTo>
                  <a:lnTo>
                    <a:pt x="183" y="515"/>
                  </a:lnTo>
                  <a:lnTo>
                    <a:pt x="178" y="515"/>
                  </a:lnTo>
                  <a:lnTo>
                    <a:pt x="174" y="515"/>
                  </a:lnTo>
                  <a:lnTo>
                    <a:pt x="169" y="511"/>
                  </a:lnTo>
                  <a:lnTo>
                    <a:pt x="164" y="511"/>
                  </a:lnTo>
                  <a:lnTo>
                    <a:pt x="159" y="511"/>
                  </a:lnTo>
                  <a:lnTo>
                    <a:pt x="154" y="511"/>
                  </a:lnTo>
                  <a:lnTo>
                    <a:pt x="150" y="511"/>
                  </a:lnTo>
                  <a:lnTo>
                    <a:pt x="145" y="511"/>
                  </a:lnTo>
                  <a:lnTo>
                    <a:pt x="140" y="511"/>
                  </a:lnTo>
                  <a:lnTo>
                    <a:pt x="135" y="511"/>
                  </a:lnTo>
                  <a:lnTo>
                    <a:pt x="130" y="511"/>
                  </a:lnTo>
                  <a:lnTo>
                    <a:pt x="125" y="511"/>
                  </a:lnTo>
                  <a:lnTo>
                    <a:pt x="121" y="506"/>
                  </a:lnTo>
                  <a:lnTo>
                    <a:pt x="116" y="506"/>
                  </a:lnTo>
                  <a:lnTo>
                    <a:pt x="111" y="506"/>
                  </a:lnTo>
                  <a:lnTo>
                    <a:pt x="106" y="506"/>
                  </a:lnTo>
                  <a:lnTo>
                    <a:pt x="106" y="501"/>
                  </a:lnTo>
                  <a:lnTo>
                    <a:pt x="101" y="501"/>
                  </a:lnTo>
                  <a:lnTo>
                    <a:pt x="97" y="501"/>
                  </a:lnTo>
                  <a:lnTo>
                    <a:pt x="92" y="501"/>
                  </a:lnTo>
                  <a:lnTo>
                    <a:pt x="87" y="496"/>
                  </a:lnTo>
                  <a:lnTo>
                    <a:pt x="82" y="496"/>
                  </a:lnTo>
                  <a:lnTo>
                    <a:pt x="77" y="496"/>
                  </a:lnTo>
                  <a:lnTo>
                    <a:pt x="77" y="491"/>
                  </a:lnTo>
                  <a:lnTo>
                    <a:pt x="73" y="486"/>
                  </a:lnTo>
                  <a:lnTo>
                    <a:pt x="68" y="486"/>
                  </a:lnTo>
                  <a:lnTo>
                    <a:pt x="63" y="482"/>
                  </a:lnTo>
                  <a:lnTo>
                    <a:pt x="58" y="477"/>
                  </a:lnTo>
                  <a:lnTo>
                    <a:pt x="58" y="472"/>
                  </a:lnTo>
                  <a:lnTo>
                    <a:pt x="53" y="472"/>
                  </a:lnTo>
                  <a:lnTo>
                    <a:pt x="53" y="467"/>
                  </a:lnTo>
                  <a:lnTo>
                    <a:pt x="49" y="462"/>
                  </a:lnTo>
                  <a:lnTo>
                    <a:pt x="44" y="458"/>
                  </a:lnTo>
                  <a:lnTo>
                    <a:pt x="44" y="453"/>
                  </a:lnTo>
                  <a:lnTo>
                    <a:pt x="39" y="453"/>
                  </a:lnTo>
                  <a:lnTo>
                    <a:pt x="39" y="448"/>
                  </a:lnTo>
                  <a:lnTo>
                    <a:pt x="34" y="443"/>
                  </a:lnTo>
                  <a:lnTo>
                    <a:pt x="34" y="438"/>
                  </a:lnTo>
                  <a:lnTo>
                    <a:pt x="29" y="438"/>
                  </a:lnTo>
                  <a:lnTo>
                    <a:pt x="29" y="434"/>
                  </a:lnTo>
                  <a:lnTo>
                    <a:pt x="29" y="429"/>
                  </a:lnTo>
                  <a:lnTo>
                    <a:pt x="29" y="424"/>
                  </a:lnTo>
                  <a:lnTo>
                    <a:pt x="29" y="419"/>
                  </a:lnTo>
                  <a:lnTo>
                    <a:pt x="29" y="414"/>
                  </a:lnTo>
                  <a:lnTo>
                    <a:pt x="24" y="409"/>
                  </a:lnTo>
                  <a:lnTo>
                    <a:pt x="24" y="405"/>
                  </a:lnTo>
                  <a:lnTo>
                    <a:pt x="29" y="405"/>
                  </a:lnTo>
                  <a:lnTo>
                    <a:pt x="29" y="400"/>
                  </a:lnTo>
                  <a:lnTo>
                    <a:pt x="34" y="390"/>
                  </a:lnTo>
                  <a:lnTo>
                    <a:pt x="34" y="385"/>
                  </a:lnTo>
                  <a:lnTo>
                    <a:pt x="34" y="381"/>
                  </a:lnTo>
                  <a:lnTo>
                    <a:pt x="39" y="381"/>
                  </a:lnTo>
                  <a:lnTo>
                    <a:pt x="39" y="376"/>
                  </a:lnTo>
                  <a:lnTo>
                    <a:pt x="44" y="366"/>
                  </a:lnTo>
                  <a:lnTo>
                    <a:pt x="49" y="357"/>
                  </a:lnTo>
                  <a:lnTo>
                    <a:pt x="53" y="357"/>
                  </a:lnTo>
                  <a:lnTo>
                    <a:pt x="53" y="352"/>
                  </a:lnTo>
                  <a:lnTo>
                    <a:pt x="58" y="352"/>
                  </a:lnTo>
                  <a:lnTo>
                    <a:pt x="58" y="347"/>
                  </a:lnTo>
                  <a:lnTo>
                    <a:pt x="63" y="347"/>
                  </a:lnTo>
                  <a:lnTo>
                    <a:pt x="63" y="342"/>
                  </a:lnTo>
                  <a:lnTo>
                    <a:pt x="68" y="342"/>
                  </a:lnTo>
                  <a:lnTo>
                    <a:pt x="73" y="337"/>
                  </a:lnTo>
                  <a:lnTo>
                    <a:pt x="77" y="337"/>
                  </a:lnTo>
                  <a:lnTo>
                    <a:pt x="77" y="332"/>
                  </a:lnTo>
                  <a:lnTo>
                    <a:pt x="82" y="332"/>
                  </a:lnTo>
                  <a:lnTo>
                    <a:pt x="82" y="328"/>
                  </a:lnTo>
                  <a:lnTo>
                    <a:pt x="87" y="328"/>
                  </a:lnTo>
                  <a:lnTo>
                    <a:pt x="92" y="323"/>
                  </a:lnTo>
                  <a:lnTo>
                    <a:pt x="92" y="318"/>
                  </a:lnTo>
                  <a:lnTo>
                    <a:pt x="97" y="318"/>
                  </a:lnTo>
                  <a:lnTo>
                    <a:pt x="101" y="318"/>
                  </a:lnTo>
                  <a:lnTo>
                    <a:pt x="106" y="313"/>
                  </a:lnTo>
                  <a:lnTo>
                    <a:pt x="111" y="313"/>
                  </a:lnTo>
                  <a:lnTo>
                    <a:pt x="111" y="308"/>
                  </a:lnTo>
                  <a:lnTo>
                    <a:pt x="116" y="308"/>
                  </a:lnTo>
                  <a:lnTo>
                    <a:pt x="121" y="308"/>
                  </a:lnTo>
                  <a:lnTo>
                    <a:pt x="125" y="304"/>
                  </a:lnTo>
                  <a:lnTo>
                    <a:pt x="130" y="304"/>
                  </a:lnTo>
                  <a:lnTo>
                    <a:pt x="130" y="299"/>
                  </a:lnTo>
                  <a:lnTo>
                    <a:pt x="130" y="304"/>
                  </a:lnTo>
                  <a:lnTo>
                    <a:pt x="130" y="299"/>
                  </a:lnTo>
                  <a:lnTo>
                    <a:pt x="125" y="299"/>
                  </a:lnTo>
                  <a:lnTo>
                    <a:pt x="125" y="294"/>
                  </a:lnTo>
                  <a:lnTo>
                    <a:pt x="121" y="289"/>
                  </a:lnTo>
                  <a:lnTo>
                    <a:pt x="121" y="284"/>
                  </a:lnTo>
                  <a:lnTo>
                    <a:pt x="116" y="284"/>
                  </a:lnTo>
                  <a:lnTo>
                    <a:pt x="116" y="280"/>
                  </a:lnTo>
                  <a:lnTo>
                    <a:pt x="111" y="280"/>
                  </a:lnTo>
                  <a:lnTo>
                    <a:pt x="111" y="275"/>
                  </a:lnTo>
                  <a:lnTo>
                    <a:pt x="106" y="275"/>
                  </a:lnTo>
                  <a:lnTo>
                    <a:pt x="106" y="270"/>
                  </a:lnTo>
                  <a:lnTo>
                    <a:pt x="111" y="270"/>
                  </a:lnTo>
                  <a:lnTo>
                    <a:pt x="111" y="265"/>
                  </a:lnTo>
                  <a:lnTo>
                    <a:pt x="116" y="270"/>
                  </a:lnTo>
                  <a:lnTo>
                    <a:pt x="116" y="265"/>
                  </a:lnTo>
                  <a:lnTo>
                    <a:pt x="111" y="260"/>
                  </a:lnTo>
                  <a:lnTo>
                    <a:pt x="106" y="260"/>
                  </a:lnTo>
                  <a:lnTo>
                    <a:pt x="106" y="255"/>
                  </a:lnTo>
                  <a:lnTo>
                    <a:pt x="111" y="255"/>
                  </a:lnTo>
                  <a:lnTo>
                    <a:pt x="111" y="251"/>
                  </a:lnTo>
                  <a:lnTo>
                    <a:pt x="111" y="246"/>
                  </a:lnTo>
                  <a:lnTo>
                    <a:pt x="106" y="246"/>
                  </a:lnTo>
                  <a:lnTo>
                    <a:pt x="101" y="246"/>
                  </a:lnTo>
                  <a:lnTo>
                    <a:pt x="97" y="246"/>
                  </a:lnTo>
                  <a:lnTo>
                    <a:pt x="97" y="241"/>
                  </a:lnTo>
                  <a:lnTo>
                    <a:pt x="92" y="241"/>
                  </a:lnTo>
                  <a:lnTo>
                    <a:pt x="87" y="241"/>
                  </a:lnTo>
                  <a:lnTo>
                    <a:pt x="82" y="241"/>
                  </a:lnTo>
                  <a:lnTo>
                    <a:pt x="77" y="236"/>
                  </a:lnTo>
                  <a:lnTo>
                    <a:pt x="73" y="236"/>
                  </a:lnTo>
                  <a:lnTo>
                    <a:pt x="73" y="231"/>
                  </a:lnTo>
                  <a:lnTo>
                    <a:pt x="77" y="227"/>
                  </a:lnTo>
                  <a:lnTo>
                    <a:pt x="73" y="227"/>
                  </a:lnTo>
                  <a:lnTo>
                    <a:pt x="68" y="227"/>
                  </a:lnTo>
                  <a:lnTo>
                    <a:pt x="68" y="222"/>
                  </a:lnTo>
                  <a:lnTo>
                    <a:pt x="63" y="222"/>
                  </a:lnTo>
                  <a:lnTo>
                    <a:pt x="58" y="227"/>
                  </a:lnTo>
                  <a:lnTo>
                    <a:pt x="53" y="231"/>
                  </a:lnTo>
                  <a:lnTo>
                    <a:pt x="49" y="227"/>
                  </a:lnTo>
                  <a:lnTo>
                    <a:pt x="44" y="217"/>
                  </a:lnTo>
                  <a:lnTo>
                    <a:pt x="39" y="212"/>
                  </a:lnTo>
                  <a:lnTo>
                    <a:pt x="34" y="207"/>
                  </a:lnTo>
                  <a:lnTo>
                    <a:pt x="29" y="207"/>
                  </a:lnTo>
                  <a:lnTo>
                    <a:pt x="24" y="203"/>
                  </a:lnTo>
                  <a:lnTo>
                    <a:pt x="24" y="198"/>
                  </a:lnTo>
                  <a:lnTo>
                    <a:pt x="20" y="198"/>
                  </a:lnTo>
                  <a:lnTo>
                    <a:pt x="15" y="198"/>
                  </a:lnTo>
                  <a:lnTo>
                    <a:pt x="15" y="193"/>
                  </a:lnTo>
                  <a:lnTo>
                    <a:pt x="10" y="198"/>
                  </a:lnTo>
                  <a:lnTo>
                    <a:pt x="5" y="193"/>
                  </a:lnTo>
                  <a:lnTo>
                    <a:pt x="0" y="188"/>
                  </a:lnTo>
                  <a:lnTo>
                    <a:pt x="5" y="188"/>
                  </a:lnTo>
                  <a:lnTo>
                    <a:pt x="10" y="188"/>
                  </a:lnTo>
                  <a:lnTo>
                    <a:pt x="10" y="183"/>
                  </a:lnTo>
                  <a:lnTo>
                    <a:pt x="10" y="178"/>
                  </a:lnTo>
                  <a:lnTo>
                    <a:pt x="10" y="174"/>
                  </a:lnTo>
                  <a:lnTo>
                    <a:pt x="10" y="169"/>
                  </a:lnTo>
                  <a:lnTo>
                    <a:pt x="10" y="164"/>
                  </a:lnTo>
                  <a:lnTo>
                    <a:pt x="10" y="159"/>
                  </a:lnTo>
                  <a:lnTo>
                    <a:pt x="20" y="154"/>
                  </a:lnTo>
                  <a:lnTo>
                    <a:pt x="24" y="150"/>
                  </a:lnTo>
                  <a:lnTo>
                    <a:pt x="29" y="145"/>
                  </a:lnTo>
                  <a:lnTo>
                    <a:pt x="34" y="145"/>
                  </a:lnTo>
                  <a:lnTo>
                    <a:pt x="39" y="140"/>
                  </a:lnTo>
                  <a:lnTo>
                    <a:pt x="44" y="140"/>
                  </a:lnTo>
                  <a:lnTo>
                    <a:pt x="44" y="135"/>
                  </a:lnTo>
                  <a:lnTo>
                    <a:pt x="49" y="135"/>
                  </a:lnTo>
                  <a:lnTo>
                    <a:pt x="53" y="140"/>
                  </a:lnTo>
                  <a:lnTo>
                    <a:pt x="58" y="135"/>
                  </a:lnTo>
                  <a:lnTo>
                    <a:pt x="58" y="130"/>
                  </a:lnTo>
                  <a:lnTo>
                    <a:pt x="63" y="130"/>
                  </a:lnTo>
                  <a:lnTo>
                    <a:pt x="68" y="126"/>
                  </a:lnTo>
                  <a:lnTo>
                    <a:pt x="73" y="121"/>
                  </a:lnTo>
                  <a:lnTo>
                    <a:pt x="77" y="121"/>
                  </a:lnTo>
                  <a:lnTo>
                    <a:pt x="77" y="116"/>
                  </a:lnTo>
                  <a:lnTo>
                    <a:pt x="77" y="111"/>
                  </a:lnTo>
                  <a:lnTo>
                    <a:pt x="73" y="106"/>
                  </a:lnTo>
                  <a:lnTo>
                    <a:pt x="68" y="106"/>
                  </a:lnTo>
                  <a:lnTo>
                    <a:pt x="68" y="111"/>
                  </a:lnTo>
                  <a:lnTo>
                    <a:pt x="63" y="111"/>
                  </a:lnTo>
                  <a:lnTo>
                    <a:pt x="58" y="111"/>
                  </a:lnTo>
                  <a:lnTo>
                    <a:pt x="53" y="106"/>
                  </a:lnTo>
                  <a:lnTo>
                    <a:pt x="49" y="101"/>
                  </a:lnTo>
                  <a:lnTo>
                    <a:pt x="44" y="97"/>
                  </a:lnTo>
                  <a:lnTo>
                    <a:pt x="44" y="92"/>
                  </a:lnTo>
                  <a:lnTo>
                    <a:pt x="49" y="87"/>
                  </a:lnTo>
                  <a:lnTo>
                    <a:pt x="49" y="82"/>
                  </a:lnTo>
                  <a:lnTo>
                    <a:pt x="44" y="77"/>
                  </a:lnTo>
                  <a:lnTo>
                    <a:pt x="44" y="73"/>
                  </a:lnTo>
                  <a:lnTo>
                    <a:pt x="49" y="68"/>
                  </a:lnTo>
                  <a:lnTo>
                    <a:pt x="44" y="63"/>
                  </a:lnTo>
                  <a:lnTo>
                    <a:pt x="44" y="58"/>
                  </a:lnTo>
                  <a:lnTo>
                    <a:pt x="44" y="53"/>
                  </a:lnTo>
                  <a:lnTo>
                    <a:pt x="44" y="49"/>
                  </a:lnTo>
                </a:path>
              </a:pathLst>
            </a:custGeom>
            <a:noFill/>
            <a:ln w="7938">
              <a:solidFill>
                <a:srgbClr val="55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2296" y="1447"/>
              <a:ext cx="207" cy="106"/>
            </a:xfrm>
            <a:custGeom>
              <a:avLst/>
              <a:gdLst>
                <a:gd name="T0" fmla="*/ 0 w 207"/>
                <a:gd name="T1" fmla="*/ 44 h 106"/>
                <a:gd name="T2" fmla="*/ 0 w 207"/>
                <a:gd name="T3" fmla="*/ 34 h 106"/>
                <a:gd name="T4" fmla="*/ 0 w 207"/>
                <a:gd name="T5" fmla="*/ 24 h 106"/>
                <a:gd name="T6" fmla="*/ 5 w 207"/>
                <a:gd name="T7" fmla="*/ 15 h 106"/>
                <a:gd name="T8" fmla="*/ 9 w 207"/>
                <a:gd name="T9" fmla="*/ 10 h 106"/>
                <a:gd name="T10" fmla="*/ 14 w 207"/>
                <a:gd name="T11" fmla="*/ 5 h 106"/>
                <a:gd name="T12" fmla="*/ 19 w 207"/>
                <a:gd name="T13" fmla="*/ 10 h 106"/>
                <a:gd name="T14" fmla="*/ 24 w 207"/>
                <a:gd name="T15" fmla="*/ 15 h 106"/>
                <a:gd name="T16" fmla="*/ 33 w 207"/>
                <a:gd name="T17" fmla="*/ 20 h 106"/>
                <a:gd name="T18" fmla="*/ 48 w 207"/>
                <a:gd name="T19" fmla="*/ 34 h 106"/>
                <a:gd name="T20" fmla="*/ 57 w 207"/>
                <a:gd name="T21" fmla="*/ 44 h 106"/>
                <a:gd name="T22" fmla="*/ 67 w 207"/>
                <a:gd name="T23" fmla="*/ 49 h 106"/>
                <a:gd name="T24" fmla="*/ 72 w 207"/>
                <a:gd name="T25" fmla="*/ 53 h 106"/>
                <a:gd name="T26" fmla="*/ 77 w 207"/>
                <a:gd name="T27" fmla="*/ 58 h 106"/>
                <a:gd name="T28" fmla="*/ 86 w 207"/>
                <a:gd name="T29" fmla="*/ 63 h 106"/>
                <a:gd name="T30" fmla="*/ 91 w 207"/>
                <a:gd name="T31" fmla="*/ 68 h 106"/>
                <a:gd name="T32" fmla="*/ 96 w 207"/>
                <a:gd name="T33" fmla="*/ 73 h 106"/>
                <a:gd name="T34" fmla="*/ 101 w 207"/>
                <a:gd name="T35" fmla="*/ 77 h 106"/>
                <a:gd name="T36" fmla="*/ 106 w 207"/>
                <a:gd name="T37" fmla="*/ 82 h 106"/>
                <a:gd name="T38" fmla="*/ 115 w 207"/>
                <a:gd name="T39" fmla="*/ 92 h 106"/>
                <a:gd name="T40" fmla="*/ 130 w 207"/>
                <a:gd name="T41" fmla="*/ 97 h 106"/>
                <a:gd name="T42" fmla="*/ 139 w 207"/>
                <a:gd name="T43" fmla="*/ 101 h 106"/>
                <a:gd name="T44" fmla="*/ 144 w 207"/>
                <a:gd name="T45" fmla="*/ 106 h 106"/>
                <a:gd name="T46" fmla="*/ 154 w 207"/>
                <a:gd name="T47" fmla="*/ 97 h 106"/>
                <a:gd name="T48" fmla="*/ 144 w 207"/>
                <a:gd name="T49" fmla="*/ 92 h 106"/>
                <a:gd name="T50" fmla="*/ 139 w 207"/>
                <a:gd name="T51" fmla="*/ 82 h 106"/>
                <a:gd name="T52" fmla="*/ 134 w 207"/>
                <a:gd name="T53" fmla="*/ 73 h 106"/>
                <a:gd name="T54" fmla="*/ 130 w 207"/>
                <a:gd name="T55" fmla="*/ 68 h 106"/>
                <a:gd name="T56" fmla="*/ 125 w 207"/>
                <a:gd name="T57" fmla="*/ 58 h 106"/>
                <a:gd name="T58" fmla="*/ 120 w 207"/>
                <a:gd name="T59" fmla="*/ 49 h 106"/>
                <a:gd name="T60" fmla="*/ 120 w 207"/>
                <a:gd name="T61" fmla="*/ 39 h 106"/>
                <a:gd name="T62" fmla="*/ 120 w 207"/>
                <a:gd name="T63" fmla="*/ 29 h 106"/>
                <a:gd name="T64" fmla="*/ 120 w 207"/>
                <a:gd name="T65" fmla="*/ 20 h 106"/>
                <a:gd name="T66" fmla="*/ 125 w 207"/>
                <a:gd name="T67" fmla="*/ 10 h 106"/>
                <a:gd name="T68" fmla="*/ 134 w 207"/>
                <a:gd name="T69" fmla="*/ 10 h 106"/>
                <a:gd name="T70" fmla="*/ 139 w 207"/>
                <a:gd name="T71" fmla="*/ 15 h 106"/>
                <a:gd name="T72" fmla="*/ 149 w 207"/>
                <a:gd name="T73" fmla="*/ 15 h 106"/>
                <a:gd name="T74" fmla="*/ 158 w 207"/>
                <a:gd name="T75" fmla="*/ 10 h 106"/>
                <a:gd name="T76" fmla="*/ 168 w 207"/>
                <a:gd name="T77" fmla="*/ 10 h 106"/>
                <a:gd name="T78" fmla="*/ 178 w 207"/>
                <a:gd name="T79" fmla="*/ 10 h 106"/>
                <a:gd name="T80" fmla="*/ 187 w 207"/>
                <a:gd name="T81" fmla="*/ 10 h 106"/>
                <a:gd name="T82" fmla="*/ 192 w 207"/>
                <a:gd name="T83" fmla="*/ 5 h 106"/>
                <a:gd name="T84" fmla="*/ 197 w 207"/>
                <a:gd name="T85" fmla="*/ 0 h 106"/>
                <a:gd name="T86" fmla="*/ 207 w 207"/>
                <a:gd name="T8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7" h="106">
                  <a:moveTo>
                    <a:pt x="0" y="49"/>
                  </a:moveTo>
                  <a:lnTo>
                    <a:pt x="0" y="44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0" y="29"/>
                  </a:lnTo>
                  <a:lnTo>
                    <a:pt x="0" y="24"/>
                  </a:lnTo>
                  <a:lnTo>
                    <a:pt x="5" y="20"/>
                  </a:lnTo>
                  <a:lnTo>
                    <a:pt x="5" y="15"/>
                  </a:lnTo>
                  <a:lnTo>
                    <a:pt x="5" y="10"/>
                  </a:lnTo>
                  <a:lnTo>
                    <a:pt x="9" y="10"/>
                  </a:lnTo>
                  <a:lnTo>
                    <a:pt x="9" y="5"/>
                  </a:lnTo>
                  <a:lnTo>
                    <a:pt x="14" y="5"/>
                  </a:lnTo>
                  <a:lnTo>
                    <a:pt x="14" y="10"/>
                  </a:lnTo>
                  <a:lnTo>
                    <a:pt x="19" y="10"/>
                  </a:lnTo>
                  <a:lnTo>
                    <a:pt x="24" y="10"/>
                  </a:lnTo>
                  <a:lnTo>
                    <a:pt x="24" y="15"/>
                  </a:lnTo>
                  <a:lnTo>
                    <a:pt x="29" y="20"/>
                  </a:lnTo>
                  <a:lnTo>
                    <a:pt x="33" y="20"/>
                  </a:lnTo>
                  <a:lnTo>
                    <a:pt x="38" y="24"/>
                  </a:lnTo>
                  <a:lnTo>
                    <a:pt x="48" y="34"/>
                  </a:lnTo>
                  <a:lnTo>
                    <a:pt x="53" y="39"/>
                  </a:lnTo>
                  <a:lnTo>
                    <a:pt x="57" y="44"/>
                  </a:lnTo>
                  <a:lnTo>
                    <a:pt x="62" y="44"/>
                  </a:lnTo>
                  <a:lnTo>
                    <a:pt x="67" y="49"/>
                  </a:lnTo>
                  <a:lnTo>
                    <a:pt x="67" y="53"/>
                  </a:lnTo>
                  <a:lnTo>
                    <a:pt x="72" y="53"/>
                  </a:lnTo>
                  <a:lnTo>
                    <a:pt x="72" y="58"/>
                  </a:lnTo>
                  <a:lnTo>
                    <a:pt x="77" y="58"/>
                  </a:lnTo>
                  <a:lnTo>
                    <a:pt x="81" y="63"/>
                  </a:lnTo>
                  <a:lnTo>
                    <a:pt x="86" y="63"/>
                  </a:lnTo>
                  <a:lnTo>
                    <a:pt x="86" y="68"/>
                  </a:lnTo>
                  <a:lnTo>
                    <a:pt x="91" y="68"/>
                  </a:lnTo>
                  <a:lnTo>
                    <a:pt x="91" y="73"/>
                  </a:lnTo>
                  <a:lnTo>
                    <a:pt x="96" y="73"/>
                  </a:lnTo>
                  <a:lnTo>
                    <a:pt x="96" y="77"/>
                  </a:lnTo>
                  <a:lnTo>
                    <a:pt x="101" y="77"/>
                  </a:lnTo>
                  <a:lnTo>
                    <a:pt x="101" y="82"/>
                  </a:lnTo>
                  <a:lnTo>
                    <a:pt x="106" y="82"/>
                  </a:lnTo>
                  <a:lnTo>
                    <a:pt x="106" y="87"/>
                  </a:lnTo>
                  <a:lnTo>
                    <a:pt x="115" y="92"/>
                  </a:lnTo>
                  <a:lnTo>
                    <a:pt x="125" y="92"/>
                  </a:lnTo>
                  <a:lnTo>
                    <a:pt x="130" y="97"/>
                  </a:lnTo>
                  <a:lnTo>
                    <a:pt x="134" y="97"/>
                  </a:lnTo>
                  <a:lnTo>
                    <a:pt x="139" y="101"/>
                  </a:lnTo>
                  <a:lnTo>
                    <a:pt x="144" y="101"/>
                  </a:lnTo>
                  <a:lnTo>
                    <a:pt x="144" y="106"/>
                  </a:lnTo>
                  <a:lnTo>
                    <a:pt x="149" y="101"/>
                  </a:lnTo>
                  <a:lnTo>
                    <a:pt x="154" y="97"/>
                  </a:lnTo>
                  <a:lnTo>
                    <a:pt x="149" y="92"/>
                  </a:lnTo>
                  <a:lnTo>
                    <a:pt x="144" y="92"/>
                  </a:lnTo>
                  <a:lnTo>
                    <a:pt x="144" y="87"/>
                  </a:lnTo>
                  <a:lnTo>
                    <a:pt x="139" y="82"/>
                  </a:lnTo>
                  <a:lnTo>
                    <a:pt x="139" y="77"/>
                  </a:lnTo>
                  <a:lnTo>
                    <a:pt x="134" y="73"/>
                  </a:lnTo>
                  <a:lnTo>
                    <a:pt x="134" y="68"/>
                  </a:lnTo>
                  <a:lnTo>
                    <a:pt x="130" y="68"/>
                  </a:lnTo>
                  <a:lnTo>
                    <a:pt x="130" y="63"/>
                  </a:lnTo>
                  <a:lnTo>
                    <a:pt x="125" y="58"/>
                  </a:lnTo>
                  <a:lnTo>
                    <a:pt x="125" y="53"/>
                  </a:lnTo>
                  <a:lnTo>
                    <a:pt x="120" y="49"/>
                  </a:lnTo>
                  <a:lnTo>
                    <a:pt x="120" y="44"/>
                  </a:lnTo>
                  <a:lnTo>
                    <a:pt x="120" y="39"/>
                  </a:lnTo>
                  <a:lnTo>
                    <a:pt x="120" y="34"/>
                  </a:lnTo>
                  <a:lnTo>
                    <a:pt x="120" y="29"/>
                  </a:lnTo>
                  <a:lnTo>
                    <a:pt x="120" y="24"/>
                  </a:lnTo>
                  <a:lnTo>
                    <a:pt x="120" y="20"/>
                  </a:lnTo>
                  <a:lnTo>
                    <a:pt x="125" y="15"/>
                  </a:lnTo>
                  <a:lnTo>
                    <a:pt x="125" y="10"/>
                  </a:lnTo>
                  <a:lnTo>
                    <a:pt x="130" y="5"/>
                  </a:lnTo>
                  <a:lnTo>
                    <a:pt x="134" y="10"/>
                  </a:lnTo>
                  <a:lnTo>
                    <a:pt x="139" y="10"/>
                  </a:lnTo>
                  <a:lnTo>
                    <a:pt x="139" y="15"/>
                  </a:lnTo>
                  <a:lnTo>
                    <a:pt x="144" y="15"/>
                  </a:lnTo>
                  <a:lnTo>
                    <a:pt x="149" y="15"/>
                  </a:lnTo>
                  <a:lnTo>
                    <a:pt x="154" y="15"/>
                  </a:lnTo>
                  <a:lnTo>
                    <a:pt x="158" y="10"/>
                  </a:lnTo>
                  <a:lnTo>
                    <a:pt x="163" y="10"/>
                  </a:lnTo>
                  <a:lnTo>
                    <a:pt x="168" y="10"/>
                  </a:lnTo>
                  <a:lnTo>
                    <a:pt x="173" y="10"/>
                  </a:lnTo>
                  <a:lnTo>
                    <a:pt x="178" y="10"/>
                  </a:lnTo>
                  <a:lnTo>
                    <a:pt x="183" y="10"/>
                  </a:lnTo>
                  <a:lnTo>
                    <a:pt x="187" y="10"/>
                  </a:lnTo>
                  <a:lnTo>
                    <a:pt x="187" y="5"/>
                  </a:lnTo>
                  <a:lnTo>
                    <a:pt x="192" y="5"/>
                  </a:lnTo>
                  <a:lnTo>
                    <a:pt x="192" y="0"/>
                  </a:lnTo>
                  <a:lnTo>
                    <a:pt x="197" y="0"/>
                  </a:lnTo>
                  <a:lnTo>
                    <a:pt x="202" y="0"/>
                  </a:lnTo>
                  <a:lnTo>
                    <a:pt x="207" y="0"/>
                  </a:lnTo>
                </a:path>
              </a:pathLst>
            </a:custGeom>
            <a:noFill/>
            <a:ln w="7938">
              <a:solidFill>
                <a:srgbClr val="55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3753" y="1236"/>
              <a:ext cx="809" cy="1583"/>
            </a:xfrm>
            <a:custGeom>
              <a:avLst/>
              <a:gdLst>
                <a:gd name="T0" fmla="*/ 82 w 809"/>
                <a:gd name="T1" fmla="*/ 14 h 1583"/>
                <a:gd name="T2" fmla="*/ 130 w 809"/>
                <a:gd name="T3" fmla="*/ 53 h 1583"/>
                <a:gd name="T4" fmla="*/ 203 w 809"/>
                <a:gd name="T5" fmla="*/ 81 h 1583"/>
                <a:gd name="T6" fmla="*/ 246 w 809"/>
                <a:gd name="T7" fmla="*/ 115 h 1583"/>
                <a:gd name="T8" fmla="*/ 323 w 809"/>
                <a:gd name="T9" fmla="*/ 130 h 1583"/>
                <a:gd name="T10" fmla="*/ 381 w 809"/>
                <a:gd name="T11" fmla="*/ 168 h 1583"/>
                <a:gd name="T12" fmla="*/ 443 w 809"/>
                <a:gd name="T13" fmla="*/ 216 h 1583"/>
                <a:gd name="T14" fmla="*/ 506 w 809"/>
                <a:gd name="T15" fmla="*/ 264 h 1583"/>
                <a:gd name="T16" fmla="*/ 530 w 809"/>
                <a:gd name="T17" fmla="*/ 312 h 1583"/>
                <a:gd name="T18" fmla="*/ 592 w 809"/>
                <a:gd name="T19" fmla="*/ 361 h 1583"/>
                <a:gd name="T20" fmla="*/ 640 w 809"/>
                <a:gd name="T21" fmla="*/ 414 h 1583"/>
                <a:gd name="T22" fmla="*/ 636 w 809"/>
                <a:gd name="T23" fmla="*/ 457 h 1583"/>
                <a:gd name="T24" fmla="*/ 621 w 809"/>
                <a:gd name="T25" fmla="*/ 519 h 1583"/>
                <a:gd name="T26" fmla="*/ 621 w 809"/>
                <a:gd name="T27" fmla="*/ 568 h 1583"/>
                <a:gd name="T28" fmla="*/ 664 w 809"/>
                <a:gd name="T29" fmla="*/ 616 h 1583"/>
                <a:gd name="T30" fmla="*/ 684 w 809"/>
                <a:gd name="T31" fmla="*/ 688 h 1583"/>
                <a:gd name="T32" fmla="*/ 679 w 809"/>
                <a:gd name="T33" fmla="*/ 760 h 1583"/>
                <a:gd name="T34" fmla="*/ 592 w 809"/>
                <a:gd name="T35" fmla="*/ 726 h 1583"/>
                <a:gd name="T36" fmla="*/ 520 w 809"/>
                <a:gd name="T37" fmla="*/ 712 h 1583"/>
                <a:gd name="T38" fmla="*/ 491 w 809"/>
                <a:gd name="T39" fmla="*/ 726 h 1583"/>
                <a:gd name="T40" fmla="*/ 530 w 809"/>
                <a:gd name="T41" fmla="*/ 799 h 1583"/>
                <a:gd name="T42" fmla="*/ 578 w 809"/>
                <a:gd name="T43" fmla="*/ 871 h 1583"/>
                <a:gd name="T44" fmla="*/ 559 w 809"/>
                <a:gd name="T45" fmla="*/ 914 h 1583"/>
                <a:gd name="T46" fmla="*/ 607 w 809"/>
                <a:gd name="T47" fmla="*/ 957 h 1583"/>
                <a:gd name="T48" fmla="*/ 684 w 809"/>
                <a:gd name="T49" fmla="*/ 1001 h 1583"/>
                <a:gd name="T50" fmla="*/ 756 w 809"/>
                <a:gd name="T51" fmla="*/ 1015 h 1583"/>
                <a:gd name="T52" fmla="*/ 790 w 809"/>
                <a:gd name="T53" fmla="*/ 1078 h 1583"/>
                <a:gd name="T54" fmla="*/ 794 w 809"/>
                <a:gd name="T55" fmla="*/ 1155 h 1583"/>
                <a:gd name="T56" fmla="*/ 765 w 809"/>
                <a:gd name="T57" fmla="*/ 1232 h 1583"/>
                <a:gd name="T58" fmla="*/ 727 w 809"/>
                <a:gd name="T59" fmla="*/ 1294 h 1583"/>
                <a:gd name="T60" fmla="*/ 708 w 809"/>
                <a:gd name="T61" fmla="*/ 1371 h 1583"/>
                <a:gd name="T62" fmla="*/ 717 w 809"/>
                <a:gd name="T63" fmla="*/ 1448 h 1583"/>
                <a:gd name="T64" fmla="*/ 722 w 809"/>
                <a:gd name="T65" fmla="*/ 1535 h 1583"/>
                <a:gd name="T66" fmla="*/ 684 w 809"/>
                <a:gd name="T67" fmla="*/ 1578 h 1583"/>
                <a:gd name="T68" fmla="*/ 573 w 809"/>
                <a:gd name="T69" fmla="*/ 1530 h 1583"/>
                <a:gd name="T70" fmla="*/ 554 w 809"/>
                <a:gd name="T71" fmla="*/ 1467 h 1583"/>
                <a:gd name="T72" fmla="*/ 506 w 809"/>
                <a:gd name="T73" fmla="*/ 1424 h 1583"/>
                <a:gd name="T74" fmla="*/ 434 w 809"/>
                <a:gd name="T75" fmla="*/ 1414 h 1583"/>
                <a:gd name="T76" fmla="*/ 424 w 809"/>
                <a:gd name="T77" fmla="*/ 1381 h 1583"/>
                <a:gd name="T78" fmla="*/ 381 w 809"/>
                <a:gd name="T79" fmla="*/ 1342 h 1583"/>
                <a:gd name="T80" fmla="*/ 342 w 809"/>
                <a:gd name="T81" fmla="*/ 1294 h 1583"/>
                <a:gd name="T82" fmla="*/ 313 w 809"/>
                <a:gd name="T83" fmla="*/ 1246 h 1583"/>
                <a:gd name="T84" fmla="*/ 284 w 809"/>
                <a:gd name="T85" fmla="*/ 1188 h 1583"/>
                <a:gd name="T86" fmla="*/ 246 w 809"/>
                <a:gd name="T87" fmla="*/ 1140 h 1583"/>
                <a:gd name="T88" fmla="*/ 207 w 809"/>
                <a:gd name="T89" fmla="*/ 1092 h 1583"/>
                <a:gd name="T90" fmla="*/ 169 w 809"/>
                <a:gd name="T91" fmla="*/ 1044 h 1583"/>
                <a:gd name="T92" fmla="*/ 130 w 809"/>
                <a:gd name="T93" fmla="*/ 991 h 1583"/>
                <a:gd name="T94" fmla="*/ 97 w 809"/>
                <a:gd name="T95" fmla="*/ 953 h 1583"/>
                <a:gd name="T96" fmla="*/ 53 w 809"/>
                <a:gd name="T97" fmla="*/ 900 h 1583"/>
                <a:gd name="T98" fmla="*/ 73 w 809"/>
                <a:gd name="T99" fmla="*/ 900 h 1583"/>
                <a:gd name="T100" fmla="*/ 68 w 809"/>
                <a:gd name="T101" fmla="*/ 856 h 1583"/>
                <a:gd name="T102" fmla="*/ 10 w 809"/>
                <a:gd name="T103" fmla="*/ 779 h 1583"/>
                <a:gd name="T104" fmla="*/ 0 w 809"/>
                <a:gd name="T105" fmla="*/ 697 h 1583"/>
                <a:gd name="T106" fmla="*/ 44 w 809"/>
                <a:gd name="T107" fmla="*/ 640 h 1583"/>
                <a:gd name="T108" fmla="*/ 73 w 809"/>
                <a:gd name="T109" fmla="*/ 582 h 1583"/>
                <a:gd name="T110" fmla="*/ 140 w 809"/>
                <a:gd name="T111" fmla="*/ 606 h 1583"/>
                <a:gd name="T112" fmla="*/ 193 w 809"/>
                <a:gd name="T113" fmla="*/ 592 h 1583"/>
                <a:gd name="T114" fmla="*/ 236 w 809"/>
                <a:gd name="T115" fmla="*/ 539 h 1583"/>
                <a:gd name="T116" fmla="*/ 246 w 809"/>
                <a:gd name="T117" fmla="*/ 500 h 1583"/>
                <a:gd name="T118" fmla="*/ 275 w 809"/>
                <a:gd name="T119" fmla="*/ 418 h 1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09" h="1583">
                  <a:moveTo>
                    <a:pt x="10" y="0"/>
                  </a:moveTo>
                  <a:lnTo>
                    <a:pt x="1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34" y="0"/>
                  </a:lnTo>
                  <a:lnTo>
                    <a:pt x="39" y="0"/>
                  </a:lnTo>
                  <a:lnTo>
                    <a:pt x="44" y="0"/>
                  </a:lnTo>
                  <a:lnTo>
                    <a:pt x="49" y="0"/>
                  </a:lnTo>
                  <a:lnTo>
                    <a:pt x="53" y="0"/>
                  </a:lnTo>
                  <a:lnTo>
                    <a:pt x="63" y="4"/>
                  </a:lnTo>
                  <a:lnTo>
                    <a:pt x="68" y="4"/>
                  </a:lnTo>
                  <a:lnTo>
                    <a:pt x="73" y="4"/>
                  </a:lnTo>
                  <a:lnTo>
                    <a:pt x="77" y="4"/>
                  </a:lnTo>
                  <a:lnTo>
                    <a:pt x="82" y="4"/>
                  </a:lnTo>
                  <a:lnTo>
                    <a:pt x="82" y="9"/>
                  </a:lnTo>
                  <a:lnTo>
                    <a:pt x="82" y="14"/>
                  </a:lnTo>
                  <a:lnTo>
                    <a:pt x="87" y="14"/>
                  </a:lnTo>
                  <a:lnTo>
                    <a:pt x="82" y="14"/>
                  </a:lnTo>
                  <a:lnTo>
                    <a:pt x="82" y="19"/>
                  </a:lnTo>
                  <a:lnTo>
                    <a:pt x="82" y="24"/>
                  </a:lnTo>
                  <a:lnTo>
                    <a:pt x="87" y="24"/>
                  </a:lnTo>
                  <a:lnTo>
                    <a:pt x="92" y="24"/>
                  </a:lnTo>
                  <a:lnTo>
                    <a:pt x="97" y="29"/>
                  </a:lnTo>
                  <a:lnTo>
                    <a:pt x="102" y="33"/>
                  </a:lnTo>
                  <a:lnTo>
                    <a:pt x="106" y="33"/>
                  </a:lnTo>
                  <a:lnTo>
                    <a:pt x="106" y="38"/>
                  </a:lnTo>
                  <a:lnTo>
                    <a:pt x="111" y="38"/>
                  </a:lnTo>
                  <a:lnTo>
                    <a:pt x="116" y="43"/>
                  </a:lnTo>
                  <a:lnTo>
                    <a:pt x="121" y="43"/>
                  </a:lnTo>
                  <a:lnTo>
                    <a:pt x="121" y="48"/>
                  </a:lnTo>
                  <a:lnTo>
                    <a:pt x="126" y="48"/>
                  </a:lnTo>
                  <a:lnTo>
                    <a:pt x="130" y="48"/>
                  </a:lnTo>
                  <a:lnTo>
                    <a:pt x="130" y="53"/>
                  </a:lnTo>
                  <a:lnTo>
                    <a:pt x="135" y="53"/>
                  </a:lnTo>
                  <a:lnTo>
                    <a:pt x="140" y="53"/>
                  </a:lnTo>
                  <a:lnTo>
                    <a:pt x="140" y="57"/>
                  </a:lnTo>
                  <a:lnTo>
                    <a:pt x="150" y="57"/>
                  </a:lnTo>
                  <a:lnTo>
                    <a:pt x="154" y="62"/>
                  </a:lnTo>
                  <a:lnTo>
                    <a:pt x="159" y="62"/>
                  </a:lnTo>
                  <a:lnTo>
                    <a:pt x="164" y="62"/>
                  </a:lnTo>
                  <a:lnTo>
                    <a:pt x="164" y="67"/>
                  </a:lnTo>
                  <a:lnTo>
                    <a:pt x="169" y="67"/>
                  </a:lnTo>
                  <a:lnTo>
                    <a:pt x="174" y="67"/>
                  </a:lnTo>
                  <a:lnTo>
                    <a:pt x="179" y="72"/>
                  </a:lnTo>
                  <a:lnTo>
                    <a:pt x="183" y="72"/>
                  </a:lnTo>
                  <a:lnTo>
                    <a:pt x="183" y="77"/>
                  </a:lnTo>
                  <a:lnTo>
                    <a:pt x="188" y="77"/>
                  </a:lnTo>
                  <a:lnTo>
                    <a:pt x="193" y="77"/>
                  </a:lnTo>
                  <a:lnTo>
                    <a:pt x="198" y="81"/>
                  </a:lnTo>
                  <a:lnTo>
                    <a:pt x="203" y="81"/>
                  </a:lnTo>
                  <a:lnTo>
                    <a:pt x="198" y="86"/>
                  </a:lnTo>
                  <a:lnTo>
                    <a:pt x="203" y="86"/>
                  </a:lnTo>
                  <a:lnTo>
                    <a:pt x="207" y="86"/>
                  </a:lnTo>
                  <a:lnTo>
                    <a:pt x="207" y="91"/>
                  </a:lnTo>
                  <a:lnTo>
                    <a:pt x="212" y="91"/>
                  </a:lnTo>
                  <a:lnTo>
                    <a:pt x="212" y="96"/>
                  </a:lnTo>
                  <a:lnTo>
                    <a:pt x="217" y="96"/>
                  </a:lnTo>
                  <a:lnTo>
                    <a:pt x="217" y="101"/>
                  </a:lnTo>
                  <a:lnTo>
                    <a:pt x="222" y="101"/>
                  </a:lnTo>
                  <a:lnTo>
                    <a:pt x="222" y="106"/>
                  </a:lnTo>
                  <a:lnTo>
                    <a:pt x="222" y="110"/>
                  </a:lnTo>
                  <a:lnTo>
                    <a:pt x="227" y="110"/>
                  </a:lnTo>
                  <a:lnTo>
                    <a:pt x="231" y="110"/>
                  </a:lnTo>
                  <a:lnTo>
                    <a:pt x="236" y="110"/>
                  </a:lnTo>
                  <a:lnTo>
                    <a:pt x="236" y="115"/>
                  </a:lnTo>
                  <a:lnTo>
                    <a:pt x="241" y="115"/>
                  </a:lnTo>
                  <a:lnTo>
                    <a:pt x="246" y="115"/>
                  </a:lnTo>
                  <a:lnTo>
                    <a:pt x="251" y="115"/>
                  </a:lnTo>
                  <a:lnTo>
                    <a:pt x="255" y="120"/>
                  </a:lnTo>
                  <a:lnTo>
                    <a:pt x="260" y="120"/>
                  </a:lnTo>
                  <a:lnTo>
                    <a:pt x="265" y="120"/>
                  </a:lnTo>
                  <a:lnTo>
                    <a:pt x="270" y="125"/>
                  </a:lnTo>
                  <a:lnTo>
                    <a:pt x="275" y="125"/>
                  </a:lnTo>
                  <a:lnTo>
                    <a:pt x="280" y="125"/>
                  </a:lnTo>
                  <a:lnTo>
                    <a:pt x="280" y="120"/>
                  </a:lnTo>
                  <a:lnTo>
                    <a:pt x="284" y="120"/>
                  </a:lnTo>
                  <a:lnTo>
                    <a:pt x="289" y="120"/>
                  </a:lnTo>
                  <a:lnTo>
                    <a:pt x="294" y="120"/>
                  </a:lnTo>
                  <a:lnTo>
                    <a:pt x="299" y="120"/>
                  </a:lnTo>
                  <a:lnTo>
                    <a:pt x="304" y="125"/>
                  </a:lnTo>
                  <a:lnTo>
                    <a:pt x="308" y="125"/>
                  </a:lnTo>
                  <a:lnTo>
                    <a:pt x="313" y="125"/>
                  </a:lnTo>
                  <a:lnTo>
                    <a:pt x="318" y="130"/>
                  </a:lnTo>
                  <a:lnTo>
                    <a:pt x="323" y="130"/>
                  </a:lnTo>
                  <a:lnTo>
                    <a:pt x="323" y="134"/>
                  </a:lnTo>
                  <a:lnTo>
                    <a:pt x="328" y="134"/>
                  </a:lnTo>
                  <a:lnTo>
                    <a:pt x="332" y="139"/>
                  </a:lnTo>
                  <a:lnTo>
                    <a:pt x="337" y="139"/>
                  </a:lnTo>
                  <a:lnTo>
                    <a:pt x="337" y="144"/>
                  </a:lnTo>
                  <a:lnTo>
                    <a:pt x="337" y="139"/>
                  </a:lnTo>
                  <a:lnTo>
                    <a:pt x="342" y="144"/>
                  </a:lnTo>
                  <a:lnTo>
                    <a:pt x="347" y="149"/>
                  </a:lnTo>
                  <a:lnTo>
                    <a:pt x="352" y="149"/>
                  </a:lnTo>
                  <a:lnTo>
                    <a:pt x="357" y="154"/>
                  </a:lnTo>
                  <a:lnTo>
                    <a:pt x="361" y="158"/>
                  </a:lnTo>
                  <a:lnTo>
                    <a:pt x="361" y="154"/>
                  </a:lnTo>
                  <a:lnTo>
                    <a:pt x="366" y="158"/>
                  </a:lnTo>
                  <a:lnTo>
                    <a:pt x="371" y="163"/>
                  </a:lnTo>
                  <a:lnTo>
                    <a:pt x="376" y="163"/>
                  </a:lnTo>
                  <a:lnTo>
                    <a:pt x="376" y="168"/>
                  </a:lnTo>
                  <a:lnTo>
                    <a:pt x="381" y="168"/>
                  </a:lnTo>
                  <a:lnTo>
                    <a:pt x="385" y="173"/>
                  </a:lnTo>
                  <a:lnTo>
                    <a:pt x="385" y="178"/>
                  </a:lnTo>
                  <a:lnTo>
                    <a:pt x="390" y="178"/>
                  </a:lnTo>
                  <a:lnTo>
                    <a:pt x="395" y="183"/>
                  </a:lnTo>
                  <a:lnTo>
                    <a:pt x="400" y="183"/>
                  </a:lnTo>
                  <a:lnTo>
                    <a:pt x="400" y="187"/>
                  </a:lnTo>
                  <a:lnTo>
                    <a:pt x="405" y="192"/>
                  </a:lnTo>
                  <a:lnTo>
                    <a:pt x="414" y="197"/>
                  </a:lnTo>
                  <a:lnTo>
                    <a:pt x="419" y="197"/>
                  </a:lnTo>
                  <a:lnTo>
                    <a:pt x="419" y="202"/>
                  </a:lnTo>
                  <a:lnTo>
                    <a:pt x="424" y="202"/>
                  </a:lnTo>
                  <a:lnTo>
                    <a:pt x="424" y="207"/>
                  </a:lnTo>
                  <a:lnTo>
                    <a:pt x="429" y="207"/>
                  </a:lnTo>
                  <a:lnTo>
                    <a:pt x="434" y="211"/>
                  </a:lnTo>
                  <a:lnTo>
                    <a:pt x="434" y="216"/>
                  </a:lnTo>
                  <a:lnTo>
                    <a:pt x="438" y="216"/>
                  </a:lnTo>
                  <a:lnTo>
                    <a:pt x="443" y="216"/>
                  </a:lnTo>
                  <a:lnTo>
                    <a:pt x="443" y="221"/>
                  </a:lnTo>
                  <a:lnTo>
                    <a:pt x="448" y="221"/>
                  </a:lnTo>
                  <a:lnTo>
                    <a:pt x="448" y="226"/>
                  </a:lnTo>
                  <a:lnTo>
                    <a:pt x="453" y="226"/>
                  </a:lnTo>
                  <a:lnTo>
                    <a:pt x="458" y="231"/>
                  </a:lnTo>
                  <a:lnTo>
                    <a:pt x="462" y="235"/>
                  </a:lnTo>
                  <a:lnTo>
                    <a:pt x="462" y="240"/>
                  </a:lnTo>
                  <a:lnTo>
                    <a:pt x="467" y="240"/>
                  </a:lnTo>
                  <a:lnTo>
                    <a:pt x="472" y="245"/>
                  </a:lnTo>
                  <a:lnTo>
                    <a:pt x="477" y="245"/>
                  </a:lnTo>
                  <a:lnTo>
                    <a:pt x="482" y="245"/>
                  </a:lnTo>
                  <a:lnTo>
                    <a:pt x="486" y="245"/>
                  </a:lnTo>
                  <a:lnTo>
                    <a:pt x="486" y="250"/>
                  </a:lnTo>
                  <a:lnTo>
                    <a:pt x="491" y="250"/>
                  </a:lnTo>
                  <a:lnTo>
                    <a:pt x="496" y="255"/>
                  </a:lnTo>
                  <a:lnTo>
                    <a:pt x="501" y="260"/>
                  </a:lnTo>
                  <a:lnTo>
                    <a:pt x="506" y="264"/>
                  </a:lnTo>
                  <a:lnTo>
                    <a:pt x="510" y="269"/>
                  </a:lnTo>
                  <a:lnTo>
                    <a:pt x="515" y="274"/>
                  </a:lnTo>
                  <a:lnTo>
                    <a:pt x="520" y="274"/>
                  </a:lnTo>
                  <a:lnTo>
                    <a:pt x="520" y="279"/>
                  </a:lnTo>
                  <a:lnTo>
                    <a:pt x="525" y="279"/>
                  </a:lnTo>
                  <a:lnTo>
                    <a:pt x="525" y="284"/>
                  </a:lnTo>
                  <a:lnTo>
                    <a:pt x="530" y="284"/>
                  </a:lnTo>
                  <a:lnTo>
                    <a:pt x="530" y="288"/>
                  </a:lnTo>
                  <a:lnTo>
                    <a:pt x="535" y="288"/>
                  </a:lnTo>
                  <a:lnTo>
                    <a:pt x="535" y="293"/>
                  </a:lnTo>
                  <a:lnTo>
                    <a:pt x="539" y="293"/>
                  </a:lnTo>
                  <a:lnTo>
                    <a:pt x="539" y="298"/>
                  </a:lnTo>
                  <a:lnTo>
                    <a:pt x="535" y="298"/>
                  </a:lnTo>
                  <a:lnTo>
                    <a:pt x="535" y="303"/>
                  </a:lnTo>
                  <a:lnTo>
                    <a:pt x="535" y="308"/>
                  </a:lnTo>
                  <a:lnTo>
                    <a:pt x="530" y="308"/>
                  </a:lnTo>
                  <a:lnTo>
                    <a:pt x="530" y="312"/>
                  </a:lnTo>
                  <a:lnTo>
                    <a:pt x="535" y="312"/>
                  </a:lnTo>
                  <a:lnTo>
                    <a:pt x="539" y="317"/>
                  </a:lnTo>
                  <a:lnTo>
                    <a:pt x="544" y="317"/>
                  </a:lnTo>
                  <a:lnTo>
                    <a:pt x="544" y="322"/>
                  </a:lnTo>
                  <a:lnTo>
                    <a:pt x="549" y="322"/>
                  </a:lnTo>
                  <a:lnTo>
                    <a:pt x="554" y="327"/>
                  </a:lnTo>
                  <a:lnTo>
                    <a:pt x="559" y="332"/>
                  </a:lnTo>
                  <a:lnTo>
                    <a:pt x="563" y="332"/>
                  </a:lnTo>
                  <a:lnTo>
                    <a:pt x="568" y="337"/>
                  </a:lnTo>
                  <a:lnTo>
                    <a:pt x="573" y="337"/>
                  </a:lnTo>
                  <a:lnTo>
                    <a:pt x="573" y="341"/>
                  </a:lnTo>
                  <a:lnTo>
                    <a:pt x="578" y="341"/>
                  </a:lnTo>
                  <a:lnTo>
                    <a:pt x="578" y="346"/>
                  </a:lnTo>
                  <a:lnTo>
                    <a:pt x="583" y="351"/>
                  </a:lnTo>
                  <a:lnTo>
                    <a:pt x="587" y="356"/>
                  </a:lnTo>
                  <a:lnTo>
                    <a:pt x="587" y="361"/>
                  </a:lnTo>
                  <a:lnTo>
                    <a:pt x="592" y="361"/>
                  </a:lnTo>
                  <a:lnTo>
                    <a:pt x="602" y="365"/>
                  </a:lnTo>
                  <a:lnTo>
                    <a:pt x="602" y="370"/>
                  </a:lnTo>
                  <a:lnTo>
                    <a:pt x="607" y="370"/>
                  </a:lnTo>
                  <a:lnTo>
                    <a:pt x="607" y="375"/>
                  </a:lnTo>
                  <a:lnTo>
                    <a:pt x="612" y="375"/>
                  </a:lnTo>
                  <a:lnTo>
                    <a:pt x="612" y="380"/>
                  </a:lnTo>
                  <a:lnTo>
                    <a:pt x="616" y="380"/>
                  </a:lnTo>
                  <a:lnTo>
                    <a:pt x="616" y="385"/>
                  </a:lnTo>
                  <a:lnTo>
                    <a:pt x="621" y="385"/>
                  </a:lnTo>
                  <a:lnTo>
                    <a:pt x="626" y="389"/>
                  </a:lnTo>
                  <a:lnTo>
                    <a:pt x="626" y="394"/>
                  </a:lnTo>
                  <a:lnTo>
                    <a:pt x="631" y="394"/>
                  </a:lnTo>
                  <a:lnTo>
                    <a:pt x="631" y="399"/>
                  </a:lnTo>
                  <a:lnTo>
                    <a:pt x="636" y="399"/>
                  </a:lnTo>
                  <a:lnTo>
                    <a:pt x="636" y="404"/>
                  </a:lnTo>
                  <a:lnTo>
                    <a:pt x="636" y="409"/>
                  </a:lnTo>
                  <a:lnTo>
                    <a:pt x="640" y="414"/>
                  </a:lnTo>
                  <a:lnTo>
                    <a:pt x="645" y="418"/>
                  </a:lnTo>
                  <a:lnTo>
                    <a:pt x="650" y="423"/>
                  </a:lnTo>
                  <a:lnTo>
                    <a:pt x="655" y="433"/>
                  </a:lnTo>
                  <a:lnTo>
                    <a:pt x="660" y="433"/>
                  </a:lnTo>
                  <a:lnTo>
                    <a:pt x="660" y="438"/>
                  </a:lnTo>
                  <a:lnTo>
                    <a:pt x="650" y="442"/>
                  </a:lnTo>
                  <a:lnTo>
                    <a:pt x="645" y="442"/>
                  </a:lnTo>
                  <a:lnTo>
                    <a:pt x="645" y="447"/>
                  </a:lnTo>
                  <a:lnTo>
                    <a:pt x="640" y="447"/>
                  </a:lnTo>
                  <a:lnTo>
                    <a:pt x="636" y="447"/>
                  </a:lnTo>
                  <a:lnTo>
                    <a:pt x="636" y="442"/>
                  </a:lnTo>
                  <a:lnTo>
                    <a:pt x="631" y="442"/>
                  </a:lnTo>
                  <a:lnTo>
                    <a:pt x="631" y="447"/>
                  </a:lnTo>
                  <a:lnTo>
                    <a:pt x="631" y="452"/>
                  </a:lnTo>
                  <a:lnTo>
                    <a:pt x="626" y="452"/>
                  </a:lnTo>
                  <a:lnTo>
                    <a:pt x="631" y="452"/>
                  </a:lnTo>
                  <a:lnTo>
                    <a:pt x="636" y="457"/>
                  </a:lnTo>
                  <a:lnTo>
                    <a:pt x="636" y="462"/>
                  </a:lnTo>
                  <a:lnTo>
                    <a:pt x="631" y="462"/>
                  </a:lnTo>
                  <a:lnTo>
                    <a:pt x="631" y="466"/>
                  </a:lnTo>
                  <a:lnTo>
                    <a:pt x="631" y="471"/>
                  </a:lnTo>
                  <a:lnTo>
                    <a:pt x="631" y="476"/>
                  </a:lnTo>
                  <a:lnTo>
                    <a:pt x="631" y="481"/>
                  </a:lnTo>
                  <a:lnTo>
                    <a:pt x="636" y="481"/>
                  </a:lnTo>
                  <a:lnTo>
                    <a:pt x="631" y="481"/>
                  </a:lnTo>
                  <a:lnTo>
                    <a:pt x="631" y="486"/>
                  </a:lnTo>
                  <a:lnTo>
                    <a:pt x="631" y="491"/>
                  </a:lnTo>
                  <a:lnTo>
                    <a:pt x="626" y="495"/>
                  </a:lnTo>
                  <a:lnTo>
                    <a:pt x="626" y="500"/>
                  </a:lnTo>
                  <a:lnTo>
                    <a:pt x="626" y="505"/>
                  </a:lnTo>
                  <a:lnTo>
                    <a:pt x="626" y="510"/>
                  </a:lnTo>
                  <a:lnTo>
                    <a:pt x="621" y="510"/>
                  </a:lnTo>
                  <a:lnTo>
                    <a:pt x="621" y="515"/>
                  </a:lnTo>
                  <a:lnTo>
                    <a:pt x="621" y="519"/>
                  </a:lnTo>
                  <a:lnTo>
                    <a:pt x="616" y="519"/>
                  </a:lnTo>
                  <a:lnTo>
                    <a:pt x="616" y="524"/>
                  </a:lnTo>
                  <a:lnTo>
                    <a:pt x="612" y="524"/>
                  </a:lnTo>
                  <a:lnTo>
                    <a:pt x="607" y="529"/>
                  </a:lnTo>
                  <a:lnTo>
                    <a:pt x="602" y="534"/>
                  </a:lnTo>
                  <a:lnTo>
                    <a:pt x="597" y="534"/>
                  </a:lnTo>
                  <a:lnTo>
                    <a:pt x="602" y="539"/>
                  </a:lnTo>
                  <a:lnTo>
                    <a:pt x="602" y="543"/>
                  </a:lnTo>
                  <a:lnTo>
                    <a:pt x="607" y="543"/>
                  </a:lnTo>
                  <a:lnTo>
                    <a:pt x="607" y="548"/>
                  </a:lnTo>
                  <a:lnTo>
                    <a:pt x="612" y="553"/>
                  </a:lnTo>
                  <a:lnTo>
                    <a:pt x="616" y="558"/>
                  </a:lnTo>
                  <a:lnTo>
                    <a:pt x="616" y="563"/>
                  </a:lnTo>
                  <a:lnTo>
                    <a:pt x="612" y="563"/>
                  </a:lnTo>
                  <a:lnTo>
                    <a:pt x="616" y="563"/>
                  </a:lnTo>
                  <a:lnTo>
                    <a:pt x="616" y="568"/>
                  </a:lnTo>
                  <a:lnTo>
                    <a:pt x="621" y="568"/>
                  </a:lnTo>
                  <a:lnTo>
                    <a:pt x="616" y="568"/>
                  </a:lnTo>
                  <a:lnTo>
                    <a:pt x="621" y="568"/>
                  </a:lnTo>
                  <a:lnTo>
                    <a:pt x="621" y="572"/>
                  </a:lnTo>
                  <a:lnTo>
                    <a:pt x="626" y="577"/>
                  </a:lnTo>
                  <a:lnTo>
                    <a:pt x="631" y="582"/>
                  </a:lnTo>
                  <a:lnTo>
                    <a:pt x="631" y="587"/>
                  </a:lnTo>
                  <a:lnTo>
                    <a:pt x="636" y="587"/>
                  </a:lnTo>
                  <a:lnTo>
                    <a:pt x="636" y="592"/>
                  </a:lnTo>
                  <a:lnTo>
                    <a:pt x="640" y="592"/>
                  </a:lnTo>
                  <a:lnTo>
                    <a:pt x="640" y="596"/>
                  </a:lnTo>
                  <a:lnTo>
                    <a:pt x="645" y="601"/>
                  </a:lnTo>
                  <a:lnTo>
                    <a:pt x="645" y="606"/>
                  </a:lnTo>
                  <a:lnTo>
                    <a:pt x="650" y="606"/>
                  </a:lnTo>
                  <a:lnTo>
                    <a:pt x="650" y="611"/>
                  </a:lnTo>
                  <a:lnTo>
                    <a:pt x="655" y="611"/>
                  </a:lnTo>
                  <a:lnTo>
                    <a:pt x="660" y="616"/>
                  </a:lnTo>
                  <a:lnTo>
                    <a:pt x="664" y="616"/>
                  </a:lnTo>
                  <a:lnTo>
                    <a:pt x="664" y="620"/>
                  </a:lnTo>
                  <a:lnTo>
                    <a:pt x="664" y="625"/>
                  </a:lnTo>
                  <a:lnTo>
                    <a:pt x="669" y="625"/>
                  </a:lnTo>
                  <a:lnTo>
                    <a:pt x="669" y="630"/>
                  </a:lnTo>
                  <a:lnTo>
                    <a:pt x="674" y="635"/>
                  </a:lnTo>
                  <a:lnTo>
                    <a:pt x="674" y="640"/>
                  </a:lnTo>
                  <a:lnTo>
                    <a:pt x="674" y="645"/>
                  </a:lnTo>
                  <a:lnTo>
                    <a:pt x="679" y="649"/>
                  </a:lnTo>
                  <a:lnTo>
                    <a:pt x="679" y="654"/>
                  </a:lnTo>
                  <a:lnTo>
                    <a:pt x="679" y="659"/>
                  </a:lnTo>
                  <a:lnTo>
                    <a:pt x="679" y="664"/>
                  </a:lnTo>
                  <a:lnTo>
                    <a:pt x="684" y="664"/>
                  </a:lnTo>
                  <a:lnTo>
                    <a:pt x="684" y="669"/>
                  </a:lnTo>
                  <a:lnTo>
                    <a:pt x="684" y="673"/>
                  </a:lnTo>
                  <a:lnTo>
                    <a:pt x="684" y="678"/>
                  </a:lnTo>
                  <a:lnTo>
                    <a:pt x="684" y="683"/>
                  </a:lnTo>
                  <a:lnTo>
                    <a:pt x="684" y="688"/>
                  </a:lnTo>
                  <a:lnTo>
                    <a:pt x="689" y="688"/>
                  </a:lnTo>
                  <a:lnTo>
                    <a:pt x="689" y="693"/>
                  </a:lnTo>
                  <a:lnTo>
                    <a:pt x="689" y="697"/>
                  </a:lnTo>
                  <a:lnTo>
                    <a:pt x="689" y="702"/>
                  </a:lnTo>
                  <a:lnTo>
                    <a:pt x="689" y="707"/>
                  </a:lnTo>
                  <a:lnTo>
                    <a:pt x="689" y="712"/>
                  </a:lnTo>
                  <a:lnTo>
                    <a:pt x="689" y="717"/>
                  </a:lnTo>
                  <a:lnTo>
                    <a:pt x="689" y="722"/>
                  </a:lnTo>
                  <a:lnTo>
                    <a:pt x="689" y="726"/>
                  </a:lnTo>
                  <a:lnTo>
                    <a:pt x="684" y="731"/>
                  </a:lnTo>
                  <a:lnTo>
                    <a:pt x="689" y="731"/>
                  </a:lnTo>
                  <a:lnTo>
                    <a:pt x="689" y="736"/>
                  </a:lnTo>
                  <a:lnTo>
                    <a:pt x="689" y="741"/>
                  </a:lnTo>
                  <a:lnTo>
                    <a:pt x="689" y="746"/>
                  </a:lnTo>
                  <a:lnTo>
                    <a:pt x="689" y="755"/>
                  </a:lnTo>
                  <a:lnTo>
                    <a:pt x="684" y="760"/>
                  </a:lnTo>
                  <a:lnTo>
                    <a:pt x="679" y="760"/>
                  </a:lnTo>
                  <a:lnTo>
                    <a:pt x="674" y="760"/>
                  </a:lnTo>
                  <a:lnTo>
                    <a:pt x="664" y="765"/>
                  </a:lnTo>
                  <a:lnTo>
                    <a:pt x="660" y="765"/>
                  </a:lnTo>
                  <a:lnTo>
                    <a:pt x="655" y="765"/>
                  </a:lnTo>
                  <a:lnTo>
                    <a:pt x="650" y="760"/>
                  </a:lnTo>
                  <a:lnTo>
                    <a:pt x="645" y="760"/>
                  </a:lnTo>
                  <a:lnTo>
                    <a:pt x="640" y="755"/>
                  </a:lnTo>
                  <a:lnTo>
                    <a:pt x="636" y="750"/>
                  </a:lnTo>
                  <a:lnTo>
                    <a:pt x="631" y="750"/>
                  </a:lnTo>
                  <a:lnTo>
                    <a:pt x="626" y="746"/>
                  </a:lnTo>
                  <a:lnTo>
                    <a:pt x="621" y="741"/>
                  </a:lnTo>
                  <a:lnTo>
                    <a:pt x="612" y="736"/>
                  </a:lnTo>
                  <a:lnTo>
                    <a:pt x="612" y="731"/>
                  </a:lnTo>
                  <a:lnTo>
                    <a:pt x="607" y="731"/>
                  </a:lnTo>
                  <a:lnTo>
                    <a:pt x="602" y="731"/>
                  </a:lnTo>
                  <a:lnTo>
                    <a:pt x="597" y="726"/>
                  </a:lnTo>
                  <a:lnTo>
                    <a:pt x="592" y="726"/>
                  </a:lnTo>
                  <a:lnTo>
                    <a:pt x="587" y="726"/>
                  </a:lnTo>
                  <a:lnTo>
                    <a:pt x="587" y="722"/>
                  </a:lnTo>
                  <a:lnTo>
                    <a:pt x="578" y="722"/>
                  </a:lnTo>
                  <a:lnTo>
                    <a:pt x="578" y="717"/>
                  </a:lnTo>
                  <a:lnTo>
                    <a:pt x="573" y="717"/>
                  </a:lnTo>
                  <a:lnTo>
                    <a:pt x="568" y="717"/>
                  </a:lnTo>
                  <a:lnTo>
                    <a:pt x="563" y="717"/>
                  </a:lnTo>
                  <a:lnTo>
                    <a:pt x="559" y="717"/>
                  </a:lnTo>
                  <a:lnTo>
                    <a:pt x="559" y="712"/>
                  </a:lnTo>
                  <a:lnTo>
                    <a:pt x="554" y="712"/>
                  </a:lnTo>
                  <a:lnTo>
                    <a:pt x="549" y="712"/>
                  </a:lnTo>
                  <a:lnTo>
                    <a:pt x="544" y="712"/>
                  </a:lnTo>
                  <a:lnTo>
                    <a:pt x="539" y="712"/>
                  </a:lnTo>
                  <a:lnTo>
                    <a:pt x="535" y="712"/>
                  </a:lnTo>
                  <a:lnTo>
                    <a:pt x="530" y="712"/>
                  </a:lnTo>
                  <a:lnTo>
                    <a:pt x="525" y="712"/>
                  </a:lnTo>
                  <a:lnTo>
                    <a:pt x="520" y="712"/>
                  </a:lnTo>
                  <a:lnTo>
                    <a:pt x="515" y="712"/>
                  </a:lnTo>
                  <a:lnTo>
                    <a:pt x="510" y="712"/>
                  </a:lnTo>
                  <a:lnTo>
                    <a:pt x="506" y="712"/>
                  </a:lnTo>
                  <a:lnTo>
                    <a:pt x="506" y="717"/>
                  </a:lnTo>
                  <a:lnTo>
                    <a:pt x="506" y="722"/>
                  </a:lnTo>
                  <a:lnTo>
                    <a:pt x="501" y="722"/>
                  </a:lnTo>
                  <a:lnTo>
                    <a:pt x="501" y="717"/>
                  </a:lnTo>
                  <a:lnTo>
                    <a:pt x="496" y="717"/>
                  </a:lnTo>
                  <a:lnTo>
                    <a:pt x="501" y="712"/>
                  </a:lnTo>
                  <a:lnTo>
                    <a:pt x="496" y="712"/>
                  </a:lnTo>
                  <a:lnTo>
                    <a:pt x="491" y="707"/>
                  </a:lnTo>
                  <a:lnTo>
                    <a:pt x="486" y="707"/>
                  </a:lnTo>
                  <a:lnTo>
                    <a:pt x="482" y="707"/>
                  </a:lnTo>
                  <a:lnTo>
                    <a:pt x="486" y="712"/>
                  </a:lnTo>
                  <a:lnTo>
                    <a:pt x="486" y="717"/>
                  </a:lnTo>
                  <a:lnTo>
                    <a:pt x="491" y="722"/>
                  </a:lnTo>
                  <a:lnTo>
                    <a:pt x="491" y="726"/>
                  </a:lnTo>
                  <a:lnTo>
                    <a:pt x="496" y="731"/>
                  </a:lnTo>
                  <a:lnTo>
                    <a:pt x="501" y="731"/>
                  </a:lnTo>
                  <a:lnTo>
                    <a:pt x="501" y="736"/>
                  </a:lnTo>
                  <a:lnTo>
                    <a:pt x="506" y="741"/>
                  </a:lnTo>
                  <a:lnTo>
                    <a:pt x="506" y="746"/>
                  </a:lnTo>
                  <a:lnTo>
                    <a:pt x="506" y="750"/>
                  </a:lnTo>
                  <a:lnTo>
                    <a:pt x="510" y="755"/>
                  </a:lnTo>
                  <a:lnTo>
                    <a:pt x="510" y="760"/>
                  </a:lnTo>
                  <a:lnTo>
                    <a:pt x="515" y="760"/>
                  </a:lnTo>
                  <a:lnTo>
                    <a:pt x="515" y="770"/>
                  </a:lnTo>
                  <a:lnTo>
                    <a:pt x="520" y="770"/>
                  </a:lnTo>
                  <a:lnTo>
                    <a:pt x="520" y="774"/>
                  </a:lnTo>
                  <a:lnTo>
                    <a:pt x="520" y="779"/>
                  </a:lnTo>
                  <a:lnTo>
                    <a:pt x="525" y="784"/>
                  </a:lnTo>
                  <a:lnTo>
                    <a:pt x="525" y="789"/>
                  </a:lnTo>
                  <a:lnTo>
                    <a:pt x="530" y="794"/>
                  </a:lnTo>
                  <a:lnTo>
                    <a:pt x="530" y="799"/>
                  </a:lnTo>
                  <a:lnTo>
                    <a:pt x="535" y="808"/>
                  </a:lnTo>
                  <a:lnTo>
                    <a:pt x="535" y="813"/>
                  </a:lnTo>
                  <a:lnTo>
                    <a:pt x="539" y="818"/>
                  </a:lnTo>
                  <a:lnTo>
                    <a:pt x="539" y="823"/>
                  </a:lnTo>
                  <a:lnTo>
                    <a:pt x="544" y="827"/>
                  </a:lnTo>
                  <a:lnTo>
                    <a:pt x="544" y="837"/>
                  </a:lnTo>
                  <a:lnTo>
                    <a:pt x="549" y="837"/>
                  </a:lnTo>
                  <a:lnTo>
                    <a:pt x="549" y="842"/>
                  </a:lnTo>
                  <a:lnTo>
                    <a:pt x="549" y="847"/>
                  </a:lnTo>
                  <a:lnTo>
                    <a:pt x="554" y="847"/>
                  </a:lnTo>
                  <a:lnTo>
                    <a:pt x="559" y="851"/>
                  </a:lnTo>
                  <a:lnTo>
                    <a:pt x="563" y="856"/>
                  </a:lnTo>
                  <a:lnTo>
                    <a:pt x="568" y="856"/>
                  </a:lnTo>
                  <a:lnTo>
                    <a:pt x="568" y="861"/>
                  </a:lnTo>
                  <a:lnTo>
                    <a:pt x="573" y="861"/>
                  </a:lnTo>
                  <a:lnTo>
                    <a:pt x="578" y="866"/>
                  </a:lnTo>
                  <a:lnTo>
                    <a:pt x="578" y="871"/>
                  </a:lnTo>
                  <a:lnTo>
                    <a:pt x="583" y="871"/>
                  </a:lnTo>
                  <a:lnTo>
                    <a:pt x="583" y="876"/>
                  </a:lnTo>
                  <a:lnTo>
                    <a:pt x="587" y="876"/>
                  </a:lnTo>
                  <a:lnTo>
                    <a:pt x="587" y="880"/>
                  </a:lnTo>
                  <a:lnTo>
                    <a:pt x="592" y="880"/>
                  </a:lnTo>
                  <a:lnTo>
                    <a:pt x="597" y="885"/>
                  </a:lnTo>
                  <a:lnTo>
                    <a:pt x="597" y="890"/>
                  </a:lnTo>
                  <a:lnTo>
                    <a:pt x="592" y="890"/>
                  </a:lnTo>
                  <a:lnTo>
                    <a:pt x="592" y="895"/>
                  </a:lnTo>
                  <a:lnTo>
                    <a:pt x="587" y="895"/>
                  </a:lnTo>
                  <a:lnTo>
                    <a:pt x="583" y="900"/>
                  </a:lnTo>
                  <a:lnTo>
                    <a:pt x="578" y="900"/>
                  </a:lnTo>
                  <a:lnTo>
                    <a:pt x="573" y="904"/>
                  </a:lnTo>
                  <a:lnTo>
                    <a:pt x="568" y="904"/>
                  </a:lnTo>
                  <a:lnTo>
                    <a:pt x="568" y="909"/>
                  </a:lnTo>
                  <a:lnTo>
                    <a:pt x="563" y="909"/>
                  </a:lnTo>
                  <a:lnTo>
                    <a:pt x="559" y="914"/>
                  </a:lnTo>
                  <a:lnTo>
                    <a:pt x="563" y="914"/>
                  </a:lnTo>
                  <a:lnTo>
                    <a:pt x="563" y="919"/>
                  </a:lnTo>
                  <a:lnTo>
                    <a:pt x="568" y="924"/>
                  </a:lnTo>
                  <a:lnTo>
                    <a:pt x="573" y="924"/>
                  </a:lnTo>
                  <a:lnTo>
                    <a:pt x="573" y="928"/>
                  </a:lnTo>
                  <a:lnTo>
                    <a:pt x="578" y="928"/>
                  </a:lnTo>
                  <a:lnTo>
                    <a:pt x="578" y="933"/>
                  </a:lnTo>
                  <a:lnTo>
                    <a:pt x="578" y="938"/>
                  </a:lnTo>
                  <a:lnTo>
                    <a:pt x="583" y="938"/>
                  </a:lnTo>
                  <a:lnTo>
                    <a:pt x="583" y="943"/>
                  </a:lnTo>
                  <a:lnTo>
                    <a:pt x="587" y="943"/>
                  </a:lnTo>
                  <a:lnTo>
                    <a:pt x="587" y="948"/>
                  </a:lnTo>
                  <a:lnTo>
                    <a:pt x="592" y="948"/>
                  </a:lnTo>
                  <a:lnTo>
                    <a:pt x="597" y="953"/>
                  </a:lnTo>
                  <a:lnTo>
                    <a:pt x="597" y="957"/>
                  </a:lnTo>
                  <a:lnTo>
                    <a:pt x="602" y="957"/>
                  </a:lnTo>
                  <a:lnTo>
                    <a:pt x="607" y="957"/>
                  </a:lnTo>
                  <a:lnTo>
                    <a:pt x="607" y="962"/>
                  </a:lnTo>
                  <a:lnTo>
                    <a:pt x="612" y="962"/>
                  </a:lnTo>
                  <a:lnTo>
                    <a:pt x="616" y="967"/>
                  </a:lnTo>
                  <a:lnTo>
                    <a:pt x="626" y="977"/>
                  </a:lnTo>
                  <a:lnTo>
                    <a:pt x="631" y="977"/>
                  </a:lnTo>
                  <a:lnTo>
                    <a:pt x="636" y="981"/>
                  </a:lnTo>
                  <a:lnTo>
                    <a:pt x="640" y="981"/>
                  </a:lnTo>
                  <a:lnTo>
                    <a:pt x="645" y="986"/>
                  </a:lnTo>
                  <a:lnTo>
                    <a:pt x="650" y="986"/>
                  </a:lnTo>
                  <a:lnTo>
                    <a:pt x="655" y="991"/>
                  </a:lnTo>
                  <a:lnTo>
                    <a:pt x="655" y="996"/>
                  </a:lnTo>
                  <a:lnTo>
                    <a:pt x="660" y="996"/>
                  </a:lnTo>
                  <a:lnTo>
                    <a:pt x="664" y="996"/>
                  </a:lnTo>
                  <a:lnTo>
                    <a:pt x="674" y="996"/>
                  </a:lnTo>
                  <a:lnTo>
                    <a:pt x="679" y="996"/>
                  </a:lnTo>
                  <a:lnTo>
                    <a:pt x="679" y="1001"/>
                  </a:lnTo>
                  <a:lnTo>
                    <a:pt x="684" y="1001"/>
                  </a:lnTo>
                  <a:lnTo>
                    <a:pt x="689" y="1001"/>
                  </a:lnTo>
                  <a:lnTo>
                    <a:pt x="689" y="1005"/>
                  </a:lnTo>
                  <a:lnTo>
                    <a:pt x="693" y="1005"/>
                  </a:lnTo>
                  <a:lnTo>
                    <a:pt x="698" y="1005"/>
                  </a:lnTo>
                  <a:lnTo>
                    <a:pt x="698" y="1010"/>
                  </a:lnTo>
                  <a:lnTo>
                    <a:pt x="703" y="1010"/>
                  </a:lnTo>
                  <a:lnTo>
                    <a:pt x="708" y="1010"/>
                  </a:lnTo>
                  <a:lnTo>
                    <a:pt x="713" y="1010"/>
                  </a:lnTo>
                  <a:lnTo>
                    <a:pt x="717" y="1010"/>
                  </a:lnTo>
                  <a:lnTo>
                    <a:pt x="727" y="1010"/>
                  </a:lnTo>
                  <a:lnTo>
                    <a:pt x="732" y="1010"/>
                  </a:lnTo>
                  <a:lnTo>
                    <a:pt x="732" y="1005"/>
                  </a:lnTo>
                  <a:lnTo>
                    <a:pt x="737" y="1005"/>
                  </a:lnTo>
                  <a:lnTo>
                    <a:pt x="741" y="1005"/>
                  </a:lnTo>
                  <a:lnTo>
                    <a:pt x="741" y="1010"/>
                  </a:lnTo>
                  <a:lnTo>
                    <a:pt x="746" y="1010"/>
                  </a:lnTo>
                  <a:lnTo>
                    <a:pt x="756" y="1015"/>
                  </a:lnTo>
                  <a:lnTo>
                    <a:pt x="761" y="1015"/>
                  </a:lnTo>
                  <a:lnTo>
                    <a:pt x="765" y="1020"/>
                  </a:lnTo>
                  <a:lnTo>
                    <a:pt x="765" y="1025"/>
                  </a:lnTo>
                  <a:lnTo>
                    <a:pt x="765" y="1030"/>
                  </a:lnTo>
                  <a:lnTo>
                    <a:pt x="765" y="1034"/>
                  </a:lnTo>
                  <a:lnTo>
                    <a:pt x="765" y="1039"/>
                  </a:lnTo>
                  <a:lnTo>
                    <a:pt x="770" y="1039"/>
                  </a:lnTo>
                  <a:lnTo>
                    <a:pt x="770" y="1044"/>
                  </a:lnTo>
                  <a:lnTo>
                    <a:pt x="770" y="1049"/>
                  </a:lnTo>
                  <a:lnTo>
                    <a:pt x="775" y="1049"/>
                  </a:lnTo>
                  <a:lnTo>
                    <a:pt x="780" y="1054"/>
                  </a:lnTo>
                  <a:lnTo>
                    <a:pt x="780" y="1058"/>
                  </a:lnTo>
                  <a:lnTo>
                    <a:pt x="780" y="1063"/>
                  </a:lnTo>
                  <a:lnTo>
                    <a:pt x="785" y="1068"/>
                  </a:lnTo>
                  <a:lnTo>
                    <a:pt x="785" y="1073"/>
                  </a:lnTo>
                  <a:lnTo>
                    <a:pt x="790" y="1073"/>
                  </a:lnTo>
                  <a:lnTo>
                    <a:pt x="790" y="1078"/>
                  </a:lnTo>
                  <a:lnTo>
                    <a:pt x="790" y="1082"/>
                  </a:lnTo>
                  <a:lnTo>
                    <a:pt x="790" y="1087"/>
                  </a:lnTo>
                  <a:lnTo>
                    <a:pt x="790" y="1092"/>
                  </a:lnTo>
                  <a:lnTo>
                    <a:pt x="794" y="1097"/>
                  </a:lnTo>
                  <a:lnTo>
                    <a:pt x="794" y="1102"/>
                  </a:lnTo>
                  <a:lnTo>
                    <a:pt x="799" y="1107"/>
                  </a:lnTo>
                  <a:lnTo>
                    <a:pt x="804" y="1111"/>
                  </a:lnTo>
                  <a:lnTo>
                    <a:pt x="804" y="1116"/>
                  </a:lnTo>
                  <a:lnTo>
                    <a:pt x="804" y="1121"/>
                  </a:lnTo>
                  <a:lnTo>
                    <a:pt x="809" y="1126"/>
                  </a:lnTo>
                  <a:lnTo>
                    <a:pt x="804" y="1126"/>
                  </a:lnTo>
                  <a:lnTo>
                    <a:pt x="804" y="1131"/>
                  </a:lnTo>
                  <a:lnTo>
                    <a:pt x="799" y="1135"/>
                  </a:lnTo>
                  <a:lnTo>
                    <a:pt x="799" y="1140"/>
                  </a:lnTo>
                  <a:lnTo>
                    <a:pt x="799" y="1145"/>
                  </a:lnTo>
                  <a:lnTo>
                    <a:pt x="794" y="1150"/>
                  </a:lnTo>
                  <a:lnTo>
                    <a:pt x="794" y="1155"/>
                  </a:lnTo>
                  <a:lnTo>
                    <a:pt x="794" y="1159"/>
                  </a:lnTo>
                  <a:lnTo>
                    <a:pt x="790" y="1159"/>
                  </a:lnTo>
                  <a:lnTo>
                    <a:pt x="790" y="1169"/>
                  </a:lnTo>
                  <a:lnTo>
                    <a:pt x="785" y="1174"/>
                  </a:lnTo>
                  <a:lnTo>
                    <a:pt x="785" y="1179"/>
                  </a:lnTo>
                  <a:lnTo>
                    <a:pt x="785" y="1184"/>
                  </a:lnTo>
                  <a:lnTo>
                    <a:pt x="780" y="1188"/>
                  </a:lnTo>
                  <a:lnTo>
                    <a:pt x="780" y="1193"/>
                  </a:lnTo>
                  <a:lnTo>
                    <a:pt x="780" y="1198"/>
                  </a:lnTo>
                  <a:lnTo>
                    <a:pt x="780" y="1203"/>
                  </a:lnTo>
                  <a:lnTo>
                    <a:pt x="775" y="1203"/>
                  </a:lnTo>
                  <a:lnTo>
                    <a:pt x="775" y="1212"/>
                  </a:lnTo>
                  <a:lnTo>
                    <a:pt x="770" y="1217"/>
                  </a:lnTo>
                  <a:lnTo>
                    <a:pt x="770" y="1222"/>
                  </a:lnTo>
                  <a:lnTo>
                    <a:pt x="770" y="1227"/>
                  </a:lnTo>
                  <a:lnTo>
                    <a:pt x="765" y="1227"/>
                  </a:lnTo>
                  <a:lnTo>
                    <a:pt x="765" y="1232"/>
                  </a:lnTo>
                  <a:lnTo>
                    <a:pt x="765" y="1236"/>
                  </a:lnTo>
                  <a:lnTo>
                    <a:pt x="761" y="1236"/>
                  </a:lnTo>
                  <a:lnTo>
                    <a:pt x="761" y="1241"/>
                  </a:lnTo>
                  <a:lnTo>
                    <a:pt x="756" y="1246"/>
                  </a:lnTo>
                  <a:lnTo>
                    <a:pt x="756" y="1251"/>
                  </a:lnTo>
                  <a:lnTo>
                    <a:pt x="751" y="1251"/>
                  </a:lnTo>
                  <a:lnTo>
                    <a:pt x="751" y="1260"/>
                  </a:lnTo>
                  <a:lnTo>
                    <a:pt x="746" y="1260"/>
                  </a:lnTo>
                  <a:lnTo>
                    <a:pt x="746" y="1265"/>
                  </a:lnTo>
                  <a:lnTo>
                    <a:pt x="741" y="1265"/>
                  </a:lnTo>
                  <a:lnTo>
                    <a:pt x="741" y="1270"/>
                  </a:lnTo>
                  <a:lnTo>
                    <a:pt x="737" y="1275"/>
                  </a:lnTo>
                  <a:lnTo>
                    <a:pt x="737" y="1280"/>
                  </a:lnTo>
                  <a:lnTo>
                    <a:pt x="737" y="1285"/>
                  </a:lnTo>
                  <a:lnTo>
                    <a:pt x="732" y="1285"/>
                  </a:lnTo>
                  <a:lnTo>
                    <a:pt x="732" y="1289"/>
                  </a:lnTo>
                  <a:lnTo>
                    <a:pt x="727" y="1294"/>
                  </a:lnTo>
                  <a:lnTo>
                    <a:pt x="727" y="1299"/>
                  </a:lnTo>
                  <a:lnTo>
                    <a:pt x="727" y="1304"/>
                  </a:lnTo>
                  <a:lnTo>
                    <a:pt x="722" y="1309"/>
                  </a:lnTo>
                  <a:lnTo>
                    <a:pt x="722" y="1313"/>
                  </a:lnTo>
                  <a:lnTo>
                    <a:pt x="722" y="1318"/>
                  </a:lnTo>
                  <a:lnTo>
                    <a:pt x="722" y="1323"/>
                  </a:lnTo>
                  <a:lnTo>
                    <a:pt x="722" y="1328"/>
                  </a:lnTo>
                  <a:lnTo>
                    <a:pt x="722" y="1333"/>
                  </a:lnTo>
                  <a:lnTo>
                    <a:pt x="717" y="1337"/>
                  </a:lnTo>
                  <a:lnTo>
                    <a:pt x="717" y="1342"/>
                  </a:lnTo>
                  <a:lnTo>
                    <a:pt x="717" y="1347"/>
                  </a:lnTo>
                  <a:lnTo>
                    <a:pt x="717" y="1352"/>
                  </a:lnTo>
                  <a:lnTo>
                    <a:pt x="713" y="1357"/>
                  </a:lnTo>
                  <a:lnTo>
                    <a:pt x="713" y="1362"/>
                  </a:lnTo>
                  <a:lnTo>
                    <a:pt x="713" y="1366"/>
                  </a:lnTo>
                  <a:lnTo>
                    <a:pt x="708" y="1366"/>
                  </a:lnTo>
                  <a:lnTo>
                    <a:pt x="708" y="1371"/>
                  </a:lnTo>
                  <a:lnTo>
                    <a:pt x="708" y="1376"/>
                  </a:lnTo>
                  <a:lnTo>
                    <a:pt x="708" y="1381"/>
                  </a:lnTo>
                  <a:lnTo>
                    <a:pt x="708" y="1390"/>
                  </a:lnTo>
                  <a:lnTo>
                    <a:pt x="708" y="1395"/>
                  </a:lnTo>
                  <a:lnTo>
                    <a:pt x="708" y="1400"/>
                  </a:lnTo>
                  <a:lnTo>
                    <a:pt x="708" y="1405"/>
                  </a:lnTo>
                  <a:lnTo>
                    <a:pt x="708" y="1410"/>
                  </a:lnTo>
                  <a:lnTo>
                    <a:pt x="713" y="1410"/>
                  </a:lnTo>
                  <a:lnTo>
                    <a:pt x="713" y="1414"/>
                  </a:lnTo>
                  <a:lnTo>
                    <a:pt x="713" y="1419"/>
                  </a:lnTo>
                  <a:lnTo>
                    <a:pt x="713" y="1424"/>
                  </a:lnTo>
                  <a:lnTo>
                    <a:pt x="713" y="1429"/>
                  </a:lnTo>
                  <a:lnTo>
                    <a:pt x="717" y="1429"/>
                  </a:lnTo>
                  <a:lnTo>
                    <a:pt x="717" y="1434"/>
                  </a:lnTo>
                  <a:lnTo>
                    <a:pt x="717" y="1439"/>
                  </a:lnTo>
                  <a:lnTo>
                    <a:pt x="717" y="1443"/>
                  </a:lnTo>
                  <a:lnTo>
                    <a:pt x="717" y="1448"/>
                  </a:lnTo>
                  <a:lnTo>
                    <a:pt x="717" y="1453"/>
                  </a:lnTo>
                  <a:lnTo>
                    <a:pt x="717" y="1458"/>
                  </a:lnTo>
                  <a:lnTo>
                    <a:pt x="717" y="1463"/>
                  </a:lnTo>
                  <a:lnTo>
                    <a:pt x="722" y="1467"/>
                  </a:lnTo>
                  <a:lnTo>
                    <a:pt x="722" y="1472"/>
                  </a:lnTo>
                  <a:lnTo>
                    <a:pt x="722" y="1477"/>
                  </a:lnTo>
                  <a:lnTo>
                    <a:pt x="722" y="1482"/>
                  </a:lnTo>
                  <a:lnTo>
                    <a:pt x="722" y="1487"/>
                  </a:lnTo>
                  <a:lnTo>
                    <a:pt x="722" y="1491"/>
                  </a:lnTo>
                  <a:lnTo>
                    <a:pt x="722" y="1501"/>
                  </a:lnTo>
                  <a:lnTo>
                    <a:pt x="722" y="1506"/>
                  </a:lnTo>
                  <a:lnTo>
                    <a:pt x="722" y="1511"/>
                  </a:lnTo>
                  <a:lnTo>
                    <a:pt x="722" y="1516"/>
                  </a:lnTo>
                  <a:lnTo>
                    <a:pt x="722" y="1520"/>
                  </a:lnTo>
                  <a:lnTo>
                    <a:pt x="722" y="1525"/>
                  </a:lnTo>
                  <a:lnTo>
                    <a:pt x="722" y="1530"/>
                  </a:lnTo>
                  <a:lnTo>
                    <a:pt x="722" y="1535"/>
                  </a:lnTo>
                  <a:lnTo>
                    <a:pt x="722" y="1540"/>
                  </a:lnTo>
                  <a:lnTo>
                    <a:pt x="717" y="1544"/>
                  </a:lnTo>
                  <a:lnTo>
                    <a:pt x="717" y="1549"/>
                  </a:lnTo>
                  <a:lnTo>
                    <a:pt x="717" y="1554"/>
                  </a:lnTo>
                  <a:lnTo>
                    <a:pt x="717" y="1559"/>
                  </a:lnTo>
                  <a:lnTo>
                    <a:pt x="717" y="1564"/>
                  </a:lnTo>
                  <a:lnTo>
                    <a:pt x="717" y="1568"/>
                  </a:lnTo>
                  <a:lnTo>
                    <a:pt x="717" y="1573"/>
                  </a:lnTo>
                  <a:lnTo>
                    <a:pt x="717" y="1578"/>
                  </a:lnTo>
                  <a:lnTo>
                    <a:pt x="717" y="1583"/>
                  </a:lnTo>
                  <a:lnTo>
                    <a:pt x="713" y="1583"/>
                  </a:lnTo>
                  <a:lnTo>
                    <a:pt x="708" y="1583"/>
                  </a:lnTo>
                  <a:lnTo>
                    <a:pt x="703" y="1578"/>
                  </a:lnTo>
                  <a:lnTo>
                    <a:pt x="698" y="1578"/>
                  </a:lnTo>
                  <a:lnTo>
                    <a:pt x="693" y="1578"/>
                  </a:lnTo>
                  <a:lnTo>
                    <a:pt x="689" y="1578"/>
                  </a:lnTo>
                  <a:lnTo>
                    <a:pt x="684" y="1578"/>
                  </a:lnTo>
                  <a:lnTo>
                    <a:pt x="679" y="1578"/>
                  </a:lnTo>
                  <a:lnTo>
                    <a:pt x="679" y="1573"/>
                  </a:lnTo>
                  <a:lnTo>
                    <a:pt x="674" y="1573"/>
                  </a:lnTo>
                  <a:lnTo>
                    <a:pt x="669" y="1573"/>
                  </a:lnTo>
                  <a:lnTo>
                    <a:pt x="602" y="1559"/>
                  </a:lnTo>
                  <a:lnTo>
                    <a:pt x="607" y="1559"/>
                  </a:lnTo>
                  <a:lnTo>
                    <a:pt x="602" y="1559"/>
                  </a:lnTo>
                  <a:lnTo>
                    <a:pt x="602" y="1554"/>
                  </a:lnTo>
                  <a:lnTo>
                    <a:pt x="597" y="1554"/>
                  </a:lnTo>
                  <a:lnTo>
                    <a:pt x="597" y="1549"/>
                  </a:lnTo>
                  <a:lnTo>
                    <a:pt x="592" y="1549"/>
                  </a:lnTo>
                  <a:lnTo>
                    <a:pt x="587" y="1544"/>
                  </a:lnTo>
                  <a:lnTo>
                    <a:pt x="583" y="1540"/>
                  </a:lnTo>
                  <a:lnTo>
                    <a:pt x="578" y="1540"/>
                  </a:lnTo>
                  <a:lnTo>
                    <a:pt x="578" y="1535"/>
                  </a:lnTo>
                  <a:lnTo>
                    <a:pt x="578" y="1530"/>
                  </a:lnTo>
                  <a:lnTo>
                    <a:pt x="573" y="1530"/>
                  </a:lnTo>
                  <a:lnTo>
                    <a:pt x="573" y="1525"/>
                  </a:lnTo>
                  <a:lnTo>
                    <a:pt x="568" y="1525"/>
                  </a:lnTo>
                  <a:lnTo>
                    <a:pt x="568" y="1520"/>
                  </a:lnTo>
                  <a:lnTo>
                    <a:pt x="563" y="1520"/>
                  </a:lnTo>
                  <a:lnTo>
                    <a:pt x="563" y="1516"/>
                  </a:lnTo>
                  <a:lnTo>
                    <a:pt x="563" y="1511"/>
                  </a:lnTo>
                  <a:lnTo>
                    <a:pt x="563" y="1506"/>
                  </a:lnTo>
                  <a:lnTo>
                    <a:pt x="559" y="1506"/>
                  </a:lnTo>
                  <a:lnTo>
                    <a:pt x="559" y="1501"/>
                  </a:lnTo>
                  <a:lnTo>
                    <a:pt x="559" y="1496"/>
                  </a:lnTo>
                  <a:lnTo>
                    <a:pt x="559" y="1491"/>
                  </a:lnTo>
                  <a:lnTo>
                    <a:pt x="559" y="1487"/>
                  </a:lnTo>
                  <a:lnTo>
                    <a:pt x="559" y="1482"/>
                  </a:lnTo>
                  <a:lnTo>
                    <a:pt x="554" y="1482"/>
                  </a:lnTo>
                  <a:lnTo>
                    <a:pt x="554" y="1477"/>
                  </a:lnTo>
                  <a:lnTo>
                    <a:pt x="554" y="1472"/>
                  </a:lnTo>
                  <a:lnTo>
                    <a:pt x="554" y="1467"/>
                  </a:lnTo>
                  <a:lnTo>
                    <a:pt x="554" y="1463"/>
                  </a:lnTo>
                  <a:lnTo>
                    <a:pt x="549" y="1463"/>
                  </a:lnTo>
                  <a:lnTo>
                    <a:pt x="549" y="1458"/>
                  </a:lnTo>
                  <a:lnTo>
                    <a:pt x="544" y="1458"/>
                  </a:lnTo>
                  <a:lnTo>
                    <a:pt x="544" y="1453"/>
                  </a:lnTo>
                  <a:lnTo>
                    <a:pt x="539" y="1448"/>
                  </a:lnTo>
                  <a:lnTo>
                    <a:pt x="539" y="1443"/>
                  </a:lnTo>
                  <a:lnTo>
                    <a:pt x="535" y="1443"/>
                  </a:lnTo>
                  <a:lnTo>
                    <a:pt x="535" y="1439"/>
                  </a:lnTo>
                  <a:lnTo>
                    <a:pt x="530" y="1439"/>
                  </a:lnTo>
                  <a:lnTo>
                    <a:pt x="530" y="1434"/>
                  </a:lnTo>
                  <a:lnTo>
                    <a:pt x="525" y="1434"/>
                  </a:lnTo>
                  <a:lnTo>
                    <a:pt x="525" y="1429"/>
                  </a:lnTo>
                  <a:lnTo>
                    <a:pt x="520" y="1424"/>
                  </a:lnTo>
                  <a:lnTo>
                    <a:pt x="515" y="1424"/>
                  </a:lnTo>
                  <a:lnTo>
                    <a:pt x="510" y="1424"/>
                  </a:lnTo>
                  <a:lnTo>
                    <a:pt x="506" y="1424"/>
                  </a:lnTo>
                  <a:lnTo>
                    <a:pt x="506" y="1419"/>
                  </a:lnTo>
                  <a:lnTo>
                    <a:pt x="501" y="1419"/>
                  </a:lnTo>
                  <a:lnTo>
                    <a:pt x="496" y="1419"/>
                  </a:lnTo>
                  <a:lnTo>
                    <a:pt x="491" y="1419"/>
                  </a:lnTo>
                  <a:lnTo>
                    <a:pt x="486" y="1419"/>
                  </a:lnTo>
                  <a:lnTo>
                    <a:pt x="482" y="1419"/>
                  </a:lnTo>
                  <a:lnTo>
                    <a:pt x="477" y="1419"/>
                  </a:lnTo>
                  <a:lnTo>
                    <a:pt x="472" y="1419"/>
                  </a:lnTo>
                  <a:lnTo>
                    <a:pt x="472" y="1414"/>
                  </a:lnTo>
                  <a:lnTo>
                    <a:pt x="467" y="1414"/>
                  </a:lnTo>
                  <a:lnTo>
                    <a:pt x="462" y="1414"/>
                  </a:lnTo>
                  <a:lnTo>
                    <a:pt x="458" y="1414"/>
                  </a:lnTo>
                  <a:lnTo>
                    <a:pt x="453" y="1414"/>
                  </a:lnTo>
                  <a:lnTo>
                    <a:pt x="448" y="1414"/>
                  </a:lnTo>
                  <a:lnTo>
                    <a:pt x="443" y="1414"/>
                  </a:lnTo>
                  <a:lnTo>
                    <a:pt x="438" y="1414"/>
                  </a:lnTo>
                  <a:lnTo>
                    <a:pt x="434" y="1414"/>
                  </a:lnTo>
                  <a:lnTo>
                    <a:pt x="434" y="1419"/>
                  </a:lnTo>
                  <a:lnTo>
                    <a:pt x="434" y="1424"/>
                  </a:lnTo>
                  <a:lnTo>
                    <a:pt x="429" y="1424"/>
                  </a:lnTo>
                  <a:lnTo>
                    <a:pt x="429" y="1429"/>
                  </a:lnTo>
                  <a:lnTo>
                    <a:pt x="429" y="1424"/>
                  </a:lnTo>
                  <a:lnTo>
                    <a:pt x="429" y="1419"/>
                  </a:lnTo>
                  <a:lnTo>
                    <a:pt x="429" y="1414"/>
                  </a:lnTo>
                  <a:lnTo>
                    <a:pt x="429" y="1410"/>
                  </a:lnTo>
                  <a:lnTo>
                    <a:pt x="429" y="1405"/>
                  </a:lnTo>
                  <a:lnTo>
                    <a:pt x="429" y="1400"/>
                  </a:lnTo>
                  <a:lnTo>
                    <a:pt x="434" y="1400"/>
                  </a:lnTo>
                  <a:lnTo>
                    <a:pt x="434" y="1395"/>
                  </a:lnTo>
                  <a:lnTo>
                    <a:pt x="434" y="1390"/>
                  </a:lnTo>
                  <a:lnTo>
                    <a:pt x="429" y="1390"/>
                  </a:lnTo>
                  <a:lnTo>
                    <a:pt x="429" y="1386"/>
                  </a:lnTo>
                  <a:lnTo>
                    <a:pt x="424" y="1386"/>
                  </a:lnTo>
                  <a:lnTo>
                    <a:pt x="424" y="1381"/>
                  </a:lnTo>
                  <a:lnTo>
                    <a:pt x="419" y="1381"/>
                  </a:lnTo>
                  <a:lnTo>
                    <a:pt x="419" y="1376"/>
                  </a:lnTo>
                  <a:lnTo>
                    <a:pt x="414" y="1376"/>
                  </a:lnTo>
                  <a:lnTo>
                    <a:pt x="414" y="1371"/>
                  </a:lnTo>
                  <a:lnTo>
                    <a:pt x="409" y="1371"/>
                  </a:lnTo>
                  <a:lnTo>
                    <a:pt x="409" y="1366"/>
                  </a:lnTo>
                  <a:lnTo>
                    <a:pt x="405" y="1366"/>
                  </a:lnTo>
                  <a:lnTo>
                    <a:pt x="405" y="1362"/>
                  </a:lnTo>
                  <a:lnTo>
                    <a:pt x="400" y="1362"/>
                  </a:lnTo>
                  <a:lnTo>
                    <a:pt x="400" y="1357"/>
                  </a:lnTo>
                  <a:lnTo>
                    <a:pt x="395" y="1357"/>
                  </a:lnTo>
                  <a:lnTo>
                    <a:pt x="395" y="1352"/>
                  </a:lnTo>
                  <a:lnTo>
                    <a:pt x="390" y="1352"/>
                  </a:lnTo>
                  <a:lnTo>
                    <a:pt x="390" y="1347"/>
                  </a:lnTo>
                  <a:lnTo>
                    <a:pt x="385" y="1347"/>
                  </a:lnTo>
                  <a:lnTo>
                    <a:pt x="385" y="1342"/>
                  </a:lnTo>
                  <a:lnTo>
                    <a:pt x="381" y="1342"/>
                  </a:lnTo>
                  <a:lnTo>
                    <a:pt x="376" y="1342"/>
                  </a:lnTo>
                  <a:lnTo>
                    <a:pt x="376" y="1337"/>
                  </a:lnTo>
                  <a:lnTo>
                    <a:pt x="376" y="1333"/>
                  </a:lnTo>
                  <a:lnTo>
                    <a:pt x="371" y="1333"/>
                  </a:lnTo>
                  <a:lnTo>
                    <a:pt x="371" y="1328"/>
                  </a:lnTo>
                  <a:lnTo>
                    <a:pt x="366" y="1328"/>
                  </a:lnTo>
                  <a:lnTo>
                    <a:pt x="366" y="1323"/>
                  </a:lnTo>
                  <a:lnTo>
                    <a:pt x="361" y="1318"/>
                  </a:lnTo>
                  <a:lnTo>
                    <a:pt x="361" y="1313"/>
                  </a:lnTo>
                  <a:lnTo>
                    <a:pt x="357" y="1313"/>
                  </a:lnTo>
                  <a:lnTo>
                    <a:pt x="357" y="1309"/>
                  </a:lnTo>
                  <a:lnTo>
                    <a:pt x="352" y="1309"/>
                  </a:lnTo>
                  <a:lnTo>
                    <a:pt x="352" y="1304"/>
                  </a:lnTo>
                  <a:lnTo>
                    <a:pt x="347" y="1304"/>
                  </a:lnTo>
                  <a:lnTo>
                    <a:pt x="347" y="1299"/>
                  </a:lnTo>
                  <a:lnTo>
                    <a:pt x="342" y="1299"/>
                  </a:lnTo>
                  <a:lnTo>
                    <a:pt x="342" y="1294"/>
                  </a:lnTo>
                  <a:lnTo>
                    <a:pt x="337" y="1294"/>
                  </a:lnTo>
                  <a:lnTo>
                    <a:pt x="337" y="1289"/>
                  </a:lnTo>
                  <a:lnTo>
                    <a:pt x="342" y="1289"/>
                  </a:lnTo>
                  <a:lnTo>
                    <a:pt x="337" y="1289"/>
                  </a:lnTo>
                  <a:lnTo>
                    <a:pt x="337" y="1285"/>
                  </a:lnTo>
                  <a:lnTo>
                    <a:pt x="337" y="1280"/>
                  </a:lnTo>
                  <a:lnTo>
                    <a:pt x="332" y="1280"/>
                  </a:lnTo>
                  <a:lnTo>
                    <a:pt x="332" y="1275"/>
                  </a:lnTo>
                  <a:lnTo>
                    <a:pt x="328" y="1275"/>
                  </a:lnTo>
                  <a:lnTo>
                    <a:pt x="328" y="1270"/>
                  </a:lnTo>
                  <a:lnTo>
                    <a:pt x="323" y="1270"/>
                  </a:lnTo>
                  <a:lnTo>
                    <a:pt x="323" y="1265"/>
                  </a:lnTo>
                  <a:lnTo>
                    <a:pt x="318" y="1260"/>
                  </a:lnTo>
                  <a:lnTo>
                    <a:pt x="318" y="1256"/>
                  </a:lnTo>
                  <a:lnTo>
                    <a:pt x="313" y="1256"/>
                  </a:lnTo>
                  <a:lnTo>
                    <a:pt x="313" y="1251"/>
                  </a:lnTo>
                  <a:lnTo>
                    <a:pt x="313" y="1246"/>
                  </a:lnTo>
                  <a:lnTo>
                    <a:pt x="313" y="1241"/>
                  </a:lnTo>
                  <a:lnTo>
                    <a:pt x="313" y="1236"/>
                  </a:lnTo>
                  <a:lnTo>
                    <a:pt x="313" y="1232"/>
                  </a:lnTo>
                  <a:lnTo>
                    <a:pt x="308" y="1232"/>
                  </a:lnTo>
                  <a:lnTo>
                    <a:pt x="308" y="1227"/>
                  </a:lnTo>
                  <a:lnTo>
                    <a:pt x="308" y="1222"/>
                  </a:lnTo>
                  <a:lnTo>
                    <a:pt x="304" y="1222"/>
                  </a:lnTo>
                  <a:lnTo>
                    <a:pt x="304" y="1217"/>
                  </a:lnTo>
                  <a:lnTo>
                    <a:pt x="299" y="1217"/>
                  </a:lnTo>
                  <a:lnTo>
                    <a:pt x="299" y="1212"/>
                  </a:lnTo>
                  <a:lnTo>
                    <a:pt x="299" y="1208"/>
                  </a:lnTo>
                  <a:lnTo>
                    <a:pt x="294" y="1208"/>
                  </a:lnTo>
                  <a:lnTo>
                    <a:pt x="294" y="1203"/>
                  </a:lnTo>
                  <a:lnTo>
                    <a:pt x="289" y="1198"/>
                  </a:lnTo>
                  <a:lnTo>
                    <a:pt x="289" y="1193"/>
                  </a:lnTo>
                  <a:lnTo>
                    <a:pt x="284" y="1193"/>
                  </a:lnTo>
                  <a:lnTo>
                    <a:pt x="284" y="1188"/>
                  </a:lnTo>
                  <a:lnTo>
                    <a:pt x="284" y="1184"/>
                  </a:lnTo>
                  <a:lnTo>
                    <a:pt x="280" y="1184"/>
                  </a:lnTo>
                  <a:lnTo>
                    <a:pt x="280" y="1179"/>
                  </a:lnTo>
                  <a:lnTo>
                    <a:pt x="275" y="1179"/>
                  </a:lnTo>
                  <a:lnTo>
                    <a:pt x="275" y="1174"/>
                  </a:lnTo>
                  <a:lnTo>
                    <a:pt x="275" y="1169"/>
                  </a:lnTo>
                  <a:lnTo>
                    <a:pt x="270" y="1169"/>
                  </a:lnTo>
                  <a:lnTo>
                    <a:pt x="270" y="1164"/>
                  </a:lnTo>
                  <a:lnTo>
                    <a:pt x="265" y="1164"/>
                  </a:lnTo>
                  <a:lnTo>
                    <a:pt x="265" y="1159"/>
                  </a:lnTo>
                  <a:lnTo>
                    <a:pt x="260" y="1159"/>
                  </a:lnTo>
                  <a:lnTo>
                    <a:pt x="260" y="1155"/>
                  </a:lnTo>
                  <a:lnTo>
                    <a:pt x="255" y="1155"/>
                  </a:lnTo>
                  <a:lnTo>
                    <a:pt x="255" y="1150"/>
                  </a:lnTo>
                  <a:lnTo>
                    <a:pt x="251" y="1145"/>
                  </a:lnTo>
                  <a:lnTo>
                    <a:pt x="251" y="1140"/>
                  </a:lnTo>
                  <a:lnTo>
                    <a:pt x="246" y="1140"/>
                  </a:lnTo>
                  <a:lnTo>
                    <a:pt x="246" y="1135"/>
                  </a:lnTo>
                  <a:lnTo>
                    <a:pt x="241" y="1135"/>
                  </a:lnTo>
                  <a:lnTo>
                    <a:pt x="241" y="1131"/>
                  </a:lnTo>
                  <a:lnTo>
                    <a:pt x="236" y="1131"/>
                  </a:lnTo>
                  <a:lnTo>
                    <a:pt x="236" y="1126"/>
                  </a:lnTo>
                  <a:lnTo>
                    <a:pt x="236" y="1121"/>
                  </a:lnTo>
                  <a:lnTo>
                    <a:pt x="231" y="1121"/>
                  </a:lnTo>
                  <a:lnTo>
                    <a:pt x="231" y="1116"/>
                  </a:lnTo>
                  <a:lnTo>
                    <a:pt x="227" y="1116"/>
                  </a:lnTo>
                  <a:lnTo>
                    <a:pt x="227" y="1111"/>
                  </a:lnTo>
                  <a:lnTo>
                    <a:pt x="222" y="1111"/>
                  </a:lnTo>
                  <a:lnTo>
                    <a:pt x="222" y="1107"/>
                  </a:lnTo>
                  <a:lnTo>
                    <a:pt x="217" y="1102"/>
                  </a:lnTo>
                  <a:lnTo>
                    <a:pt x="212" y="1102"/>
                  </a:lnTo>
                  <a:lnTo>
                    <a:pt x="212" y="1097"/>
                  </a:lnTo>
                  <a:lnTo>
                    <a:pt x="207" y="1097"/>
                  </a:lnTo>
                  <a:lnTo>
                    <a:pt x="207" y="1092"/>
                  </a:lnTo>
                  <a:lnTo>
                    <a:pt x="203" y="1092"/>
                  </a:lnTo>
                  <a:lnTo>
                    <a:pt x="198" y="1092"/>
                  </a:lnTo>
                  <a:lnTo>
                    <a:pt x="193" y="1087"/>
                  </a:lnTo>
                  <a:lnTo>
                    <a:pt x="193" y="1082"/>
                  </a:lnTo>
                  <a:lnTo>
                    <a:pt x="188" y="1082"/>
                  </a:lnTo>
                  <a:lnTo>
                    <a:pt x="188" y="1078"/>
                  </a:lnTo>
                  <a:lnTo>
                    <a:pt x="183" y="1078"/>
                  </a:lnTo>
                  <a:lnTo>
                    <a:pt x="183" y="1073"/>
                  </a:lnTo>
                  <a:lnTo>
                    <a:pt x="183" y="1068"/>
                  </a:lnTo>
                  <a:lnTo>
                    <a:pt x="179" y="1068"/>
                  </a:lnTo>
                  <a:lnTo>
                    <a:pt x="179" y="1063"/>
                  </a:lnTo>
                  <a:lnTo>
                    <a:pt x="179" y="1058"/>
                  </a:lnTo>
                  <a:lnTo>
                    <a:pt x="174" y="1058"/>
                  </a:lnTo>
                  <a:lnTo>
                    <a:pt x="174" y="1054"/>
                  </a:lnTo>
                  <a:lnTo>
                    <a:pt x="174" y="1049"/>
                  </a:lnTo>
                  <a:lnTo>
                    <a:pt x="169" y="1049"/>
                  </a:lnTo>
                  <a:lnTo>
                    <a:pt x="169" y="1044"/>
                  </a:lnTo>
                  <a:lnTo>
                    <a:pt x="164" y="1044"/>
                  </a:lnTo>
                  <a:lnTo>
                    <a:pt x="164" y="1039"/>
                  </a:lnTo>
                  <a:lnTo>
                    <a:pt x="164" y="1034"/>
                  </a:lnTo>
                  <a:lnTo>
                    <a:pt x="159" y="1034"/>
                  </a:lnTo>
                  <a:lnTo>
                    <a:pt x="159" y="1030"/>
                  </a:lnTo>
                  <a:lnTo>
                    <a:pt x="154" y="1030"/>
                  </a:lnTo>
                  <a:lnTo>
                    <a:pt x="154" y="1025"/>
                  </a:lnTo>
                  <a:lnTo>
                    <a:pt x="150" y="1025"/>
                  </a:lnTo>
                  <a:lnTo>
                    <a:pt x="150" y="1020"/>
                  </a:lnTo>
                  <a:lnTo>
                    <a:pt x="145" y="1015"/>
                  </a:lnTo>
                  <a:lnTo>
                    <a:pt x="145" y="1010"/>
                  </a:lnTo>
                  <a:lnTo>
                    <a:pt x="140" y="1010"/>
                  </a:lnTo>
                  <a:lnTo>
                    <a:pt x="140" y="1005"/>
                  </a:lnTo>
                  <a:lnTo>
                    <a:pt x="135" y="1005"/>
                  </a:lnTo>
                  <a:lnTo>
                    <a:pt x="135" y="1001"/>
                  </a:lnTo>
                  <a:lnTo>
                    <a:pt x="130" y="996"/>
                  </a:lnTo>
                  <a:lnTo>
                    <a:pt x="130" y="991"/>
                  </a:lnTo>
                  <a:lnTo>
                    <a:pt x="126" y="991"/>
                  </a:lnTo>
                  <a:lnTo>
                    <a:pt x="126" y="986"/>
                  </a:lnTo>
                  <a:lnTo>
                    <a:pt x="121" y="986"/>
                  </a:lnTo>
                  <a:lnTo>
                    <a:pt x="121" y="981"/>
                  </a:lnTo>
                  <a:lnTo>
                    <a:pt x="121" y="977"/>
                  </a:lnTo>
                  <a:lnTo>
                    <a:pt x="116" y="977"/>
                  </a:lnTo>
                  <a:lnTo>
                    <a:pt x="116" y="972"/>
                  </a:lnTo>
                  <a:lnTo>
                    <a:pt x="111" y="972"/>
                  </a:lnTo>
                  <a:lnTo>
                    <a:pt x="111" y="967"/>
                  </a:lnTo>
                  <a:lnTo>
                    <a:pt x="106" y="967"/>
                  </a:lnTo>
                  <a:lnTo>
                    <a:pt x="106" y="962"/>
                  </a:lnTo>
                  <a:lnTo>
                    <a:pt x="102" y="962"/>
                  </a:lnTo>
                  <a:lnTo>
                    <a:pt x="102" y="957"/>
                  </a:lnTo>
                  <a:lnTo>
                    <a:pt x="97" y="957"/>
                  </a:lnTo>
                  <a:lnTo>
                    <a:pt x="97" y="953"/>
                  </a:lnTo>
                  <a:lnTo>
                    <a:pt x="92" y="953"/>
                  </a:lnTo>
                  <a:lnTo>
                    <a:pt x="97" y="953"/>
                  </a:lnTo>
                  <a:lnTo>
                    <a:pt x="97" y="948"/>
                  </a:lnTo>
                  <a:lnTo>
                    <a:pt x="92" y="948"/>
                  </a:lnTo>
                  <a:lnTo>
                    <a:pt x="87" y="943"/>
                  </a:lnTo>
                  <a:lnTo>
                    <a:pt x="82" y="938"/>
                  </a:lnTo>
                  <a:lnTo>
                    <a:pt x="77" y="933"/>
                  </a:lnTo>
                  <a:lnTo>
                    <a:pt x="77" y="928"/>
                  </a:lnTo>
                  <a:lnTo>
                    <a:pt x="73" y="928"/>
                  </a:lnTo>
                  <a:lnTo>
                    <a:pt x="68" y="924"/>
                  </a:lnTo>
                  <a:lnTo>
                    <a:pt x="63" y="924"/>
                  </a:lnTo>
                  <a:lnTo>
                    <a:pt x="63" y="919"/>
                  </a:lnTo>
                  <a:lnTo>
                    <a:pt x="58" y="919"/>
                  </a:lnTo>
                  <a:lnTo>
                    <a:pt x="58" y="914"/>
                  </a:lnTo>
                  <a:lnTo>
                    <a:pt x="53" y="914"/>
                  </a:lnTo>
                  <a:lnTo>
                    <a:pt x="58" y="914"/>
                  </a:lnTo>
                  <a:lnTo>
                    <a:pt x="53" y="909"/>
                  </a:lnTo>
                  <a:lnTo>
                    <a:pt x="53" y="904"/>
                  </a:lnTo>
                  <a:lnTo>
                    <a:pt x="53" y="900"/>
                  </a:lnTo>
                  <a:lnTo>
                    <a:pt x="49" y="895"/>
                  </a:lnTo>
                  <a:lnTo>
                    <a:pt x="44" y="890"/>
                  </a:lnTo>
                  <a:lnTo>
                    <a:pt x="44" y="885"/>
                  </a:lnTo>
                  <a:lnTo>
                    <a:pt x="39" y="885"/>
                  </a:lnTo>
                  <a:lnTo>
                    <a:pt x="39" y="880"/>
                  </a:lnTo>
                  <a:lnTo>
                    <a:pt x="34" y="876"/>
                  </a:lnTo>
                  <a:lnTo>
                    <a:pt x="34" y="871"/>
                  </a:lnTo>
                  <a:lnTo>
                    <a:pt x="39" y="866"/>
                  </a:lnTo>
                  <a:lnTo>
                    <a:pt x="44" y="871"/>
                  </a:lnTo>
                  <a:lnTo>
                    <a:pt x="49" y="876"/>
                  </a:lnTo>
                  <a:lnTo>
                    <a:pt x="53" y="885"/>
                  </a:lnTo>
                  <a:lnTo>
                    <a:pt x="53" y="890"/>
                  </a:lnTo>
                  <a:lnTo>
                    <a:pt x="58" y="895"/>
                  </a:lnTo>
                  <a:lnTo>
                    <a:pt x="58" y="900"/>
                  </a:lnTo>
                  <a:lnTo>
                    <a:pt x="63" y="895"/>
                  </a:lnTo>
                  <a:lnTo>
                    <a:pt x="68" y="895"/>
                  </a:lnTo>
                  <a:lnTo>
                    <a:pt x="73" y="900"/>
                  </a:lnTo>
                  <a:lnTo>
                    <a:pt x="68" y="904"/>
                  </a:lnTo>
                  <a:lnTo>
                    <a:pt x="68" y="909"/>
                  </a:lnTo>
                  <a:lnTo>
                    <a:pt x="68" y="914"/>
                  </a:lnTo>
                  <a:lnTo>
                    <a:pt x="77" y="924"/>
                  </a:lnTo>
                  <a:lnTo>
                    <a:pt x="77" y="928"/>
                  </a:lnTo>
                  <a:lnTo>
                    <a:pt x="77" y="924"/>
                  </a:lnTo>
                  <a:lnTo>
                    <a:pt x="77" y="914"/>
                  </a:lnTo>
                  <a:lnTo>
                    <a:pt x="77" y="904"/>
                  </a:lnTo>
                  <a:lnTo>
                    <a:pt x="82" y="900"/>
                  </a:lnTo>
                  <a:lnTo>
                    <a:pt x="82" y="895"/>
                  </a:lnTo>
                  <a:lnTo>
                    <a:pt x="82" y="885"/>
                  </a:lnTo>
                  <a:lnTo>
                    <a:pt x="77" y="880"/>
                  </a:lnTo>
                  <a:lnTo>
                    <a:pt x="77" y="876"/>
                  </a:lnTo>
                  <a:lnTo>
                    <a:pt x="77" y="871"/>
                  </a:lnTo>
                  <a:lnTo>
                    <a:pt x="73" y="866"/>
                  </a:lnTo>
                  <a:lnTo>
                    <a:pt x="68" y="861"/>
                  </a:lnTo>
                  <a:lnTo>
                    <a:pt x="68" y="856"/>
                  </a:lnTo>
                  <a:lnTo>
                    <a:pt x="63" y="851"/>
                  </a:lnTo>
                  <a:lnTo>
                    <a:pt x="63" y="847"/>
                  </a:lnTo>
                  <a:lnTo>
                    <a:pt x="58" y="842"/>
                  </a:lnTo>
                  <a:lnTo>
                    <a:pt x="53" y="837"/>
                  </a:lnTo>
                  <a:lnTo>
                    <a:pt x="53" y="832"/>
                  </a:lnTo>
                  <a:lnTo>
                    <a:pt x="49" y="827"/>
                  </a:lnTo>
                  <a:lnTo>
                    <a:pt x="49" y="823"/>
                  </a:lnTo>
                  <a:lnTo>
                    <a:pt x="44" y="823"/>
                  </a:lnTo>
                  <a:lnTo>
                    <a:pt x="39" y="818"/>
                  </a:lnTo>
                  <a:lnTo>
                    <a:pt x="39" y="813"/>
                  </a:lnTo>
                  <a:lnTo>
                    <a:pt x="34" y="808"/>
                  </a:lnTo>
                  <a:lnTo>
                    <a:pt x="29" y="803"/>
                  </a:lnTo>
                  <a:lnTo>
                    <a:pt x="25" y="799"/>
                  </a:lnTo>
                  <a:lnTo>
                    <a:pt x="20" y="794"/>
                  </a:lnTo>
                  <a:lnTo>
                    <a:pt x="20" y="789"/>
                  </a:lnTo>
                  <a:lnTo>
                    <a:pt x="15" y="784"/>
                  </a:lnTo>
                  <a:lnTo>
                    <a:pt x="10" y="779"/>
                  </a:lnTo>
                  <a:lnTo>
                    <a:pt x="10" y="784"/>
                  </a:lnTo>
                  <a:lnTo>
                    <a:pt x="10" y="779"/>
                  </a:lnTo>
                  <a:lnTo>
                    <a:pt x="10" y="765"/>
                  </a:lnTo>
                  <a:lnTo>
                    <a:pt x="10" y="760"/>
                  </a:lnTo>
                  <a:lnTo>
                    <a:pt x="5" y="750"/>
                  </a:lnTo>
                  <a:lnTo>
                    <a:pt x="5" y="746"/>
                  </a:lnTo>
                  <a:lnTo>
                    <a:pt x="5" y="741"/>
                  </a:lnTo>
                  <a:lnTo>
                    <a:pt x="5" y="736"/>
                  </a:lnTo>
                  <a:lnTo>
                    <a:pt x="10" y="731"/>
                  </a:lnTo>
                  <a:lnTo>
                    <a:pt x="5" y="726"/>
                  </a:lnTo>
                  <a:lnTo>
                    <a:pt x="5" y="722"/>
                  </a:lnTo>
                  <a:lnTo>
                    <a:pt x="5" y="717"/>
                  </a:lnTo>
                  <a:lnTo>
                    <a:pt x="5" y="712"/>
                  </a:lnTo>
                  <a:lnTo>
                    <a:pt x="5" y="707"/>
                  </a:lnTo>
                  <a:lnTo>
                    <a:pt x="5" y="702"/>
                  </a:lnTo>
                  <a:lnTo>
                    <a:pt x="5" y="697"/>
                  </a:lnTo>
                  <a:lnTo>
                    <a:pt x="0" y="697"/>
                  </a:lnTo>
                  <a:lnTo>
                    <a:pt x="0" y="693"/>
                  </a:lnTo>
                  <a:lnTo>
                    <a:pt x="5" y="693"/>
                  </a:lnTo>
                  <a:lnTo>
                    <a:pt x="10" y="688"/>
                  </a:lnTo>
                  <a:lnTo>
                    <a:pt x="10" y="683"/>
                  </a:lnTo>
                  <a:lnTo>
                    <a:pt x="15" y="678"/>
                  </a:lnTo>
                  <a:lnTo>
                    <a:pt x="15" y="673"/>
                  </a:lnTo>
                  <a:lnTo>
                    <a:pt x="20" y="673"/>
                  </a:lnTo>
                  <a:lnTo>
                    <a:pt x="20" y="669"/>
                  </a:lnTo>
                  <a:lnTo>
                    <a:pt x="25" y="664"/>
                  </a:lnTo>
                  <a:lnTo>
                    <a:pt x="25" y="659"/>
                  </a:lnTo>
                  <a:lnTo>
                    <a:pt x="29" y="659"/>
                  </a:lnTo>
                  <a:lnTo>
                    <a:pt x="29" y="654"/>
                  </a:lnTo>
                  <a:lnTo>
                    <a:pt x="34" y="654"/>
                  </a:lnTo>
                  <a:lnTo>
                    <a:pt x="34" y="649"/>
                  </a:lnTo>
                  <a:lnTo>
                    <a:pt x="39" y="645"/>
                  </a:lnTo>
                  <a:lnTo>
                    <a:pt x="39" y="640"/>
                  </a:lnTo>
                  <a:lnTo>
                    <a:pt x="44" y="640"/>
                  </a:lnTo>
                  <a:lnTo>
                    <a:pt x="44" y="635"/>
                  </a:lnTo>
                  <a:lnTo>
                    <a:pt x="49" y="635"/>
                  </a:lnTo>
                  <a:lnTo>
                    <a:pt x="49" y="630"/>
                  </a:lnTo>
                  <a:lnTo>
                    <a:pt x="53" y="625"/>
                  </a:lnTo>
                  <a:lnTo>
                    <a:pt x="53" y="620"/>
                  </a:lnTo>
                  <a:lnTo>
                    <a:pt x="53" y="616"/>
                  </a:lnTo>
                  <a:lnTo>
                    <a:pt x="58" y="616"/>
                  </a:lnTo>
                  <a:lnTo>
                    <a:pt x="63" y="606"/>
                  </a:lnTo>
                  <a:lnTo>
                    <a:pt x="58" y="606"/>
                  </a:lnTo>
                  <a:lnTo>
                    <a:pt x="58" y="601"/>
                  </a:lnTo>
                  <a:lnTo>
                    <a:pt x="63" y="601"/>
                  </a:lnTo>
                  <a:lnTo>
                    <a:pt x="63" y="596"/>
                  </a:lnTo>
                  <a:lnTo>
                    <a:pt x="63" y="592"/>
                  </a:lnTo>
                  <a:lnTo>
                    <a:pt x="63" y="587"/>
                  </a:lnTo>
                  <a:lnTo>
                    <a:pt x="63" y="582"/>
                  </a:lnTo>
                  <a:lnTo>
                    <a:pt x="68" y="582"/>
                  </a:lnTo>
                  <a:lnTo>
                    <a:pt x="73" y="582"/>
                  </a:lnTo>
                  <a:lnTo>
                    <a:pt x="73" y="587"/>
                  </a:lnTo>
                  <a:lnTo>
                    <a:pt x="77" y="587"/>
                  </a:lnTo>
                  <a:lnTo>
                    <a:pt x="82" y="587"/>
                  </a:lnTo>
                  <a:lnTo>
                    <a:pt x="87" y="592"/>
                  </a:lnTo>
                  <a:lnTo>
                    <a:pt x="92" y="592"/>
                  </a:lnTo>
                  <a:lnTo>
                    <a:pt x="97" y="592"/>
                  </a:lnTo>
                  <a:lnTo>
                    <a:pt x="102" y="592"/>
                  </a:lnTo>
                  <a:lnTo>
                    <a:pt x="102" y="596"/>
                  </a:lnTo>
                  <a:lnTo>
                    <a:pt x="106" y="596"/>
                  </a:lnTo>
                  <a:lnTo>
                    <a:pt x="111" y="596"/>
                  </a:lnTo>
                  <a:lnTo>
                    <a:pt x="116" y="596"/>
                  </a:lnTo>
                  <a:lnTo>
                    <a:pt x="121" y="601"/>
                  </a:lnTo>
                  <a:lnTo>
                    <a:pt x="126" y="601"/>
                  </a:lnTo>
                  <a:lnTo>
                    <a:pt x="130" y="601"/>
                  </a:lnTo>
                  <a:lnTo>
                    <a:pt x="135" y="601"/>
                  </a:lnTo>
                  <a:lnTo>
                    <a:pt x="140" y="601"/>
                  </a:lnTo>
                  <a:lnTo>
                    <a:pt x="140" y="606"/>
                  </a:lnTo>
                  <a:lnTo>
                    <a:pt x="145" y="606"/>
                  </a:lnTo>
                  <a:lnTo>
                    <a:pt x="150" y="606"/>
                  </a:lnTo>
                  <a:lnTo>
                    <a:pt x="154" y="606"/>
                  </a:lnTo>
                  <a:lnTo>
                    <a:pt x="159" y="611"/>
                  </a:lnTo>
                  <a:lnTo>
                    <a:pt x="164" y="611"/>
                  </a:lnTo>
                  <a:lnTo>
                    <a:pt x="169" y="611"/>
                  </a:lnTo>
                  <a:lnTo>
                    <a:pt x="169" y="616"/>
                  </a:lnTo>
                  <a:lnTo>
                    <a:pt x="174" y="616"/>
                  </a:lnTo>
                  <a:lnTo>
                    <a:pt x="179" y="616"/>
                  </a:lnTo>
                  <a:lnTo>
                    <a:pt x="183" y="616"/>
                  </a:lnTo>
                  <a:lnTo>
                    <a:pt x="183" y="611"/>
                  </a:lnTo>
                  <a:lnTo>
                    <a:pt x="188" y="606"/>
                  </a:lnTo>
                  <a:lnTo>
                    <a:pt x="188" y="601"/>
                  </a:lnTo>
                  <a:lnTo>
                    <a:pt x="193" y="596"/>
                  </a:lnTo>
                  <a:lnTo>
                    <a:pt x="193" y="592"/>
                  </a:lnTo>
                  <a:lnTo>
                    <a:pt x="198" y="592"/>
                  </a:lnTo>
                  <a:lnTo>
                    <a:pt x="193" y="592"/>
                  </a:lnTo>
                  <a:lnTo>
                    <a:pt x="198" y="587"/>
                  </a:lnTo>
                  <a:lnTo>
                    <a:pt x="198" y="582"/>
                  </a:lnTo>
                  <a:lnTo>
                    <a:pt x="203" y="582"/>
                  </a:lnTo>
                  <a:lnTo>
                    <a:pt x="203" y="577"/>
                  </a:lnTo>
                  <a:lnTo>
                    <a:pt x="207" y="572"/>
                  </a:lnTo>
                  <a:lnTo>
                    <a:pt x="207" y="568"/>
                  </a:lnTo>
                  <a:lnTo>
                    <a:pt x="212" y="568"/>
                  </a:lnTo>
                  <a:lnTo>
                    <a:pt x="212" y="563"/>
                  </a:lnTo>
                  <a:lnTo>
                    <a:pt x="212" y="558"/>
                  </a:lnTo>
                  <a:lnTo>
                    <a:pt x="217" y="553"/>
                  </a:lnTo>
                  <a:lnTo>
                    <a:pt x="217" y="548"/>
                  </a:lnTo>
                  <a:lnTo>
                    <a:pt x="222" y="548"/>
                  </a:lnTo>
                  <a:lnTo>
                    <a:pt x="227" y="553"/>
                  </a:lnTo>
                  <a:lnTo>
                    <a:pt x="231" y="553"/>
                  </a:lnTo>
                  <a:lnTo>
                    <a:pt x="231" y="543"/>
                  </a:lnTo>
                  <a:lnTo>
                    <a:pt x="236" y="543"/>
                  </a:lnTo>
                  <a:lnTo>
                    <a:pt x="236" y="539"/>
                  </a:lnTo>
                  <a:lnTo>
                    <a:pt x="236" y="534"/>
                  </a:lnTo>
                  <a:lnTo>
                    <a:pt x="236" y="529"/>
                  </a:lnTo>
                  <a:lnTo>
                    <a:pt x="231" y="529"/>
                  </a:lnTo>
                  <a:lnTo>
                    <a:pt x="231" y="524"/>
                  </a:lnTo>
                  <a:lnTo>
                    <a:pt x="236" y="524"/>
                  </a:lnTo>
                  <a:lnTo>
                    <a:pt x="236" y="519"/>
                  </a:lnTo>
                  <a:lnTo>
                    <a:pt x="241" y="519"/>
                  </a:lnTo>
                  <a:lnTo>
                    <a:pt x="236" y="519"/>
                  </a:lnTo>
                  <a:lnTo>
                    <a:pt x="236" y="515"/>
                  </a:lnTo>
                  <a:lnTo>
                    <a:pt x="231" y="515"/>
                  </a:lnTo>
                  <a:lnTo>
                    <a:pt x="231" y="510"/>
                  </a:lnTo>
                  <a:lnTo>
                    <a:pt x="227" y="510"/>
                  </a:lnTo>
                  <a:lnTo>
                    <a:pt x="227" y="505"/>
                  </a:lnTo>
                  <a:lnTo>
                    <a:pt x="231" y="505"/>
                  </a:lnTo>
                  <a:lnTo>
                    <a:pt x="236" y="505"/>
                  </a:lnTo>
                  <a:lnTo>
                    <a:pt x="246" y="505"/>
                  </a:lnTo>
                  <a:lnTo>
                    <a:pt x="246" y="500"/>
                  </a:lnTo>
                  <a:lnTo>
                    <a:pt x="246" y="491"/>
                  </a:lnTo>
                  <a:lnTo>
                    <a:pt x="246" y="486"/>
                  </a:lnTo>
                  <a:lnTo>
                    <a:pt x="246" y="481"/>
                  </a:lnTo>
                  <a:lnTo>
                    <a:pt x="246" y="476"/>
                  </a:lnTo>
                  <a:lnTo>
                    <a:pt x="246" y="471"/>
                  </a:lnTo>
                  <a:lnTo>
                    <a:pt x="251" y="471"/>
                  </a:lnTo>
                  <a:lnTo>
                    <a:pt x="255" y="466"/>
                  </a:lnTo>
                  <a:lnTo>
                    <a:pt x="255" y="462"/>
                  </a:lnTo>
                  <a:lnTo>
                    <a:pt x="260" y="457"/>
                  </a:lnTo>
                  <a:lnTo>
                    <a:pt x="260" y="452"/>
                  </a:lnTo>
                  <a:lnTo>
                    <a:pt x="260" y="447"/>
                  </a:lnTo>
                  <a:lnTo>
                    <a:pt x="265" y="442"/>
                  </a:lnTo>
                  <a:lnTo>
                    <a:pt x="265" y="438"/>
                  </a:lnTo>
                  <a:lnTo>
                    <a:pt x="270" y="433"/>
                  </a:lnTo>
                  <a:lnTo>
                    <a:pt x="270" y="428"/>
                  </a:lnTo>
                  <a:lnTo>
                    <a:pt x="275" y="423"/>
                  </a:lnTo>
                  <a:lnTo>
                    <a:pt x="275" y="418"/>
                  </a:lnTo>
                  <a:lnTo>
                    <a:pt x="275" y="414"/>
                  </a:lnTo>
                  <a:lnTo>
                    <a:pt x="280" y="404"/>
                  </a:lnTo>
                  <a:lnTo>
                    <a:pt x="280" y="399"/>
                  </a:lnTo>
                  <a:lnTo>
                    <a:pt x="280" y="394"/>
                  </a:lnTo>
                </a:path>
              </a:pathLst>
            </a:custGeom>
            <a:noFill/>
            <a:ln w="7938">
              <a:solidFill>
                <a:srgbClr val="55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3749" y="1236"/>
              <a:ext cx="293" cy="394"/>
            </a:xfrm>
            <a:custGeom>
              <a:avLst/>
              <a:gdLst>
                <a:gd name="T0" fmla="*/ 288 w 293"/>
                <a:gd name="T1" fmla="*/ 389 h 394"/>
                <a:gd name="T2" fmla="*/ 288 w 293"/>
                <a:gd name="T3" fmla="*/ 380 h 394"/>
                <a:gd name="T4" fmla="*/ 288 w 293"/>
                <a:gd name="T5" fmla="*/ 370 h 394"/>
                <a:gd name="T6" fmla="*/ 293 w 293"/>
                <a:gd name="T7" fmla="*/ 361 h 394"/>
                <a:gd name="T8" fmla="*/ 288 w 293"/>
                <a:gd name="T9" fmla="*/ 351 h 394"/>
                <a:gd name="T10" fmla="*/ 288 w 293"/>
                <a:gd name="T11" fmla="*/ 341 h 394"/>
                <a:gd name="T12" fmla="*/ 284 w 293"/>
                <a:gd name="T13" fmla="*/ 337 h 394"/>
                <a:gd name="T14" fmla="*/ 279 w 293"/>
                <a:gd name="T15" fmla="*/ 332 h 394"/>
                <a:gd name="T16" fmla="*/ 269 w 293"/>
                <a:gd name="T17" fmla="*/ 322 h 394"/>
                <a:gd name="T18" fmla="*/ 264 w 293"/>
                <a:gd name="T19" fmla="*/ 317 h 394"/>
                <a:gd name="T20" fmla="*/ 264 w 293"/>
                <a:gd name="T21" fmla="*/ 308 h 394"/>
                <a:gd name="T22" fmla="*/ 259 w 293"/>
                <a:gd name="T23" fmla="*/ 298 h 394"/>
                <a:gd name="T24" fmla="*/ 255 w 293"/>
                <a:gd name="T25" fmla="*/ 293 h 394"/>
                <a:gd name="T26" fmla="*/ 255 w 293"/>
                <a:gd name="T27" fmla="*/ 284 h 394"/>
                <a:gd name="T28" fmla="*/ 250 w 293"/>
                <a:gd name="T29" fmla="*/ 279 h 394"/>
                <a:gd name="T30" fmla="*/ 245 w 293"/>
                <a:gd name="T31" fmla="*/ 264 h 394"/>
                <a:gd name="T32" fmla="*/ 235 w 293"/>
                <a:gd name="T33" fmla="*/ 260 h 394"/>
                <a:gd name="T34" fmla="*/ 235 w 293"/>
                <a:gd name="T35" fmla="*/ 250 h 394"/>
                <a:gd name="T36" fmla="*/ 231 w 293"/>
                <a:gd name="T37" fmla="*/ 245 h 394"/>
                <a:gd name="T38" fmla="*/ 226 w 293"/>
                <a:gd name="T39" fmla="*/ 235 h 394"/>
                <a:gd name="T40" fmla="*/ 221 w 293"/>
                <a:gd name="T41" fmla="*/ 231 h 394"/>
                <a:gd name="T42" fmla="*/ 211 w 293"/>
                <a:gd name="T43" fmla="*/ 226 h 394"/>
                <a:gd name="T44" fmla="*/ 207 w 293"/>
                <a:gd name="T45" fmla="*/ 221 h 394"/>
                <a:gd name="T46" fmla="*/ 202 w 293"/>
                <a:gd name="T47" fmla="*/ 216 h 394"/>
                <a:gd name="T48" fmla="*/ 197 w 293"/>
                <a:gd name="T49" fmla="*/ 211 h 394"/>
                <a:gd name="T50" fmla="*/ 187 w 293"/>
                <a:gd name="T51" fmla="*/ 207 h 394"/>
                <a:gd name="T52" fmla="*/ 178 w 293"/>
                <a:gd name="T53" fmla="*/ 197 h 394"/>
                <a:gd name="T54" fmla="*/ 173 w 293"/>
                <a:gd name="T55" fmla="*/ 192 h 394"/>
                <a:gd name="T56" fmla="*/ 163 w 293"/>
                <a:gd name="T57" fmla="*/ 187 h 394"/>
                <a:gd name="T58" fmla="*/ 158 w 293"/>
                <a:gd name="T59" fmla="*/ 183 h 394"/>
                <a:gd name="T60" fmla="*/ 149 w 293"/>
                <a:gd name="T61" fmla="*/ 178 h 394"/>
                <a:gd name="T62" fmla="*/ 139 w 293"/>
                <a:gd name="T63" fmla="*/ 173 h 394"/>
                <a:gd name="T64" fmla="*/ 130 w 293"/>
                <a:gd name="T65" fmla="*/ 163 h 394"/>
                <a:gd name="T66" fmla="*/ 125 w 293"/>
                <a:gd name="T67" fmla="*/ 158 h 394"/>
                <a:gd name="T68" fmla="*/ 120 w 293"/>
                <a:gd name="T69" fmla="*/ 149 h 394"/>
                <a:gd name="T70" fmla="*/ 115 w 293"/>
                <a:gd name="T71" fmla="*/ 139 h 394"/>
                <a:gd name="T72" fmla="*/ 110 w 293"/>
                <a:gd name="T73" fmla="*/ 134 h 394"/>
                <a:gd name="T74" fmla="*/ 101 w 293"/>
                <a:gd name="T75" fmla="*/ 125 h 394"/>
                <a:gd name="T76" fmla="*/ 91 w 293"/>
                <a:gd name="T77" fmla="*/ 115 h 394"/>
                <a:gd name="T78" fmla="*/ 81 w 293"/>
                <a:gd name="T79" fmla="*/ 106 h 394"/>
                <a:gd name="T80" fmla="*/ 77 w 293"/>
                <a:gd name="T81" fmla="*/ 96 h 394"/>
                <a:gd name="T82" fmla="*/ 72 w 293"/>
                <a:gd name="T83" fmla="*/ 91 h 394"/>
                <a:gd name="T84" fmla="*/ 67 w 293"/>
                <a:gd name="T85" fmla="*/ 86 h 394"/>
                <a:gd name="T86" fmla="*/ 57 w 293"/>
                <a:gd name="T87" fmla="*/ 81 h 394"/>
                <a:gd name="T88" fmla="*/ 53 w 293"/>
                <a:gd name="T89" fmla="*/ 77 h 394"/>
                <a:gd name="T90" fmla="*/ 43 w 293"/>
                <a:gd name="T91" fmla="*/ 67 h 394"/>
                <a:gd name="T92" fmla="*/ 33 w 293"/>
                <a:gd name="T93" fmla="*/ 62 h 394"/>
                <a:gd name="T94" fmla="*/ 29 w 293"/>
                <a:gd name="T95" fmla="*/ 53 h 394"/>
                <a:gd name="T96" fmla="*/ 24 w 293"/>
                <a:gd name="T97" fmla="*/ 48 h 394"/>
                <a:gd name="T98" fmla="*/ 14 w 293"/>
                <a:gd name="T99" fmla="*/ 38 h 394"/>
                <a:gd name="T100" fmla="*/ 9 w 293"/>
                <a:gd name="T101" fmla="*/ 29 h 394"/>
                <a:gd name="T102" fmla="*/ 0 w 293"/>
                <a:gd name="T103" fmla="*/ 19 h 394"/>
                <a:gd name="T104" fmla="*/ 0 w 293"/>
                <a:gd name="T105" fmla="*/ 9 h 394"/>
                <a:gd name="T106" fmla="*/ 4 w 293"/>
                <a:gd name="T107" fmla="*/ 0 h 394"/>
                <a:gd name="T108" fmla="*/ 14 w 293"/>
                <a:gd name="T109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3" h="394">
                  <a:moveTo>
                    <a:pt x="284" y="394"/>
                  </a:moveTo>
                  <a:lnTo>
                    <a:pt x="288" y="389"/>
                  </a:lnTo>
                  <a:lnTo>
                    <a:pt x="288" y="385"/>
                  </a:lnTo>
                  <a:lnTo>
                    <a:pt x="288" y="380"/>
                  </a:lnTo>
                  <a:lnTo>
                    <a:pt x="288" y="375"/>
                  </a:lnTo>
                  <a:lnTo>
                    <a:pt x="288" y="370"/>
                  </a:lnTo>
                  <a:lnTo>
                    <a:pt x="293" y="365"/>
                  </a:lnTo>
                  <a:lnTo>
                    <a:pt x="293" y="361"/>
                  </a:lnTo>
                  <a:lnTo>
                    <a:pt x="293" y="356"/>
                  </a:lnTo>
                  <a:lnTo>
                    <a:pt x="288" y="351"/>
                  </a:lnTo>
                  <a:lnTo>
                    <a:pt x="288" y="346"/>
                  </a:lnTo>
                  <a:lnTo>
                    <a:pt x="288" y="341"/>
                  </a:lnTo>
                  <a:lnTo>
                    <a:pt x="284" y="341"/>
                  </a:lnTo>
                  <a:lnTo>
                    <a:pt x="284" y="337"/>
                  </a:lnTo>
                  <a:lnTo>
                    <a:pt x="279" y="337"/>
                  </a:lnTo>
                  <a:lnTo>
                    <a:pt x="279" y="332"/>
                  </a:lnTo>
                  <a:lnTo>
                    <a:pt x="274" y="327"/>
                  </a:lnTo>
                  <a:lnTo>
                    <a:pt x="269" y="322"/>
                  </a:lnTo>
                  <a:lnTo>
                    <a:pt x="269" y="317"/>
                  </a:lnTo>
                  <a:lnTo>
                    <a:pt x="264" y="317"/>
                  </a:lnTo>
                  <a:lnTo>
                    <a:pt x="264" y="312"/>
                  </a:lnTo>
                  <a:lnTo>
                    <a:pt x="264" y="308"/>
                  </a:lnTo>
                  <a:lnTo>
                    <a:pt x="259" y="303"/>
                  </a:lnTo>
                  <a:lnTo>
                    <a:pt x="259" y="298"/>
                  </a:lnTo>
                  <a:lnTo>
                    <a:pt x="259" y="293"/>
                  </a:lnTo>
                  <a:lnTo>
                    <a:pt x="255" y="293"/>
                  </a:lnTo>
                  <a:lnTo>
                    <a:pt x="255" y="288"/>
                  </a:lnTo>
                  <a:lnTo>
                    <a:pt x="255" y="284"/>
                  </a:lnTo>
                  <a:lnTo>
                    <a:pt x="250" y="284"/>
                  </a:lnTo>
                  <a:lnTo>
                    <a:pt x="250" y="279"/>
                  </a:lnTo>
                  <a:lnTo>
                    <a:pt x="245" y="274"/>
                  </a:lnTo>
                  <a:lnTo>
                    <a:pt x="245" y="264"/>
                  </a:lnTo>
                  <a:lnTo>
                    <a:pt x="240" y="260"/>
                  </a:lnTo>
                  <a:lnTo>
                    <a:pt x="235" y="260"/>
                  </a:lnTo>
                  <a:lnTo>
                    <a:pt x="235" y="255"/>
                  </a:lnTo>
                  <a:lnTo>
                    <a:pt x="235" y="250"/>
                  </a:lnTo>
                  <a:lnTo>
                    <a:pt x="231" y="250"/>
                  </a:lnTo>
                  <a:lnTo>
                    <a:pt x="231" y="245"/>
                  </a:lnTo>
                  <a:lnTo>
                    <a:pt x="226" y="240"/>
                  </a:lnTo>
                  <a:lnTo>
                    <a:pt x="226" y="235"/>
                  </a:lnTo>
                  <a:lnTo>
                    <a:pt x="221" y="235"/>
                  </a:lnTo>
                  <a:lnTo>
                    <a:pt x="221" y="231"/>
                  </a:lnTo>
                  <a:lnTo>
                    <a:pt x="216" y="226"/>
                  </a:lnTo>
                  <a:lnTo>
                    <a:pt x="211" y="226"/>
                  </a:lnTo>
                  <a:lnTo>
                    <a:pt x="211" y="221"/>
                  </a:lnTo>
                  <a:lnTo>
                    <a:pt x="207" y="221"/>
                  </a:lnTo>
                  <a:lnTo>
                    <a:pt x="207" y="216"/>
                  </a:lnTo>
                  <a:lnTo>
                    <a:pt x="202" y="216"/>
                  </a:lnTo>
                  <a:lnTo>
                    <a:pt x="202" y="211"/>
                  </a:lnTo>
                  <a:lnTo>
                    <a:pt x="197" y="211"/>
                  </a:lnTo>
                  <a:lnTo>
                    <a:pt x="192" y="207"/>
                  </a:lnTo>
                  <a:lnTo>
                    <a:pt x="187" y="207"/>
                  </a:lnTo>
                  <a:lnTo>
                    <a:pt x="183" y="202"/>
                  </a:lnTo>
                  <a:lnTo>
                    <a:pt x="178" y="197"/>
                  </a:lnTo>
                  <a:lnTo>
                    <a:pt x="173" y="197"/>
                  </a:lnTo>
                  <a:lnTo>
                    <a:pt x="173" y="192"/>
                  </a:lnTo>
                  <a:lnTo>
                    <a:pt x="168" y="192"/>
                  </a:lnTo>
                  <a:lnTo>
                    <a:pt x="163" y="187"/>
                  </a:lnTo>
                  <a:lnTo>
                    <a:pt x="158" y="187"/>
                  </a:lnTo>
                  <a:lnTo>
                    <a:pt x="158" y="183"/>
                  </a:lnTo>
                  <a:lnTo>
                    <a:pt x="154" y="183"/>
                  </a:lnTo>
                  <a:lnTo>
                    <a:pt x="149" y="178"/>
                  </a:lnTo>
                  <a:lnTo>
                    <a:pt x="144" y="178"/>
                  </a:lnTo>
                  <a:lnTo>
                    <a:pt x="139" y="173"/>
                  </a:lnTo>
                  <a:lnTo>
                    <a:pt x="134" y="168"/>
                  </a:lnTo>
                  <a:lnTo>
                    <a:pt x="130" y="163"/>
                  </a:lnTo>
                  <a:lnTo>
                    <a:pt x="130" y="158"/>
                  </a:lnTo>
                  <a:lnTo>
                    <a:pt x="125" y="158"/>
                  </a:lnTo>
                  <a:lnTo>
                    <a:pt x="125" y="154"/>
                  </a:lnTo>
                  <a:lnTo>
                    <a:pt x="120" y="149"/>
                  </a:lnTo>
                  <a:lnTo>
                    <a:pt x="115" y="144"/>
                  </a:lnTo>
                  <a:lnTo>
                    <a:pt x="115" y="139"/>
                  </a:lnTo>
                  <a:lnTo>
                    <a:pt x="110" y="139"/>
                  </a:lnTo>
                  <a:lnTo>
                    <a:pt x="110" y="134"/>
                  </a:lnTo>
                  <a:lnTo>
                    <a:pt x="106" y="130"/>
                  </a:lnTo>
                  <a:lnTo>
                    <a:pt x="101" y="125"/>
                  </a:lnTo>
                  <a:lnTo>
                    <a:pt x="96" y="120"/>
                  </a:lnTo>
                  <a:lnTo>
                    <a:pt x="91" y="115"/>
                  </a:lnTo>
                  <a:lnTo>
                    <a:pt x="86" y="110"/>
                  </a:lnTo>
                  <a:lnTo>
                    <a:pt x="81" y="106"/>
                  </a:lnTo>
                  <a:lnTo>
                    <a:pt x="77" y="101"/>
                  </a:lnTo>
                  <a:lnTo>
                    <a:pt x="77" y="96"/>
                  </a:lnTo>
                  <a:lnTo>
                    <a:pt x="72" y="96"/>
                  </a:lnTo>
                  <a:lnTo>
                    <a:pt x="72" y="91"/>
                  </a:lnTo>
                  <a:lnTo>
                    <a:pt x="67" y="91"/>
                  </a:lnTo>
                  <a:lnTo>
                    <a:pt x="67" y="86"/>
                  </a:lnTo>
                  <a:lnTo>
                    <a:pt x="62" y="86"/>
                  </a:lnTo>
                  <a:lnTo>
                    <a:pt x="57" y="81"/>
                  </a:lnTo>
                  <a:lnTo>
                    <a:pt x="57" y="77"/>
                  </a:lnTo>
                  <a:lnTo>
                    <a:pt x="53" y="77"/>
                  </a:lnTo>
                  <a:lnTo>
                    <a:pt x="48" y="72"/>
                  </a:lnTo>
                  <a:lnTo>
                    <a:pt x="43" y="67"/>
                  </a:lnTo>
                  <a:lnTo>
                    <a:pt x="38" y="62"/>
                  </a:lnTo>
                  <a:lnTo>
                    <a:pt x="33" y="62"/>
                  </a:lnTo>
                  <a:lnTo>
                    <a:pt x="33" y="57"/>
                  </a:lnTo>
                  <a:lnTo>
                    <a:pt x="29" y="53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19" y="43"/>
                  </a:lnTo>
                  <a:lnTo>
                    <a:pt x="14" y="38"/>
                  </a:lnTo>
                  <a:lnTo>
                    <a:pt x="9" y="33"/>
                  </a:lnTo>
                  <a:lnTo>
                    <a:pt x="9" y="29"/>
                  </a:lnTo>
                  <a:lnTo>
                    <a:pt x="4" y="24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0" y="9"/>
                  </a:lnTo>
                  <a:lnTo>
                    <a:pt x="4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4" y="0"/>
                  </a:lnTo>
                </a:path>
              </a:pathLst>
            </a:custGeom>
            <a:noFill/>
            <a:ln w="7938">
              <a:solidFill>
                <a:srgbClr val="55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2666" y="1130"/>
              <a:ext cx="1376" cy="842"/>
            </a:xfrm>
            <a:custGeom>
              <a:avLst/>
              <a:gdLst>
                <a:gd name="T0" fmla="*/ 491 w 1376"/>
                <a:gd name="T1" fmla="*/ 48 h 842"/>
                <a:gd name="T2" fmla="*/ 539 w 1376"/>
                <a:gd name="T3" fmla="*/ 67 h 842"/>
                <a:gd name="T4" fmla="*/ 587 w 1376"/>
                <a:gd name="T5" fmla="*/ 43 h 842"/>
                <a:gd name="T6" fmla="*/ 640 w 1376"/>
                <a:gd name="T7" fmla="*/ 29 h 842"/>
                <a:gd name="T8" fmla="*/ 693 w 1376"/>
                <a:gd name="T9" fmla="*/ 53 h 842"/>
                <a:gd name="T10" fmla="*/ 727 w 1376"/>
                <a:gd name="T11" fmla="*/ 72 h 842"/>
                <a:gd name="T12" fmla="*/ 770 w 1376"/>
                <a:gd name="T13" fmla="*/ 96 h 842"/>
                <a:gd name="T14" fmla="*/ 818 w 1376"/>
                <a:gd name="T15" fmla="*/ 86 h 842"/>
                <a:gd name="T16" fmla="*/ 852 w 1376"/>
                <a:gd name="T17" fmla="*/ 19 h 842"/>
                <a:gd name="T18" fmla="*/ 938 w 1376"/>
                <a:gd name="T19" fmla="*/ 48 h 842"/>
                <a:gd name="T20" fmla="*/ 1001 w 1376"/>
                <a:gd name="T21" fmla="*/ 77 h 842"/>
                <a:gd name="T22" fmla="*/ 1068 w 1376"/>
                <a:gd name="T23" fmla="*/ 106 h 842"/>
                <a:gd name="T24" fmla="*/ 1116 w 1376"/>
                <a:gd name="T25" fmla="*/ 163 h 842"/>
                <a:gd name="T26" fmla="*/ 1160 w 1376"/>
                <a:gd name="T27" fmla="*/ 207 h 842"/>
                <a:gd name="T28" fmla="*/ 1213 w 1376"/>
                <a:gd name="T29" fmla="*/ 264 h 842"/>
                <a:gd name="T30" fmla="*/ 1266 w 1376"/>
                <a:gd name="T31" fmla="*/ 308 h 842"/>
                <a:gd name="T32" fmla="*/ 1309 w 1376"/>
                <a:gd name="T33" fmla="*/ 346 h 842"/>
                <a:gd name="T34" fmla="*/ 1342 w 1376"/>
                <a:gd name="T35" fmla="*/ 399 h 842"/>
                <a:gd name="T36" fmla="*/ 1371 w 1376"/>
                <a:gd name="T37" fmla="*/ 452 h 842"/>
                <a:gd name="T38" fmla="*/ 1362 w 1376"/>
                <a:gd name="T39" fmla="*/ 524 h 842"/>
                <a:gd name="T40" fmla="*/ 1333 w 1376"/>
                <a:gd name="T41" fmla="*/ 587 h 842"/>
                <a:gd name="T42" fmla="*/ 1323 w 1376"/>
                <a:gd name="T43" fmla="*/ 625 h 842"/>
                <a:gd name="T44" fmla="*/ 1299 w 1376"/>
                <a:gd name="T45" fmla="*/ 664 h 842"/>
                <a:gd name="T46" fmla="*/ 1275 w 1376"/>
                <a:gd name="T47" fmla="*/ 712 h 842"/>
                <a:gd name="T48" fmla="*/ 1222 w 1376"/>
                <a:gd name="T49" fmla="*/ 707 h 842"/>
                <a:gd name="T50" fmla="*/ 1160 w 1376"/>
                <a:gd name="T51" fmla="*/ 693 h 842"/>
                <a:gd name="T52" fmla="*/ 1140 w 1376"/>
                <a:gd name="T53" fmla="*/ 731 h 842"/>
                <a:gd name="T54" fmla="*/ 1107 w 1376"/>
                <a:gd name="T55" fmla="*/ 779 h 842"/>
                <a:gd name="T56" fmla="*/ 1092 w 1376"/>
                <a:gd name="T57" fmla="*/ 832 h 842"/>
                <a:gd name="T58" fmla="*/ 1030 w 1376"/>
                <a:gd name="T59" fmla="*/ 799 h 842"/>
                <a:gd name="T60" fmla="*/ 967 w 1376"/>
                <a:gd name="T61" fmla="*/ 736 h 842"/>
                <a:gd name="T62" fmla="*/ 905 w 1376"/>
                <a:gd name="T63" fmla="*/ 678 h 842"/>
                <a:gd name="T64" fmla="*/ 847 w 1376"/>
                <a:gd name="T65" fmla="*/ 640 h 842"/>
                <a:gd name="T66" fmla="*/ 784 w 1376"/>
                <a:gd name="T67" fmla="*/ 635 h 842"/>
                <a:gd name="T68" fmla="*/ 727 w 1376"/>
                <a:gd name="T69" fmla="*/ 630 h 842"/>
                <a:gd name="T70" fmla="*/ 650 w 1376"/>
                <a:gd name="T71" fmla="*/ 659 h 842"/>
                <a:gd name="T72" fmla="*/ 587 w 1376"/>
                <a:gd name="T73" fmla="*/ 635 h 842"/>
                <a:gd name="T74" fmla="*/ 525 w 1376"/>
                <a:gd name="T75" fmla="*/ 544 h 842"/>
                <a:gd name="T76" fmla="*/ 486 w 1376"/>
                <a:gd name="T77" fmla="*/ 495 h 842"/>
                <a:gd name="T78" fmla="*/ 448 w 1376"/>
                <a:gd name="T79" fmla="*/ 443 h 842"/>
                <a:gd name="T80" fmla="*/ 399 w 1376"/>
                <a:gd name="T81" fmla="*/ 404 h 842"/>
                <a:gd name="T82" fmla="*/ 332 w 1376"/>
                <a:gd name="T83" fmla="*/ 375 h 842"/>
                <a:gd name="T84" fmla="*/ 270 w 1376"/>
                <a:gd name="T85" fmla="*/ 366 h 842"/>
                <a:gd name="T86" fmla="*/ 212 w 1376"/>
                <a:gd name="T87" fmla="*/ 351 h 842"/>
                <a:gd name="T88" fmla="*/ 159 w 1376"/>
                <a:gd name="T89" fmla="*/ 356 h 842"/>
                <a:gd name="T90" fmla="*/ 92 w 1376"/>
                <a:gd name="T91" fmla="*/ 341 h 842"/>
                <a:gd name="T92" fmla="*/ 24 w 1376"/>
                <a:gd name="T93" fmla="*/ 337 h 842"/>
                <a:gd name="T94" fmla="*/ 29 w 1376"/>
                <a:gd name="T95" fmla="*/ 274 h 842"/>
                <a:gd name="T96" fmla="*/ 0 w 1376"/>
                <a:gd name="T97" fmla="*/ 216 h 842"/>
                <a:gd name="T98" fmla="*/ 53 w 1376"/>
                <a:gd name="T99" fmla="*/ 192 h 842"/>
                <a:gd name="T100" fmla="*/ 87 w 1376"/>
                <a:gd name="T101" fmla="*/ 115 h 842"/>
                <a:gd name="T102" fmla="*/ 145 w 1376"/>
                <a:gd name="T103" fmla="*/ 139 h 842"/>
                <a:gd name="T104" fmla="*/ 202 w 1376"/>
                <a:gd name="T105" fmla="*/ 173 h 842"/>
                <a:gd name="T106" fmla="*/ 246 w 1376"/>
                <a:gd name="T107" fmla="*/ 183 h 842"/>
                <a:gd name="T108" fmla="*/ 265 w 1376"/>
                <a:gd name="T109" fmla="*/ 135 h 842"/>
                <a:gd name="T110" fmla="*/ 270 w 1376"/>
                <a:gd name="T111" fmla="*/ 91 h 842"/>
                <a:gd name="T112" fmla="*/ 270 w 1376"/>
                <a:gd name="T113" fmla="*/ 48 h 842"/>
                <a:gd name="T114" fmla="*/ 298 w 1376"/>
                <a:gd name="T115" fmla="*/ 14 h 842"/>
                <a:gd name="T116" fmla="*/ 351 w 1376"/>
                <a:gd name="T117" fmla="*/ 29 h 842"/>
                <a:gd name="T118" fmla="*/ 414 w 1376"/>
                <a:gd name="T119" fmla="*/ 29 h 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76" h="842">
                  <a:moveTo>
                    <a:pt x="467" y="0"/>
                  </a:moveTo>
                  <a:lnTo>
                    <a:pt x="467" y="5"/>
                  </a:lnTo>
                  <a:lnTo>
                    <a:pt x="467" y="9"/>
                  </a:lnTo>
                  <a:lnTo>
                    <a:pt x="472" y="9"/>
                  </a:lnTo>
                  <a:lnTo>
                    <a:pt x="476" y="9"/>
                  </a:lnTo>
                  <a:lnTo>
                    <a:pt x="476" y="14"/>
                  </a:lnTo>
                  <a:lnTo>
                    <a:pt x="481" y="19"/>
                  </a:lnTo>
                  <a:lnTo>
                    <a:pt x="481" y="24"/>
                  </a:lnTo>
                  <a:lnTo>
                    <a:pt x="486" y="24"/>
                  </a:lnTo>
                  <a:lnTo>
                    <a:pt x="486" y="29"/>
                  </a:lnTo>
                  <a:lnTo>
                    <a:pt x="491" y="33"/>
                  </a:lnTo>
                  <a:lnTo>
                    <a:pt x="491" y="38"/>
                  </a:lnTo>
                  <a:lnTo>
                    <a:pt x="491" y="43"/>
                  </a:lnTo>
                  <a:lnTo>
                    <a:pt x="491" y="48"/>
                  </a:lnTo>
                  <a:lnTo>
                    <a:pt x="496" y="48"/>
                  </a:lnTo>
                  <a:lnTo>
                    <a:pt x="496" y="53"/>
                  </a:lnTo>
                  <a:lnTo>
                    <a:pt x="496" y="58"/>
                  </a:lnTo>
                  <a:lnTo>
                    <a:pt x="501" y="58"/>
                  </a:lnTo>
                  <a:lnTo>
                    <a:pt x="505" y="58"/>
                  </a:lnTo>
                  <a:lnTo>
                    <a:pt x="510" y="58"/>
                  </a:lnTo>
                  <a:lnTo>
                    <a:pt x="515" y="58"/>
                  </a:lnTo>
                  <a:lnTo>
                    <a:pt x="520" y="58"/>
                  </a:lnTo>
                  <a:lnTo>
                    <a:pt x="525" y="58"/>
                  </a:lnTo>
                  <a:lnTo>
                    <a:pt x="529" y="58"/>
                  </a:lnTo>
                  <a:lnTo>
                    <a:pt x="529" y="62"/>
                  </a:lnTo>
                  <a:lnTo>
                    <a:pt x="534" y="62"/>
                  </a:lnTo>
                  <a:lnTo>
                    <a:pt x="534" y="67"/>
                  </a:lnTo>
                  <a:lnTo>
                    <a:pt x="539" y="67"/>
                  </a:lnTo>
                  <a:lnTo>
                    <a:pt x="539" y="62"/>
                  </a:lnTo>
                  <a:lnTo>
                    <a:pt x="544" y="62"/>
                  </a:lnTo>
                  <a:lnTo>
                    <a:pt x="544" y="58"/>
                  </a:lnTo>
                  <a:lnTo>
                    <a:pt x="549" y="58"/>
                  </a:lnTo>
                  <a:lnTo>
                    <a:pt x="553" y="53"/>
                  </a:lnTo>
                  <a:lnTo>
                    <a:pt x="558" y="53"/>
                  </a:lnTo>
                  <a:lnTo>
                    <a:pt x="558" y="48"/>
                  </a:lnTo>
                  <a:lnTo>
                    <a:pt x="563" y="48"/>
                  </a:lnTo>
                  <a:lnTo>
                    <a:pt x="568" y="48"/>
                  </a:lnTo>
                  <a:lnTo>
                    <a:pt x="573" y="48"/>
                  </a:lnTo>
                  <a:lnTo>
                    <a:pt x="578" y="48"/>
                  </a:lnTo>
                  <a:lnTo>
                    <a:pt x="578" y="43"/>
                  </a:lnTo>
                  <a:lnTo>
                    <a:pt x="582" y="43"/>
                  </a:lnTo>
                  <a:lnTo>
                    <a:pt x="587" y="43"/>
                  </a:lnTo>
                  <a:lnTo>
                    <a:pt x="592" y="43"/>
                  </a:lnTo>
                  <a:lnTo>
                    <a:pt x="592" y="38"/>
                  </a:lnTo>
                  <a:lnTo>
                    <a:pt x="597" y="38"/>
                  </a:lnTo>
                  <a:lnTo>
                    <a:pt x="602" y="38"/>
                  </a:lnTo>
                  <a:lnTo>
                    <a:pt x="606" y="38"/>
                  </a:lnTo>
                  <a:lnTo>
                    <a:pt x="611" y="38"/>
                  </a:lnTo>
                  <a:lnTo>
                    <a:pt x="611" y="33"/>
                  </a:lnTo>
                  <a:lnTo>
                    <a:pt x="616" y="33"/>
                  </a:lnTo>
                  <a:lnTo>
                    <a:pt x="621" y="33"/>
                  </a:lnTo>
                  <a:lnTo>
                    <a:pt x="626" y="33"/>
                  </a:lnTo>
                  <a:lnTo>
                    <a:pt x="630" y="33"/>
                  </a:lnTo>
                  <a:lnTo>
                    <a:pt x="635" y="33"/>
                  </a:lnTo>
                  <a:lnTo>
                    <a:pt x="640" y="33"/>
                  </a:lnTo>
                  <a:lnTo>
                    <a:pt x="640" y="29"/>
                  </a:lnTo>
                  <a:lnTo>
                    <a:pt x="645" y="29"/>
                  </a:lnTo>
                  <a:lnTo>
                    <a:pt x="654" y="29"/>
                  </a:lnTo>
                  <a:lnTo>
                    <a:pt x="659" y="29"/>
                  </a:lnTo>
                  <a:lnTo>
                    <a:pt x="664" y="29"/>
                  </a:lnTo>
                  <a:lnTo>
                    <a:pt x="669" y="29"/>
                  </a:lnTo>
                  <a:lnTo>
                    <a:pt x="674" y="29"/>
                  </a:lnTo>
                  <a:lnTo>
                    <a:pt x="674" y="33"/>
                  </a:lnTo>
                  <a:lnTo>
                    <a:pt x="674" y="38"/>
                  </a:lnTo>
                  <a:lnTo>
                    <a:pt x="679" y="38"/>
                  </a:lnTo>
                  <a:lnTo>
                    <a:pt x="679" y="43"/>
                  </a:lnTo>
                  <a:lnTo>
                    <a:pt x="679" y="48"/>
                  </a:lnTo>
                  <a:lnTo>
                    <a:pt x="679" y="53"/>
                  </a:lnTo>
                  <a:lnTo>
                    <a:pt x="683" y="53"/>
                  </a:lnTo>
                  <a:lnTo>
                    <a:pt x="693" y="53"/>
                  </a:lnTo>
                  <a:lnTo>
                    <a:pt x="698" y="53"/>
                  </a:lnTo>
                  <a:lnTo>
                    <a:pt x="703" y="53"/>
                  </a:lnTo>
                  <a:lnTo>
                    <a:pt x="707" y="53"/>
                  </a:lnTo>
                  <a:lnTo>
                    <a:pt x="712" y="48"/>
                  </a:lnTo>
                  <a:lnTo>
                    <a:pt x="712" y="53"/>
                  </a:lnTo>
                  <a:lnTo>
                    <a:pt x="712" y="58"/>
                  </a:lnTo>
                  <a:lnTo>
                    <a:pt x="712" y="62"/>
                  </a:lnTo>
                  <a:lnTo>
                    <a:pt x="717" y="62"/>
                  </a:lnTo>
                  <a:lnTo>
                    <a:pt x="717" y="67"/>
                  </a:lnTo>
                  <a:lnTo>
                    <a:pt x="717" y="62"/>
                  </a:lnTo>
                  <a:lnTo>
                    <a:pt x="717" y="67"/>
                  </a:lnTo>
                  <a:lnTo>
                    <a:pt x="717" y="72"/>
                  </a:lnTo>
                  <a:lnTo>
                    <a:pt x="722" y="72"/>
                  </a:lnTo>
                  <a:lnTo>
                    <a:pt x="727" y="72"/>
                  </a:lnTo>
                  <a:lnTo>
                    <a:pt x="731" y="72"/>
                  </a:lnTo>
                  <a:lnTo>
                    <a:pt x="727" y="77"/>
                  </a:lnTo>
                  <a:lnTo>
                    <a:pt x="731" y="77"/>
                  </a:lnTo>
                  <a:lnTo>
                    <a:pt x="736" y="77"/>
                  </a:lnTo>
                  <a:lnTo>
                    <a:pt x="736" y="82"/>
                  </a:lnTo>
                  <a:lnTo>
                    <a:pt x="741" y="82"/>
                  </a:lnTo>
                  <a:lnTo>
                    <a:pt x="746" y="82"/>
                  </a:lnTo>
                  <a:lnTo>
                    <a:pt x="751" y="86"/>
                  </a:lnTo>
                  <a:lnTo>
                    <a:pt x="756" y="86"/>
                  </a:lnTo>
                  <a:lnTo>
                    <a:pt x="760" y="86"/>
                  </a:lnTo>
                  <a:lnTo>
                    <a:pt x="760" y="91"/>
                  </a:lnTo>
                  <a:lnTo>
                    <a:pt x="765" y="91"/>
                  </a:lnTo>
                  <a:lnTo>
                    <a:pt x="770" y="91"/>
                  </a:lnTo>
                  <a:lnTo>
                    <a:pt x="770" y="96"/>
                  </a:lnTo>
                  <a:lnTo>
                    <a:pt x="775" y="96"/>
                  </a:lnTo>
                  <a:lnTo>
                    <a:pt x="780" y="96"/>
                  </a:lnTo>
                  <a:lnTo>
                    <a:pt x="780" y="101"/>
                  </a:lnTo>
                  <a:lnTo>
                    <a:pt x="784" y="101"/>
                  </a:lnTo>
                  <a:lnTo>
                    <a:pt x="789" y="101"/>
                  </a:lnTo>
                  <a:lnTo>
                    <a:pt x="794" y="101"/>
                  </a:lnTo>
                  <a:lnTo>
                    <a:pt x="799" y="101"/>
                  </a:lnTo>
                  <a:lnTo>
                    <a:pt x="799" y="96"/>
                  </a:lnTo>
                  <a:lnTo>
                    <a:pt x="804" y="96"/>
                  </a:lnTo>
                  <a:lnTo>
                    <a:pt x="808" y="96"/>
                  </a:lnTo>
                  <a:lnTo>
                    <a:pt x="813" y="96"/>
                  </a:lnTo>
                  <a:lnTo>
                    <a:pt x="813" y="91"/>
                  </a:lnTo>
                  <a:lnTo>
                    <a:pt x="818" y="91"/>
                  </a:lnTo>
                  <a:lnTo>
                    <a:pt x="818" y="86"/>
                  </a:lnTo>
                  <a:lnTo>
                    <a:pt x="823" y="82"/>
                  </a:lnTo>
                  <a:lnTo>
                    <a:pt x="823" y="77"/>
                  </a:lnTo>
                  <a:lnTo>
                    <a:pt x="828" y="72"/>
                  </a:lnTo>
                  <a:lnTo>
                    <a:pt x="828" y="67"/>
                  </a:lnTo>
                  <a:lnTo>
                    <a:pt x="833" y="62"/>
                  </a:lnTo>
                  <a:lnTo>
                    <a:pt x="837" y="58"/>
                  </a:lnTo>
                  <a:lnTo>
                    <a:pt x="842" y="53"/>
                  </a:lnTo>
                  <a:lnTo>
                    <a:pt x="847" y="48"/>
                  </a:lnTo>
                  <a:lnTo>
                    <a:pt x="847" y="43"/>
                  </a:lnTo>
                  <a:lnTo>
                    <a:pt x="852" y="38"/>
                  </a:lnTo>
                  <a:lnTo>
                    <a:pt x="852" y="33"/>
                  </a:lnTo>
                  <a:lnTo>
                    <a:pt x="852" y="29"/>
                  </a:lnTo>
                  <a:lnTo>
                    <a:pt x="852" y="24"/>
                  </a:lnTo>
                  <a:lnTo>
                    <a:pt x="852" y="19"/>
                  </a:lnTo>
                  <a:lnTo>
                    <a:pt x="857" y="19"/>
                  </a:lnTo>
                  <a:lnTo>
                    <a:pt x="861" y="19"/>
                  </a:lnTo>
                  <a:lnTo>
                    <a:pt x="866" y="19"/>
                  </a:lnTo>
                  <a:lnTo>
                    <a:pt x="871" y="19"/>
                  </a:lnTo>
                  <a:lnTo>
                    <a:pt x="871" y="24"/>
                  </a:lnTo>
                  <a:lnTo>
                    <a:pt x="876" y="24"/>
                  </a:lnTo>
                  <a:lnTo>
                    <a:pt x="876" y="29"/>
                  </a:lnTo>
                  <a:lnTo>
                    <a:pt x="881" y="29"/>
                  </a:lnTo>
                  <a:lnTo>
                    <a:pt x="885" y="29"/>
                  </a:lnTo>
                  <a:lnTo>
                    <a:pt x="895" y="33"/>
                  </a:lnTo>
                  <a:lnTo>
                    <a:pt x="909" y="38"/>
                  </a:lnTo>
                  <a:lnTo>
                    <a:pt x="919" y="43"/>
                  </a:lnTo>
                  <a:lnTo>
                    <a:pt x="929" y="43"/>
                  </a:lnTo>
                  <a:lnTo>
                    <a:pt x="938" y="48"/>
                  </a:lnTo>
                  <a:lnTo>
                    <a:pt x="943" y="48"/>
                  </a:lnTo>
                  <a:lnTo>
                    <a:pt x="948" y="48"/>
                  </a:lnTo>
                  <a:lnTo>
                    <a:pt x="953" y="53"/>
                  </a:lnTo>
                  <a:lnTo>
                    <a:pt x="958" y="53"/>
                  </a:lnTo>
                  <a:lnTo>
                    <a:pt x="962" y="53"/>
                  </a:lnTo>
                  <a:lnTo>
                    <a:pt x="967" y="58"/>
                  </a:lnTo>
                  <a:lnTo>
                    <a:pt x="972" y="58"/>
                  </a:lnTo>
                  <a:lnTo>
                    <a:pt x="977" y="62"/>
                  </a:lnTo>
                  <a:lnTo>
                    <a:pt x="982" y="62"/>
                  </a:lnTo>
                  <a:lnTo>
                    <a:pt x="986" y="67"/>
                  </a:lnTo>
                  <a:lnTo>
                    <a:pt x="991" y="67"/>
                  </a:lnTo>
                  <a:lnTo>
                    <a:pt x="996" y="72"/>
                  </a:lnTo>
                  <a:lnTo>
                    <a:pt x="996" y="77"/>
                  </a:lnTo>
                  <a:lnTo>
                    <a:pt x="1001" y="77"/>
                  </a:lnTo>
                  <a:lnTo>
                    <a:pt x="1006" y="77"/>
                  </a:lnTo>
                  <a:lnTo>
                    <a:pt x="1011" y="82"/>
                  </a:lnTo>
                  <a:lnTo>
                    <a:pt x="1011" y="86"/>
                  </a:lnTo>
                  <a:lnTo>
                    <a:pt x="1015" y="86"/>
                  </a:lnTo>
                  <a:lnTo>
                    <a:pt x="1020" y="91"/>
                  </a:lnTo>
                  <a:lnTo>
                    <a:pt x="1025" y="91"/>
                  </a:lnTo>
                  <a:lnTo>
                    <a:pt x="1030" y="91"/>
                  </a:lnTo>
                  <a:lnTo>
                    <a:pt x="1035" y="96"/>
                  </a:lnTo>
                  <a:lnTo>
                    <a:pt x="1039" y="96"/>
                  </a:lnTo>
                  <a:lnTo>
                    <a:pt x="1044" y="96"/>
                  </a:lnTo>
                  <a:lnTo>
                    <a:pt x="1049" y="101"/>
                  </a:lnTo>
                  <a:lnTo>
                    <a:pt x="1059" y="106"/>
                  </a:lnTo>
                  <a:lnTo>
                    <a:pt x="1063" y="106"/>
                  </a:lnTo>
                  <a:lnTo>
                    <a:pt x="1068" y="106"/>
                  </a:lnTo>
                  <a:lnTo>
                    <a:pt x="1073" y="110"/>
                  </a:lnTo>
                  <a:lnTo>
                    <a:pt x="1073" y="115"/>
                  </a:lnTo>
                  <a:lnTo>
                    <a:pt x="1078" y="120"/>
                  </a:lnTo>
                  <a:lnTo>
                    <a:pt x="1078" y="125"/>
                  </a:lnTo>
                  <a:lnTo>
                    <a:pt x="1083" y="125"/>
                  </a:lnTo>
                  <a:lnTo>
                    <a:pt x="1087" y="130"/>
                  </a:lnTo>
                  <a:lnTo>
                    <a:pt x="1092" y="135"/>
                  </a:lnTo>
                  <a:lnTo>
                    <a:pt x="1092" y="139"/>
                  </a:lnTo>
                  <a:lnTo>
                    <a:pt x="1097" y="144"/>
                  </a:lnTo>
                  <a:lnTo>
                    <a:pt x="1102" y="149"/>
                  </a:lnTo>
                  <a:lnTo>
                    <a:pt x="1107" y="154"/>
                  </a:lnTo>
                  <a:lnTo>
                    <a:pt x="1107" y="159"/>
                  </a:lnTo>
                  <a:lnTo>
                    <a:pt x="1112" y="159"/>
                  </a:lnTo>
                  <a:lnTo>
                    <a:pt x="1116" y="163"/>
                  </a:lnTo>
                  <a:lnTo>
                    <a:pt x="1116" y="168"/>
                  </a:lnTo>
                  <a:lnTo>
                    <a:pt x="1121" y="168"/>
                  </a:lnTo>
                  <a:lnTo>
                    <a:pt x="1126" y="173"/>
                  </a:lnTo>
                  <a:lnTo>
                    <a:pt x="1131" y="178"/>
                  </a:lnTo>
                  <a:lnTo>
                    <a:pt x="1136" y="183"/>
                  </a:lnTo>
                  <a:lnTo>
                    <a:pt x="1140" y="183"/>
                  </a:lnTo>
                  <a:lnTo>
                    <a:pt x="1140" y="187"/>
                  </a:lnTo>
                  <a:lnTo>
                    <a:pt x="1145" y="192"/>
                  </a:lnTo>
                  <a:lnTo>
                    <a:pt x="1150" y="192"/>
                  </a:lnTo>
                  <a:lnTo>
                    <a:pt x="1150" y="197"/>
                  </a:lnTo>
                  <a:lnTo>
                    <a:pt x="1155" y="197"/>
                  </a:lnTo>
                  <a:lnTo>
                    <a:pt x="1155" y="202"/>
                  </a:lnTo>
                  <a:lnTo>
                    <a:pt x="1160" y="202"/>
                  </a:lnTo>
                  <a:lnTo>
                    <a:pt x="1160" y="207"/>
                  </a:lnTo>
                  <a:lnTo>
                    <a:pt x="1164" y="212"/>
                  </a:lnTo>
                  <a:lnTo>
                    <a:pt x="1169" y="216"/>
                  </a:lnTo>
                  <a:lnTo>
                    <a:pt x="1174" y="221"/>
                  </a:lnTo>
                  <a:lnTo>
                    <a:pt x="1179" y="226"/>
                  </a:lnTo>
                  <a:lnTo>
                    <a:pt x="1184" y="231"/>
                  </a:lnTo>
                  <a:lnTo>
                    <a:pt x="1189" y="236"/>
                  </a:lnTo>
                  <a:lnTo>
                    <a:pt x="1193" y="240"/>
                  </a:lnTo>
                  <a:lnTo>
                    <a:pt x="1193" y="245"/>
                  </a:lnTo>
                  <a:lnTo>
                    <a:pt x="1198" y="245"/>
                  </a:lnTo>
                  <a:lnTo>
                    <a:pt x="1198" y="250"/>
                  </a:lnTo>
                  <a:lnTo>
                    <a:pt x="1203" y="255"/>
                  </a:lnTo>
                  <a:lnTo>
                    <a:pt x="1208" y="260"/>
                  </a:lnTo>
                  <a:lnTo>
                    <a:pt x="1208" y="264"/>
                  </a:lnTo>
                  <a:lnTo>
                    <a:pt x="1213" y="264"/>
                  </a:lnTo>
                  <a:lnTo>
                    <a:pt x="1213" y="269"/>
                  </a:lnTo>
                  <a:lnTo>
                    <a:pt x="1217" y="274"/>
                  </a:lnTo>
                  <a:lnTo>
                    <a:pt x="1222" y="279"/>
                  </a:lnTo>
                  <a:lnTo>
                    <a:pt x="1227" y="284"/>
                  </a:lnTo>
                  <a:lnTo>
                    <a:pt x="1232" y="284"/>
                  </a:lnTo>
                  <a:lnTo>
                    <a:pt x="1237" y="289"/>
                  </a:lnTo>
                  <a:lnTo>
                    <a:pt x="1241" y="289"/>
                  </a:lnTo>
                  <a:lnTo>
                    <a:pt x="1241" y="293"/>
                  </a:lnTo>
                  <a:lnTo>
                    <a:pt x="1246" y="293"/>
                  </a:lnTo>
                  <a:lnTo>
                    <a:pt x="1251" y="298"/>
                  </a:lnTo>
                  <a:lnTo>
                    <a:pt x="1256" y="298"/>
                  </a:lnTo>
                  <a:lnTo>
                    <a:pt x="1256" y="303"/>
                  </a:lnTo>
                  <a:lnTo>
                    <a:pt x="1261" y="303"/>
                  </a:lnTo>
                  <a:lnTo>
                    <a:pt x="1266" y="308"/>
                  </a:lnTo>
                  <a:lnTo>
                    <a:pt x="1270" y="313"/>
                  </a:lnTo>
                  <a:lnTo>
                    <a:pt x="1275" y="313"/>
                  </a:lnTo>
                  <a:lnTo>
                    <a:pt x="1280" y="317"/>
                  </a:lnTo>
                  <a:lnTo>
                    <a:pt x="1285" y="317"/>
                  </a:lnTo>
                  <a:lnTo>
                    <a:pt x="1285" y="322"/>
                  </a:lnTo>
                  <a:lnTo>
                    <a:pt x="1290" y="322"/>
                  </a:lnTo>
                  <a:lnTo>
                    <a:pt x="1290" y="327"/>
                  </a:lnTo>
                  <a:lnTo>
                    <a:pt x="1294" y="327"/>
                  </a:lnTo>
                  <a:lnTo>
                    <a:pt x="1294" y="332"/>
                  </a:lnTo>
                  <a:lnTo>
                    <a:pt x="1299" y="332"/>
                  </a:lnTo>
                  <a:lnTo>
                    <a:pt x="1304" y="337"/>
                  </a:lnTo>
                  <a:lnTo>
                    <a:pt x="1304" y="341"/>
                  </a:lnTo>
                  <a:lnTo>
                    <a:pt x="1309" y="341"/>
                  </a:lnTo>
                  <a:lnTo>
                    <a:pt x="1309" y="346"/>
                  </a:lnTo>
                  <a:lnTo>
                    <a:pt x="1314" y="351"/>
                  </a:lnTo>
                  <a:lnTo>
                    <a:pt x="1314" y="356"/>
                  </a:lnTo>
                  <a:lnTo>
                    <a:pt x="1318" y="356"/>
                  </a:lnTo>
                  <a:lnTo>
                    <a:pt x="1318" y="361"/>
                  </a:lnTo>
                  <a:lnTo>
                    <a:pt x="1318" y="366"/>
                  </a:lnTo>
                  <a:lnTo>
                    <a:pt x="1323" y="366"/>
                  </a:lnTo>
                  <a:lnTo>
                    <a:pt x="1328" y="370"/>
                  </a:lnTo>
                  <a:lnTo>
                    <a:pt x="1328" y="380"/>
                  </a:lnTo>
                  <a:lnTo>
                    <a:pt x="1333" y="385"/>
                  </a:lnTo>
                  <a:lnTo>
                    <a:pt x="1333" y="390"/>
                  </a:lnTo>
                  <a:lnTo>
                    <a:pt x="1338" y="390"/>
                  </a:lnTo>
                  <a:lnTo>
                    <a:pt x="1338" y="394"/>
                  </a:lnTo>
                  <a:lnTo>
                    <a:pt x="1338" y="399"/>
                  </a:lnTo>
                  <a:lnTo>
                    <a:pt x="1342" y="399"/>
                  </a:lnTo>
                  <a:lnTo>
                    <a:pt x="1342" y="404"/>
                  </a:lnTo>
                  <a:lnTo>
                    <a:pt x="1342" y="409"/>
                  </a:lnTo>
                  <a:lnTo>
                    <a:pt x="1347" y="414"/>
                  </a:lnTo>
                  <a:lnTo>
                    <a:pt x="1347" y="418"/>
                  </a:lnTo>
                  <a:lnTo>
                    <a:pt x="1347" y="423"/>
                  </a:lnTo>
                  <a:lnTo>
                    <a:pt x="1352" y="423"/>
                  </a:lnTo>
                  <a:lnTo>
                    <a:pt x="1352" y="428"/>
                  </a:lnTo>
                  <a:lnTo>
                    <a:pt x="1357" y="433"/>
                  </a:lnTo>
                  <a:lnTo>
                    <a:pt x="1362" y="438"/>
                  </a:lnTo>
                  <a:lnTo>
                    <a:pt x="1362" y="443"/>
                  </a:lnTo>
                  <a:lnTo>
                    <a:pt x="1367" y="443"/>
                  </a:lnTo>
                  <a:lnTo>
                    <a:pt x="1367" y="447"/>
                  </a:lnTo>
                  <a:lnTo>
                    <a:pt x="1371" y="447"/>
                  </a:lnTo>
                  <a:lnTo>
                    <a:pt x="1371" y="452"/>
                  </a:lnTo>
                  <a:lnTo>
                    <a:pt x="1371" y="457"/>
                  </a:lnTo>
                  <a:lnTo>
                    <a:pt x="1376" y="462"/>
                  </a:lnTo>
                  <a:lnTo>
                    <a:pt x="1376" y="467"/>
                  </a:lnTo>
                  <a:lnTo>
                    <a:pt x="1376" y="471"/>
                  </a:lnTo>
                  <a:lnTo>
                    <a:pt x="1371" y="476"/>
                  </a:lnTo>
                  <a:lnTo>
                    <a:pt x="1371" y="481"/>
                  </a:lnTo>
                  <a:lnTo>
                    <a:pt x="1371" y="486"/>
                  </a:lnTo>
                  <a:lnTo>
                    <a:pt x="1371" y="491"/>
                  </a:lnTo>
                  <a:lnTo>
                    <a:pt x="1371" y="495"/>
                  </a:lnTo>
                  <a:lnTo>
                    <a:pt x="1367" y="500"/>
                  </a:lnTo>
                  <a:lnTo>
                    <a:pt x="1367" y="505"/>
                  </a:lnTo>
                  <a:lnTo>
                    <a:pt x="1367" y="510"/>
                  </a:lnTo>
                  <a:lnTo>
                    <a:pt x="1362" y="520"/>
                  </a:lnTo>
                  <a:lnTo>
                    <a:pt x="1362" y="524"/>
                  </a:lnTo>
                  <a:lnTo>
                    <a:pt x="1362" y="529"/>
                  </a:lnTo>
                  <a:lnTo>
                    <a:pt x="1357" y="534"/>
                  </a:lnTo>
                  <a:lnTo>
                    <a:pt x="1357" y="539"/>
                  </a:lnTo>
                  <a:lnTo>
                    <a:pt x="1352" y="544"/>
                  </a:lnTo>
                  <a:lnTo>
                    <a:pt x="1352" y="548"/>
                  </a:lnTo>
                  <a:lnTo>
                    <a:pt x="1347" y="553"/>
                  </a:lnTo>
                  <a:lnTo>
                    <a:pt x="1347" y="558"/>
                  </a:lnTo>
                  <a:lnTo>
                    <a:pt x="1347" y="563"/>
                  </a:lnTo>
                  <a:lnTo>
                    <a:pt x="1342" y="568"/>
                  </a:lnTo>
                  <a:lnTo>
                    <a:pt x="1342" y="572"/>
                  </a:lnTo>
                  <a:lnTo>
                    <a:pt x="1338" y="577"/>
                  </a:lnTo>
                  <a:lnTo>
                    <a:pt x="1333" y="577"/>
                  </a:lnTo>
                  <a:lnTo>
                    <a:pt x="1333" y="582"/>
                  </a:lnTo>
                  <a:lnTo>
                    <a:pt x="1333" y="587"/>
                  </a:lnTo>
                  <a:lnTo>
                    <a:pt x="1333" y="592"/>
                  </a:lnTo>
                  <a:lnTo>
                    <a:pt x="1333" y="597"/>
                  </a:lnTo>
                  <a:lnTo>
                    <a:pt x="1333" y="606"/>
                  </a:lnTo>
                  <a:lnTo>
                    <a:pt x="1333" y="611"/>
                  </a:lnTo>
                  <a:lnTo>
                    <a:pt x="1323" y="611"/>
                  </a:lnTo>
                  <a:lnTo>
                    <a:pt x="1318" y="611"/>
                  </a:lnTo>
                  <a:lnTo>
                    <a:pt x="1314" y="611"/>
                  </a:lnTo>
                  <a:lnTo>
                    <a:pt x="1314" y="616"/>
                  </a:lnTo>
                  <a:lnTo>
                    <a:pt x="1318" y="616"/>
                  </a:lnTo>
                  <a:lnTo>
                    <a:pt x="1318" y="621"/>
                  </a:lnTo>
                  <a:lnTo>
                    <a:pt x="1323" y="621"/>
                  </a:lnTo>
                  <a:lnTo>
                    <a:pt x="1323" y="625"/>
                  </a:lnTo>
                  <a:lnTo>
                    <a:pt x="1328" y="625"/>
                  </a:lnTo>
                  <a:lnTo>
                    <a:pt x="1323" y="625"/>
                  </a:lnTo>
                  <a:lnTo>
                    <a:pt x="1323" y="630"/>
                  </a:lnTo>
                  <a:lnTo>
                    <a:pt x="1318" y="630"/>
                  </a:lnTo>
                  <a:lnTo>
                    <a:pt x="1318" y="635"/>
                  </a:lnTo>
                  <a:lnTo>
                    <a:pt x="1323" y="635"/>
                  </a:lnTo>
                  <a:lnTo>
                    <a:pt x="1323" y="640"/>
                  </a:lnTo>
                  <a:lnTo>
                    <a:pt x="1323" y="645"/>
                  </a:lnTo>
                  <a:lnTo>
                    <a:pt x="1323" y="649"/>
                  </a:lnTo>
                  <a:lnTo>
                    <a:pt x="1318" y="649"/>
                  </a:lnTo>
                  <a:lnTo>
                    <a:pt x="1318" y="659"/>
                  </a:lnTo>
                  <a:lnTo>
                    <a:pt x="1314" y="659"/>
                  </a:lnTo>
                  <a:lnTo>
                    <a:pt x="1309" y="654"/>
                  </a:lnTo>
                  <a:lnTo>
                    <a:pt x="1304" y="654"/>
                  </a:lnTo>
                  <a:lnTo>
                    <a:pt x="1304" y="659"/>
                  </a:lnTo>
                  <a:lnTo>
                    <a:pt x="1299" y="664"/>
                  </a:lnTo>
                  <a:lnTo>
                    <a:pt x="1299" y="669"/>
                  </a:lnTo>
                  <a:lnTo>
                    <a:pt x="1299" y="674"/>
                  </a:lnTo>
                  <a:lnTo>
                    <a:pt x="1294" y="674"/>
                  </a:lnTo>
                  <a:lnTo>
                    <a:pt x="1294" y="678"/>
                  </a:lnTo>
                  <a:lnTo>
                    <a:pt x="1290" y="683"/>
                  </a:lnTo>
                  <a:lnTo>
                    <a:pt x="1290" y="688"/>
                  </a:lnTo>
                  <a:lnTo>
                    <a:pt x="1285" y="688"/>
                  </a:lnTo>
                  <a:lnTo>
                    <a:pt x="1285" y="693"/>
                  </a:lnTo>
                  <a:lnTo>
                    <a:pt x="1280" y="698"/>
                  </a:lnTo>
                  <a:lnTo>
                    <a:pt x="1285" y="698"/>
                  </a:lnTo>
                  <a:lnTo>
                    <a:pt x="1280" y="698"/>
                  </a:lnTo>
                  <a:lnTo>
                    <a:pt x="1280" y="702"/>
                  </a:lnTo>
                  <a:lnTo>
                    <a:pt x="1275" y="707"/>
                  </a:lnTo>
                  <a:lnTo>
                    <a:pt x="1275" y="712"/>
                  </a:lnTo>
                  <a:lnTo>
                    <a:pt x="1270" y="717"/>
                  </a:lnTo>
                  <a:lnTo>
                    <a:pt x="1270" y="722"/>
                  </a:lnTo>
                  <a:lnTo>
                    <a:pt x="1266" y="722"/>
                  </a:lnTo>
                  <a:lnTo>
                    <a:pt x="1261" y="722"/>
                  </a:lnTo>
                  <a:lnTo>
                    <a:pt x="1256" y="722"/>
                  </a:lnTo>
                  <a:lnTo>
                    <a:pt x="1256" y="717"/>
                  </a:lnTo>
                  <a:lnTo>
                    <a:pt x="1251" y="717"/>
                  </a:lnTo>
                  <a:lnTo>
                    <a:pt x="1246" y="717"/>
                  </a:lnTo>
                  <a:lnTo>
                    <a:pt x="1241" y="712"/>
                  </a:lnTo>
                  <a:lnTo>
                    <a:pt x="1237" y="712"/>
                  </a:lnTo>
                  <a:lnTo>
                    <a:pt x="1232" y="712"/>
                  </a:lnTo>
                  <a:lnTo>
                    <a:pt x="1227" y="712"/>
                  </a:lnTo>
                  <a:lnTo>
                    <a:pt x="1227" y="707"/>
                  </a:lnTo>
                  <a:lnTo>
                    <a:pt x="1222" y="707"/>
                  </a:lnTo>
                  <a:lnTo>
                    <a:pt x="1217" y="707"/>
                  </a:lnTo>
                  <a:lnTo>
                    <a:pt x="1213" y="707"/>
                  </a:lnTo>
                  <a:lnTo>
                    <a:pt x="1208" y="707"/>
                  </a:lnTo>
                  <a:lnTo>
                    <a:pt x="1203" y="702"/>
                  </a:lnTo>
                  <a:lnTo>
                    <a:pt x="1198" y="702"/>
                  </a:lnTo>
                  <a:lnTo>
                    <a:pt x="1193" y="702"/>
                  </a:lnTo>
                  <a:lnTo>
                    <a:pt x="1189" y="702"/>
                  </a:lnTo>
                  <a:lnTo>
                    <a:pt x="1189" y="698"/>
                  </a:lnTo>
                  <a:lnTo>
                    <a:pt x="1184" y="698"/>
                  </a:lnTo>
                  <a:lnTo>
                    <a:pt x="1179" y="698"/>
                  </a:lnTo>
                  <a:lnTo>
                    <a:pt x="1174" y="698"/>
                  </a:lnTo>
                  <a:lnTo>
                    <a:pt x="1169" y="693"/>
                  </a:lnTo>
                  <a:lnTo>
                    <a:pt x="1164" y="693"/>
                  </a:lnTo>
                  <a:lnTo>
                    <a:pt x="1160" y="693"/>
                  </a:lnTo>
                  <a:lnTo>
                    <a:pt x="1160" y="688"/>
                  </a:lnTo>
                  <a:lnTo>
                    <a:pt x="1155" y="688"/>
                  </a:lnTo>
                  <a:lnTo>
                    <a:pt x="1150" y="688"/>
                  </a:lnTo>
                  <a:lnTo>
                    <a:pt x="1150" y="693"/>
                  </a:lnTo>
                  <a:lnTo>
                    <a:pt x="1150" y="698"/>
                  </a:lnTo>
                  <a:lnTo>
                    <a:pt x="1150" y="702"/>
                  </a:lnTo>
                  <a:lnTo>
                    <a:pt x="1150" y="707"/>
                  </a:lnTo>
                  <a:lnTo>
                    <a:pt x="1145" y="707"/>
                  </a:lnTo>
                  <a:lnTo>
                    <a:pt x="1145" y="712"/>
                  </a:lnTo>
                  <a:lnTo>
                    <a:pt x="1150" y="712"/>
                  </a:lnTo>
                  <a:lnTo>
                    <a:pt x="1145" y="722"/>
                  </a:lnTo>
                  <a:lnTo>
                    <a:pt x="1140" y="722"/>
                  </a:lnTo>
                  <a:lnTo>
                    <a:pt x="1140" y="726"/>
                  </a:lnTo>
                  <a:lnTo>
                    <a:pt x="1140" y="731"/>
                  </a:lnTo>
                  <a:lnTo>
                    <a:pt x="1136" y="736"/>
                  </a:lnTo>
                  <a:lnTo>
                    <a:pt x="1136" y="741"/>
                  </a:lnTo>
                  <a:lnTo>
                    <a:pt x="1131" y="741"/>
                  </a:lnTo>
                  <a:lnTo>
                    <a:pt x="1131" y="746"/>
                  </a:lnTo>
                  <a:lnTo>
                    <a:pt x="1126" y="746"/>
                  </a:lnTo>
                  <a:lnTo>
                    <a:pt x="1126" y="751"/>
                  </a:lnTo>
                  <a:lnTo>
                    <a:pt x="1121" y="755"/>
                  </a:lnTo>
                  <a:lnTo>
                    <a:pt x="1121" y="760"/>
                  </a:lnTo>
                  <a:lnTo>
                    <a:pt x="1116" y="760"/>
                  </a:lnTo>
                  <a:lnTo>
                    <a:pt x="1116" y="765"/>
                  </a:lnTo>
                  <a:lnTo>
                    <a:pt x="1112" y="765"/>
                  </a:lnTo>
                  <a:lnTo>
                    <a:pt x="1112" y="770"/>
                  </a:lnTo>
                  <a:lnTo>
                    <a:pt x="1107" y="775"/>
                  </a:lnTo>
                  <a:lnTo>
                    <a:pt x="1107" y="779"/>
                  </a:lnTo>
                  <a:lnTo>
                    <a:pt x="1102" y="779"/>
                  </a:lnTo>
                  <a:lnTo>
                    <a:pt x="1102" y="784"/>
                  </a:lnTo>
                  <a:lnTo>
                    <a:pt x="1097" y="789"/>
                  </a:lnTo>
                  <a:lnTo>
                    <a:pt x="1097" y="794"/>
                  </a:lnTo>
                  <a:lnTo>
                    <a:pt x="1092" y="799"/>
                  </a:lnTo>
                  <a:lnTo>
                    <a:pt x="1087" y="799"/>
                  </a:lnTo>
                  <a:lnTo>
                    <a:pt x="1087" y="803"/>
                  </a:lnTo>
                  <a:lnTo>
                    <a:pt x="1092" y="803"/>
                  </a:lnTo>
                  <a:lnTo>
                    <a:pt x="1092" y="808"/>
                  </a:lnTo>
                  <a:lnTo>
                    <a:pt x="1092" y="813"/>
                  </a:lnTo>
                  <a:lnTo>
                    <a:pt x="1092" y="818"/>
                  </a:lnTo>
                  <a:lnTo>
                    <a:pt x="1092" y="823"/>
                  </a:lnTo>
                  <a:lnTo>
                    <a:pt x="1092" y="828"/>
                  </a:lnTo>
                  <a:lnTo>
                    <a:pt x="1092" y="832"/>
                  </a:lnTo>
                  <a:lnTo>
                    <a:pt x="1097" y="837"/>
                  </a:lnTo>
                  <a:lnTo>
                    <a:pt x="1092" y="842"/>
                  </a:lnTo>
                  <a:lnTo>
                    <a:pt x="1092" y="837"/>
                  </a:lnTo>
                  <a:lnTo>
                    <a:pt x="1087" y="837"/>
                  </a:lnTo>
                  <a:lnTo>
                    <a:pt x="1078" y="832"/>
                  </a:lnTo>
                  <a:lnTo>
                    <a:pt x="1078" y="828"/>
                  </a:lnTo>
                  <a:lnTo>
                    <a:pt x="1073" y="828"/>
                  </a:lnTo>
                  <a:lnTo>
                    <a:pt x="1068" y="823"/>
                  </a:lnTo>
                  <a:lnTo>
                    <a:pt x="1063" y="823"/>
                  </a:lnTo>
                  <a:lnTo>
                    <a:pt x="1054" y="813"/>
                  </a:lnTo>
                  <a:lnTo>
                    <a:pt x="1044" y="808"/>
                  </a:lnTo>
                  <a:lnTo>
                    <a:pt x="1039" y="803"/>
                  </a:lnTo>
                  <a:lnTo>
                    <a:pt x="1035" y="799"/>
                  </a:lnTo>
                  <a:lnTo>
                    <a:pt x="1030" y="799"/>
                  </a:lnTo>
                  <a:lnTo>
                    <a:pt x="1025" y="794"/>
                  </a:lnTo>
                  <a:lnTo>
                    <a:pt x="1020" y="789"/>
                  </a:lnTo>
                  <a:lnTo>
                    <a:pt x="1015" y="789"/>
                  </a:lnTo>
                  <a:lnTo>
                    <a:pt x="1015" y="784"/>
                  </a:lnTo>
                  <a:lnTo>
                    <a:pt x="1011" y="779"/>
                  </a:lnTo>
                  <a:lnTo>
                    <a:pt x="1006" y="775"/>
                  </a:lnTo>
                  <a:lnTo>
                    <a:pt x="1001" y="770"/>
                  </a:lnTo>
                  <a:lnTo>
                    <a:pt x="991" y="760"/>
                  </a:lnTo>
                  <a:lnTo>
                    <a:pt x="986" y="755"/>
                  </a:lnTo>
                  <a:lnTo>
                    <a:pt x="986" y="751"/>
                  </a:lnTo>
                  <a:lnTo>
                    <a:pt x="982" y="746"/>
                  </a:lnTo>
                  <a:lnTo>
                    <a:pt x="977" y="746"/>
                  </a:lnTo>
                  <a:lnTo>
                    <a:pt x="972" y="741"/>
                  </a:lnTo>
                  <a:lnTo>
                    <a:pt x="967" y="736"/>
                  </a:lnTo>
                  <a:lnTo>
                    <a:pt x="962" y="726"/>
                  </a:lnTo>
                  <a:lnTo>
                    <a:pt x="958" y="717"/>
                  </a:lnTo>
                  <a:lnTo>
                    <a:pt x="953" y="712"/>
                  </a:lnTo>
                  <a:lnTo>
                    <a:pt x="948" y="707"/>
                  </a:lnTo>
                  <a:lnTo>
                    <a:pt x="943" y="698"/>
                  </a:lnTo>
                  <a:lnTo>
                    <a:pt x="938" y="698"/>
                  </a:lnTo>
                  <a:lnTo>
                    <a:pt x="934" y="693"/>
                  </a:lnTo>
                  <a:lnTo>
                    <a:pt x="929" y="688"/>
                  </a:lnTo>
                  <a:lnTo>
                    <a:pt x="924" y="688"/>
                  </a:lnTo>
                  <a:lnTo>
                    <a:pt x="919" y="683"/>
                  </a:lnTo>
                  <a:lnTo>
                    <a:pt x="914" y="683"/>
                  </a:lnTo>
                  <a:lnTo>
                    <a:pt x="914" y="678"/>
                  </a:lnTo>
                  <a:lnTo>
                    <a:pt x="909" y="678"/>
                  </a:lnTo>
                  <a:lnTo>
                    <a:pt x="905" y="678"/>
                  </a:lnTo>
                  <a:lnTo>
                    <a:pt x="900" y="674"/>
                  </a:lnTo>
                  <a:lnTo>
                    <a:pt x="895" y="674"/>
                  </a:lnTo>
                  <a:lnTo>
                    <a:pt x="890" y="669"/>
                  </a:lnTo>
                  <a:lnTo>
                    <a:pt x="885" y="664"/>
                  </a:lnTo>
                  <a:lnTo>
                    <a:pt x="881" y="659"/>
                  </a:lnTo>
                  <a:lnTo>
                    <a:pt x="871" y="654"/>
                  </a:lnTo>
                  <a:lnTo>
                    <a:pt x="866" y="654"/>
                  </a:lnTo>
                  <a:lnTo>
                    <a:pt x="866" y="649"/>
                  </a:lnTo>
                  <a:lnTo>
                    <a:pt x="861" y="645"/>
                  </a:lnTo>
                  <a:lnTo>
                    <a:pt x="857" y="640"/>
                  </a:lnTo>
                  <a:lnTo>
                    <a:pt x="852" y="640"/>
                  </a:lnTo>
                  <a:lnTo>
                    <a:pt x="852" y="645"/>
                  </a:lnTo>
                  <a:lnTo>
                    <a:pt x="847" y="645"/>
                  </a:lnTo>
                  <a:lnTo>
                    <a:pt x="847" y="640"/>
                  </a:lnTo>
                  <a:lnTo>
                    <a:pt x="842" y="640"/>
                  </a:lnTo>
                  <a:lnTo>
                    <a:pt x="842" y="645"/>
                  </a:lnTo>
                  <a:lnTo>
                    <a:pt x="837" y="645"/>
                  </a:lnTo>
                  <a:lnTo>
                    <a:pt x="833" y="645"/>
                  </a:lnTo>
                  <a:lnTo>
                    <a:pt x="828" y="649"/>
                  </a:lnTo>
                  <a:lnTo>
                    <a:pt x="823" y="649"/>
                  </a:lnTo>
                  <a:lnTo>
                    <a:pt x="818" y="649"/>
                  </a:lnTo>
                  <a:lnTo>
                    <a:pt x="813" y="645"/>
                  </a:lnTo>
                  <a:lnTo>
                    <a:pt x="808" y="645"/>
                  </a:lnTo>
                  <a:lnTo>
                    <a:pt x="804" y="640"/>
                  </a:lnTo>
                  <a:lnTo>
                    <a:pt x="799" y="640"/>
                  </a:lnTo>
                  <a:lnTo>
                    <a:pt x="794" y="635"/>
                  </a:lnTo>
                  <a:lnTo>
                    <a:pt x="789" y="635"/>
                  </a:lnTo>
                  <a:lnTo>
                    <a:pt x="784" y="635"/>
                  </a:lnTo>
                  <a:lnTo>
                    <a:pt x="784" y="630"/>
                  </a:lnTo>
                  <a:lnTo>
                    <a:pt x="780" y="630"/>
                  </a:lnTo>
                  <a:lnTo>
                    <a:pt x="780" y="625"/>
                  </a:lnTo>
                  <a:lnTo>
                    <a:pt x="775" y="625"/>
                  </a:lnTo>
                  <a:lnTo>
                    <a:pt x="775" y="621"/>
                  </a:lnTo>
                  <a:lnTo>
                    <a:pt x="770" y="621"/>
                  </a:lnTo>
                  <a:lnTo>
                    <a:pt x="765" y="625"/>
                  </a:lnTo>
                  <a:lnTo>
                    <a:pt x="756" y="625"/>
                  </a:lnTo>
                  <a:lnTo>
                    <a:pt x="751" y="630"/>
                  </a:lnTo>
                  <a:lnTo>
                    <a:pt x="746" y="630"/>
                  </a:lnTo>
                  <a:lnTo>
                    <a:pt x="741" y="630"/>
                  </a:lnTo>
                  <a:lnTo>
                    <a:pt x="736" y="630"/>
                  </a:lnTo>
                  <a:lnTo>
                    <a:pt x="731" y="630"/>
                  </a:lnTo>
                  <a:lnTo>
                    <a:pt x="727" y="630"/>
                  </a:lnTo>
                  <a:lnTo>
                    <a:pt x="722" y="635"/>
                  </a:lnTo>
                  <a:lnTo>
                    <a:pt x="712" y="635"/>
                  </a:lnTo>
                  <a:lnTo>
                    <a:pt x="707" y="640"/>
                  </a:lnTo>
                  <a:lnTo>
                    <a:pt x="698" y="645"/>
                  </a:lnTo>
                  <a:lnTo>
                    <a:pt x="693" y="645"/>
                  </a:lnTo>
                  <a:lnTo>
                    <a:pt x="688" y="649"/>
                  </a:lnTo>
                  <a:lnTo>
                    <a:pt x="679" y="649"/>
                  </a:lnTo>
                  <a:lnTo>
                    <a:pt x="679" y="654"/>
                  </a:lnTo>
                  <a:lnTo>
                    <a:pt x="674" y="654"/>
                  </a:lnTo>
                  <a:lnTo>
                    <a:pt x="669" y="654"/>
                  </a:lnTo>
                  <a:lnTo>
                    <a:pt x="664" y="659"/>
                  </a:lnTo>
                  <a:lnTo>
                    <a:pt x="659" y="659"/>
                  </a:lnTo>
                  <a:lnTo>
                    <a:pt x="654" y="659"/>
                  </a:lnTo>
                  <a:lnTo>
                    <a:pt x="650" y="659"/>
                  </a:lnTo>
                  <a:lnTo>
                    <a:pt x="650" y="664"/>
                  </a:lnTo>
                  <a:lnTo>
                    <a:pt x="645" y="664"/>
                  </a:lnTo>
                  <a:lnTo>
                    <a:pt x="640" y="664"/>
                  </a:lnTo>
                  <a:lnTo>
                    <a:pt x="635" y="664"/>
                  </a:lnTo>
                  <a:lnTo>
                    <a:pt x="630" y="664"/>
                  </a:lnTo>
                  <a:lnTo>
                    <a:pt x="626" y="664"/>
                  </a:lnTo>
                  <a:lnTo>
                    <a:pt x="621" y="659"/>
                  </a:lnTo>
                  <a:lnTo>
                    <a:pt x="616" y="659"/>
                  </a:lnTo>
                  <a:lnTo>
                    <a:pt x="611" y="659"/>
                  </a:lnTo>
                  <a:lnTo>
                    <a:pt x="602" y="649"/>
                  </a:lnTo>
                  <a:lnTo>
                    <a:pt x="597" y="645"/>
                  </a:lnTo>
                  <a:lnTo>
                    <a:pt x="592" y="645"/>
                  </a:lnTo>
                  <a:lnTo>
                    <a:pt x="592" y="640"/>
                  </a:lnTo>
                  <a:lnTo>
                    <a:pt x="587" y="635"/>
                  </a:lnTo>
                  <a:lnTo>
                    <a:pt x="582" y="635"/>
                  </a:lnTo>
                  <a:lnTo>
                    <a:pt x="578" y="630"/>
                  </a:lnTo>
                  <a:lnTo>
                    <a:pt x="568" y="616"/>
                  </a:lnTo>
                  <a:lnTo>
                    <a:pt x="563" y="611"/>
                  </a:lnTo>
                  <a:lnTo>
                    <a:pt x="558" y="601"/>
                  </a:lnTo>
                  <a:lnTo>
                    <a:pt x="553" y="597"/>
                  </a:lnTo>
                  <a:lnTo>
                    <a:pt x="544" y="582"/>
                  </a:lnTo>
                  <a:lnTo>
                    <a:pt x="544" y="577"/>
                  </a:lnTo>
                  <a:lnTo>
                    <a:pt x="539" y="572"/>
                  </a:lnTo>
                  <a:lnTo>
                    <a:pt x="539" y="563"/>
                  </a:lnTo>
                  <a:lnTo>
                    <a:pt x="534" y="558"/>
                  </a:lnTo>
                  <a:lnTo>
                    <a:pt x="529" y="553"/>
                  </a:lnTo>
                  <a:lnTo>
                    <a:pt x="525" y="548"/>
                  </a:lnTo>
                  <a:lnTo>
                    <a:pt x="525" y="544"/>
                  </a:lnTo>
                  <a:lnTo>
                    <a:pt x="520" y="544"/>
                  </a:lnTo>
                  <a:lnTo>
                    <a:pt x="520" y="539"/>
                  </a:lnTo>
                  <a:lnTo>
                    <a:pt x="515" y="534"/>
                  </a:lnTo>
                  <a:lnTo>
                    <a:pt x="515" y="529"/>
                  </a:lnTo>
                  <a:lnTo>
                    <a:pt x="510" y="529"/>
                  </a:lnTo>
                  <a:lnTo>
                    <a:pt x="510" y="524"/>
                  </a:lnTo>
                  <a:lnTo>
                    <a:pt x="505" y="520"/>
                  </a:lnTo>
                  <a:lnTo>
                    <a:pt x="501" y="515"/>
                  </a:lnTo>
                  <a:lnTo>
                    <a:pt x="501" y="510"/>
                  </a:lnTo>
                  <a:lnTo>
                    <a:pt x="501" y="505"/>
                  </a:lnTo>
                  <a:lnTo>
                    <a:pt x="496" y="500"/>
                  </a:lnTo>
                  <a:lnTo>
                    <a:pt x="491" y="500"/>
                  </a:lnTo>
                  <a:lnTo>
                    <a:pt x="491" y="495"/>
                  </a:lnTo>
                  <a:lnTo>
                    <a:pt x="486" y="495"/>
                  </a:lnTo>
                  <a:lnTo>
                    <a:pt x="486" y="491"/>
                  </a:lnTo>
                  <a:lnTo>
                    <a:pt x="486" y="486"/>
                  </a:lnTo>
                  <a:lnTo>
                    <a:pt x="481" y="486"/>
                  </a:lnTo>
                  <a:lnTo>
                    <a:pt x="481" y="481"/>
                  </a:lnTo>
                  <a:lnTo>
                    <a:pt x="476" y="481"/>
                  </a:lnTo>
                  <a:lnTo>
                    <a:pt x="472" y="476"/>
                  </a:lnTo>
                  <a:lnTo>
                    <a:pt x="472" y="471"/>
                  </a:lnTo>
                  <a:lnTo>
                    <a:pt x="467" y="467"/>
                  </a:lnTo>
                  <a:lnTo>
                    <a:pt x="467" y="462"/>
                  </a:lnTo>
                  <a:lnTo>
                    <a:pt x="462" y="462"/>
                  </a:lnTo>
                  <a:lnTo>
                    <a:pt x="462" y="457"/>
                  </a:lnTo>
                  <a:lnTo>
                    <a:pt x="457" y="452"/>
                  </a:lnTo>
                  <a:lnTo>
                    <a:pt x="452" y="447"/>
                  </a:lnTo>
                  <a:lnTo>
                    <a:pt x="448" y="443"/>
                  </a:lnTo>
                  <a:lnTo>
                    <a:pt x="443" y="443"/>
                  </a:lnTo>
                  <a:lnTo>
                    <a:pt x="443" y="438"/>
                  </a:lnTo>
                  <a:lnTo>
                    <a:pt x="438" y="438"/>
                  </a:lnTo>
                  <a:lnTo>
                    <a:pt x="438" y="433"/>
                  </a:lnTo>
                  <a:lnTo>
                    <a:pt x="433" y="433"/>
                  </a:lnTo>
                  <a:lnTo>
                    <a:pt x="433" y="428"/>
                  </a:lnTo>
                  <a:lnTo>
                    <a:pt x="428" y="423"/>
                  </a:lnTo>
                  <a:lnTo>
                    <a:pt x="428" y="418"/>
                  </a:lnTo>
                  <a:lnTo>
                    <a:pt x="424" y="418"/>
                  </a:lnTo>
                  <a:lnTo>
                    <a:pt x="419" y="418"/>
                  </a:lnTo>
                  <a:lnTo>
                    <a:pt x="414" y="414"/>
                  </a:lnTo>
                  <a:lnTo>
                    <a:pt x="409" y="409"/>
                  </a:lnTo>
                  <a:lnTo>
                    <a:pt x="404" y="409"/>
                  </a:lnTo>
                  <a:lnTo>
                    <a:pt x="399" y="404"/>
                  </a:lnTo>
                  <a:lnTo>
                    <a:pt x="395" y="399"/>
                  </a:lnTo>
                  <a:lnTo>
                    <a:pt x="390" y="399"/>
                  </a:lnTo>
                  <a:lnTo>
                    <a:pt x="385" y="394"/>
                  </a:lnTo>
                  <a:lnTo>
                    <a:pt x="380" y="394"/>
                  </a:lnTo>
                  <a:lnTo>
                    <a:pt x="375" y="390"/>
                  </a:lnTo>
                  <a:lnTo>
                    <a:pt x="371" y="390"/>
                  </a:lnTo>
                  <a:lnTo>
                    <a:pt x="366" y="390"/>
                  </a:lnTo>
                  <a:lnTo>
                    <a:pt x="361" y="385"/>
                  </a:lnTo>
                  <a:lnTo>
                    <a:pt x="356" y="385"/>
                  </a:lnTo>
                  <a:lnTo>
                    <a:pt x="351" y="380"/>
                  </a:lnTo>
                  <a:lnTo>
                    <a:pt x="347" y="380"/>
                  </a:lnTo>
                  <a:lnTo>
                    <a:pt x="342" y="380"/>
                  </a:lnTo>
                  <a:lnTo>
                    <a:pt x="337" y="375"/>
                  </a:lnTo>
                  <a:lnTo>
                    <a:pt x="332" y="375"/>
                  </a:lnTo>
                  <a:lnTo>
                    <a:pt x="327" y="370"/>
                  </a:lnTo>
                  <a:lnTo>
                    <a:pt x="323" y="370"/>
                  </a:lnTo>
                  <a:lnTo>
                    <a:pt x="318" y="370"/>
                  </a:lnTo>
                  <a:lnTo>
                    <a:pt x="308" y="366"/>
                  </a:lnTo>
                  <a:lnTo>
                    <a:pt x="303" y="366"/>
                  </a:lnTo>
                  <a:lnTo>
                    <a:pt x="298" y="366"/>
                  </a:lnTo>
                  <a:lnTo>
                    <a:pt x="294" y="366"/>
                  </a:lnTo>
                  <a:lnTo>
                    <a:pt x="289" y="366"/>
                  </a:lnTo>
                  <a:lnTo>
                    <a:pt x="289" y="361"/>
                  </a:lnTo>
                  <a:lnTo>
                    <a:pt x="284" y="361"/>
                  </a:lnTo>
                  <a:lnTo>
                    <a:pt x="284" y="366"/>
                  </a:lnTo>
                  <a:lnTo>
                    <a:pt x="279" y="366"/>
                  </a:lnTo>
                  <a:lnTo>
                    <a:pt x="274" y="366"/>
                  </a:lnTo>
                  <a:lnTo>
                    <a:pt x="270" y="366"/>
                  </a:lnTo>
                  <a:lnTo>
                    <a:pt x="265" y="366"/>
                  </a:lnTo>
                  <a:lnTo>
                    <a:pt x="260" y="366"/>
                  </a:lnTo>
                  <a:lnTo>
                    <a:pt x="255" y="370"/>
                  </a:lnTo>
                  <a:lnTo>
                    <a:pt x="246" y="370"/>
                  </a:lnTo>
                  <a:lnTo>
                    <a:pt x="241" y="370"/>
                  </a:lnTo>
                  <a:lnTo>
                    <a:pt x="231" y="375"/>
                  </a:lnTo>
                  <a:lnTo>
                    <a:pt x="226" y="370"/>
                  </a:lnTo>
                  <a:lnTo>
                    <a:pt x="226" y="366"/>
                  </a:lnTo>
                  <a:lnTo>
                    <a:pt x="226" y="361"/>
                  </a:lnTo>
                  <a:lnTo>
                    <a:pt x="221" y="361"/>
                  </a:lnTo>
                  <a:lnTo>
                    <a:pt x="221" y="356"/>
                  </a:lnTo>
                  <a:lnTo>
                    <a:pt x="221" y="351"/>
                  </a:lnTo>
                  <a:lnTo>
                    <a:pt x="217" y="351"/>
                  </a:lnTo>
                  <a:lnTo>
                    <a:pt x="212" y="351"/>
                  </a:lnTo>
                  <a:lnTo>
                    <a:pt x="207" y="351"/>
                  </a:lnTo>
                  <a:lnTo>
                    <a:pt x="202" y="351"/>
                  </a:lnTo>
                  <a:lnTo>
                    <a:pt x="202" y="356"/>
                  </a:lnTo>
                  <a:lnTo>
                    <a:pt x="197" y="356"/>
                  </a:lnTo>
                  <a:lnTo>
                    <a:pt x="193" y="356"/>
                  </a:lnTo>
                  <a:lnTo>
                    <a:pt x="193" y="351"/>
                  </a:lnTo>
                  <a:lnTo>
                    <a:pt x="188" y="356"/>
                  </a:lnTo>
                  <a:lnTo>
                    <a:pt x="188" y="351"/>
                  </a:lnTo>
                  <a:lnTo>
                    <a:pt x="183" y="351"/>
                  </a:lnTo>
                  <a:lnTo>
                    <a:pt x="178" y="356"/>
                  </a:lnTo>
                  <a:lnTo>
                    <a:pt x="173" y="356"/>
                  </a:lnTo>
                  <a:lnTo>
                    <a:pt x="169" y="356"/>
                  </a:lnTo>
                  <a:lnTo>
                    <a:pt x="164" y="356"/>
                  </a:lnTo>
                  <a:lnTo>
                    <a:pt x="159" y="356"/>
                  </a:lnTo>
                  <a:lnTo>
                    <a:pt x="154" y="356"/>
                  </a:lnTo>
                  <a:lnTo>
                    <a:pt x="149" y="351"/>
                  </a:lnTo>
                  <a:lnTo>
                    <a:pt x="145" y="351"/>
                  </a:lnTo>
                  <a:lnTo>
                    <a:pt x="140" y="351"/>
                  </a:lnTo>
                  <a:lnTo>
                    <a:pt x="135" y="351"/>
                  </a:lnTo>
                  <a:lnTo>
                    <a:pt x="130" y="351"/>
                  </a:lnTo>
                  <a:lnTo>
                    <a:pt x="125" y="346"/>
                  </a:lnTo>
                  <a:lnTo>
                    <a:pt x="120" y="346"/>
                  </a:lnTo>
                  <a:lnTo>
                    <a:pt x="116" y="346"/>
                  </a:lnTo>
                  <a:lnTo>
                    <a:pt x="111" y="346"/>
                  </a:lnTo>
                  <a:lnTo>
                    <a:pt x="106" y="346"/>
                  </a:lnTo>
                  <a:lnTo>
                    <a:pt x="101" y="346"/>
                  </a:lnTo>
                  <a:lnTo>
                    <a:pt x="96" y="341"/>
                  </a:lnTo>
                  <a:lnTo>
                    <a:pt x="92" y="341"/>
                  </a:lnTo>
                  <a:lnTo>
                    <a:pt x="87" y="341"/>
                  </a:lnTo>
                  <a:lnTo>
                    <a:pt x="82" y="341"/>
                  </a:lnTo>
                  <a:lnTo>
                    <a:pt x="77" y="341"/>
                  </a:lnTo>
                  <a:lnTo>
                    <a:pt x="77" y="337"/>
                  </a:lnTo>
                  <a:lnTo>
                    <a:pt x="68" y="337"/>
                  </a:lnTo>
                  <a:lnTo>
                    <a:pt x="63" y="337"/>
                  </a:lnTo>
                  <a:lnTo>
                    <a:pt x="58" y="337"/>
                  </a:lnTo>
                  <a:lnTo>
                    <a:pt x="53" y="337"/>
                  </a:lnTo>
                  <a:lnTo>
                    <a:pt x="48" y="337"/>
                  </a:lnTo>
                  <a:lnTo>
                    <a:pt x="43" y="337"/>
                  </a:lnTo>
                  <a:lnTo>
                    <a:pt x="39" y="337"/>
                  </a:lnTo>
                  <a:lnTo>
                    <a:pt x="34" y="337"/>
                  </a:lnTo>
                  <a:lnTo>
                    <a:pt x="29" y="337"/>
                  </a:lnTo>
                  <a:lnTo>
                    <a:pt x="24" y="337"/>
                  </a:lnTo>
                  <a:lnTo>
                    <a:pt x="24" y="341"/>
                  </a:lnTo>
                  <a:lnTo>
                    <a:pt x="24" y="337"/>
                  </a:lnTo>
                  <a:lnTo>
                    <a:pt x="19" y="337"/>
                  </a:lnTo>
                  <a:lnTo>
                    <a:pt x="24" y="327"/>
                  </a:lnTo>
                  <a:lnTo>
                    <a:pt x="24" y="322"/>
                  </a:lnTo>
                  <a:lnTo>
                    <a:pt x="24" y="313"/>
                  </a:lnTo>
                  <a:lnTo>
                    <a:pt x="24" y="308"/>
                  </a:lnTo>
                  <a:lnTo>
                    <a:pt x="29" y="308"/>
                  </a:lnTo>
                  <a:lnTo>
                    <a:pt x="29" y="303"/>
                  </a:lnTo>
                  <a:lnTo>
                    <a:pt x="29" y="298"/>
                  </a:lnTo>
                  <a:lnTo>
                    <a:pt x="29" y="293"/>
                  </a:lnTo>
                  <a:lnTo>
                    <a:pt x="29" y="284"/>
                  </a:lnTo>
                  <a:lnTo>
                    <a:pt x="29" y="279"/>
                  </a:lnTo>
                  <a:lnTo>
                    <a:pt x="29" y="274"/>
                  </a:lnTo>
                  <a:lnTo>
                    <a:pt x="29" y="269"/>
                  </a:lnTo>
                  <a:lnTo>
                    <a:pt x="29" y="264"/>
                  </a:lnTo>
                  <a:lnTo>
                    <a:pt x="24" y="260"/>
                  </a:lnTo>
                  <a:lnTo>
                    <a:pt x="19" y="260"/>
                  </a:lnTo>
                  <a:lnTo>
                    <a:pt x="19" y="255"/>
                  </a:lnTo>
                  <a:lnTo>
                    <a:pt x="19" y="250"/>
                  </a:lnTo>
                  <a:lnTo>
                    <a:pt x="19" y="245"/>
                  </a:lnTo>
                  <a:lnTo>
                    <a:pt x="19" y="240"/>
                  </a:lnTo>
                  <a:lnTo>
                    <a:pt x="15" y="231"/>
                  </a:lnTo>
                  <a:lnTo>
                    <a:pt x="15" y="226"/>
                  </a:lnTo>
                  <a:lnTo>
                    <a:pt x="10" y="226"/>
                  </a:lnTo>
                  <a:lnTo>
                    <a:pt x="10" y="221"/>
                  </a:lnTo>
                  <a:lnTo>
                    <a:pt x="5" y="216"/>
                  </a:lnTo>
                  <a:lnTo>
                    <a:pt x="0" y="216"/>
                  </a:lnTo>
                  <a:lnTo>
                    <a:pt x="0" y="212"/>
                  </a:lnTo>
                  <a:lnTo>
                    <a:pt x="5" y="207"/>
                  </a:lnTo>
                  <a:lnTo>
                    <a:pt x="10" y="207"/>
                  </a:lnTo>
                  <a:lnTo>
                    <a:pt x="10" y="212"/>
                  </a:lnTo>
                  <a:lnTo>
                    <a:pt x="15" y="207"/>
                  </a:lnTo>
                  <a:lnTo>
                    <a:pt x="24" y="216"/>
                  </a:lnTo>
                  <a:lnTo>
                    <a:pt x="29" y="212"/>
                  </a:lnTo>
                  <a:lnTo>
                    <a:pt x="34" y="212"/>
                  </a:lnTo>
                  <a:lnTo>
                    <a:pt x="34" y="216"/>
                  </a:lnTo>
                  <a:lnTo>
                    <a:pt x="39" y="212"/>
                  </a:lnTo>
                  <a:lnTo>
                    <a:pt x="43" y="207"/>
                  </a:lnTo>
                  <a:lnTo>
                    <a:pt x="43" y="202"/>
                  </a:lnTo>
                  <a:lnTo>
                    <a:pt x="48" y="197"/>
                  </a:lnTo>
                  <a:lnTo>
                    <a:pt x="53" y="192"/>
                  </a:lnTo>
                  <a:lnTo>
                    <a:pt x="53" y="187"/>
                  </a:lnTo>
                  <a:lnTo>
                    <a:pt x="58" y="187"/>
                  </a:lnTo>
                  <a:lnTo>
                    <a:pt x="63" y="178"/>
                  </a:lnTo>
                  <a:lnTo>
                    <a:pt x="63" y="173"/>
                  </a:lnTo>
                  <a:lnTo>
                    <a:pt x="68" y="168"/>
                  </a:lnTo>
                  <a:lnTo>
                    <a:pt x="68" y="163"/>
                  </a:lnTo>
                  <a:lnTo>
                    <a:pt x="68" y="159"/>
                  </a:lnTo>
                  <a:lnTo>
                    <a:pt x="68" y="154"/>
                  </a:lnTo>
                  <a:lnTo>
                    <a:pt x="72" y="149"/>
                  </a:lnTo>
                  <a:lnTo>
                    <a:pt x="72" y="144"/>
                  </a:lnTo>
                  <a:lnTo>
                    <a:pt x="77" y="135"/>
                  </a:lnTo>
                  <a:lnTo>
                    <a:pt x="82" y="125"/>
                  </a:lnTo>
                  <a:lnTo>
                    <a:pt x="87" y="120"/>
                  </a:lnTo>
                  <a:lnTo>
                    <a:pt x="87" y="115"/>
                  </a:lnTo>
                  <a:lnTo>
                    <a:pt x="92" y="115"/>
                  </a:lnTo>
                  <a:lnTo>
                    <a:pt x="96" y="120"/>
                  </a:lnTo>
                  <a:lnTo>
                    <a:pt x="101" y="120"/>
                  </a:lnTo>
                  <a:lnTo>
                    <a:pt x="106" y="125"/>
                  </a:lnTo>
                  <a:lnTo>
                    <a:pt x="111" y="125"/>
                  </a:lnTo>
                  <a:lnTo>
                    <a:pt x="116" y="125"/>
                  </a:lnTo>
                  <a:lnTo>
                    <a:pt x="116" y="130"/>
                  </a:lnTo>
                  <a:lnTo>
                    <a:pt x="120" y="130"/>
                  </a:lnTo>
                  <a:lnTo>
                    <a:pt x="125" y="130"/>
                  </a:lnTo>
                  <a:lnTo>
                    <a:pt x="130" y="135"/>
                  </a:lnTo>
                  <a:lnTo>
                    <a:pt x="135" y="135"/>
                  </a:lnTo>
                  <a:lnTo>
                    <a:pt x="135" y="139"/>
                  </a:lnTo>
                  <a:lnTo>
                    <a:pt x="140" y="139"/>
                  </a:lnTo>
                  <a:lnTo>
                    <a:pt x="145" y="139"/>
                  </a:lnTo>
                  <a:lnTo>
                    <a:pt x="145" y="144"/>
                  </a:lnTo>
                  <a:lnTo>
                    <a:pt x="149" y="144"/>
                  </a:lnTo>
                  <a:lnTo>
                    <a:pt x="154" y="149"/>
                  </a:lnTo>
                  <a:lnTo>
                    <a:pt x="164" y="154"/>
                  </a:lnTo>
                  <a:lnTo>
                    <a:pt x="169" y="154"/>
                  </a:lnTo>
                  <a:lnTo>
                    <a:pt x="173" y="159"/>
                  </a:lnTo>
                  <a:lnTo>
                    <a:pt x="178" y="159"/>
                  </a:lnTo>
                  <a:lnTo>
                    <a:pt x="183" y="163"/>
                  </a:lnTo>
                  <a:lnTo>
                    <a:pt x="188" y="163"/>
                  </a:lnTo>
                  <a:lnTo>
                    <a:pt x="193" y="163"/>
                  </a:lnTo>
                  <a:lnTo>
                    <a:pt x="193" y="168"/>
                  </a:lnTo>
                  <a:lnTo>
                    <a:pt x="197" y="168"/>
                  </a:lnTo>
                  <a:lnTo>
                    <a:pt x="202" y="168"/>
                  </a:lnTo>
                  <a:lnTo>
                    <a:pt x="202" y="173"/>
                  </a:lnTo>
                  <a:lnTo>
                    <a:pt x="207" y="173"/>
                  </a:lnTo>
                  <a:lnTo>
                    <a:pt x="207" y="178"/>
                  </a:lnTo>
                  <a:lnTo>
                    <a:pt x="212" y="178"/>
                  </a:lnTo>
                  <a:lnTo>
                    <a:pt x="217" y="178"/>
                  </a:lnTo>
                  <a:lnTo>
                    <a:pt x="217" y="183"/>
                  </a:lnTo>
                  <a:lnTo>
                    <a:pt x="221" y="183"/>
                  </a:lnTo>
                  <a:lnTo>
                    <a:pt x="221" y="187"/>
                  </a:lnTo>
                  <a:lnTo>
                    <a:pt x="226" y="187"/>
                  </a:lnTo>
                  <a:lnTo>
                    <a:pt x="231" y="192"/>
                  </a:lnTo>
                  <a:lnTo>
                    <a:pt x="231" y="187"/>
                  </a:lnTo>
                  <a:lnTo>
                    <a:pt x="236" y="187"/>
                  </a:lnTo>
                  <a:lnTo>
                    <a:pt x="241" y="187"/>
                  </a:lnTo>
                  <a:lnTo>
                    <a:pt x="246" y="187"/>
                  </a:lnTo>
                  <a:lnTo>
                    <a:pt x="246" y="183"/>
                  </a:lnTo>
                  <a:lnTo>
                    <a:pt x="246" y="178"/>
                  </a:lnTo>
                  <a:lnTo>
                    <a:pt x="250" y="178"/>
                  </a:lnTo>
                  <a:lnTo>
                    <a:pt x="255" y="178"/>
                  </a:lnTo>
                  <a:lnTo>
                    <a:pt x="260" y="178"/>
                  </a:lnTo>
                  <a:lnTo>
                    <a:pt x="260" y="173"/>
                  </a:lnTo>
                  <a:lnTo>
                    <a:pt x="260" y="168"/>
                  </a:lnTo>
                  <a:lnTo>
                    <a:pt x="260" y="163"/>
                  </a:lnTo>
                  <a:lnTo>
                    <a:pt x="260" y="159"/>
                  </a:lnTo>
                  <a:lnTo>
                    <a:pt x="265" y="154"/>
                  </a:lnTo>
                  <a:lnTo>
                    <a:pt x="265" y="149"/>
                  </a:lnTo>
                  <a:lnTo>
                    <a:pt x="260" y="149"/>
                  </a:lnTo>
                  <a:lnTo>
                    <a:pt x="260" y="144"/>
                  </a:lnTo>
                  <a:lnTo>
                    <a:pt x="265" y="139"/>
                  </a:lnTo>
                  <a:lnTo>
                    <a:pt x="265" y="135"/>
                  </a:lnTo>
                  <a:lnTo>
                    <a:pt x="265" y="130"/>
                  </a:lnTo>
                  <a:lnTo>
                    <a:pt x="260" y="130"/>
                  </a:lnTo>
                  <a:lnTo>
                    <a:pt x="260" y="125"/>
                  </a:lnTo>
                  <a:lnTo>
                    <a:pt x="260" y="120"/>
                  </a:lnTo>
                  <a:lnTo>
                    <a:pt x="260" y="115"/>
                  </a:lnTo>
                  <a:lnTo>
                    <a:pt x="265" y="115"/>
                  </a:lnTo>
                  <a:lnTo>
                    <a:pt x="265" y="110"/>
                  </a:lnTo>
                  <a:lnTo>
                    <a:pt x="270" y="110"/>
                  </a:lnTo>
                  <a:lnTo>
                    <a:pt x="265" y="110"/>
                  </a:lnTo>
                  <a:lnTo>
                    <a:pt x="265" y="106"/>
                  </a:lnTo>
                  <a:lnTo>
                    <a:pt x="265" y="101"/>
                  </a:lnTo>
                  <a:lnTo>
                    <a:pt x="270" y="101"/>
                  </a:lnTo>
                  <a:lnTo>
                    <a:pt x="270" y="96"/>
                  </a:lnTo>
                  <a:lnTo>
                    <a:pt x="270" y="91"/>
                  </a:lnTo>
                  <a:lnTo>
                    <a:pt x="270" y="86"/>
                  </a:lnTo>
                  <a:lnTo>
                    <a:pt x="270" y="82"/>
                  </a:lnTo>
                  <a:lnTo>
                    <a:pt x="265" y="82"/>
                  </a:lnTo>
                  <a:lnTo>
                    <a:pt x="265" y="77"/>
                  </a:lnTo>
                  <a:lnTo>
                    <a:pt x="270" y="77"/>
                  </a:lnTo>
                  <a:lnTo>
                    <a:pt x="270" y="72"/>
                  </a:lnTo>
                  <a:lnTo>
                    <a:pt x="270" y="67"/>
                  </a:lnTo>
                  <a:lnTo>
                    <a:pt x="265" y="62"/>
                  </a:lnTo>
                  <a:lnTo>
                    <a:pt x="260" y="62"/>
                  </a:lnTo>
                  <a:lnTo>
                    <a:pt x="260" y="58"/>
                  </a:lnTo>
                  <a:lnTo>
                    <a:pt x="265" y="58"/>
                  </a:lnTo>
                  <a:lnTo>
                    <a:pt x="265" y="53"/>
                  </a:lnTo>
                  <a:lnTo>
                    <a:pt x="265" y="48"/>
                  </a:lnTo>
                  <a:lnTo>
                    <a:pt x="270" y="48"/>
                  </a:lnTo>
                  <a:lnTo>
                    <a:pt x="270" y="43"/>
                  </a:lnTo>
                  <a:lnTo>
                    <a:pt x="274" y="38"/>
                  </a:lnTo>
                  <a:lnTo>
                    <a:pt x="274" y="33"/>
                  </a:lnTo>
                  <a:lnTo>
                    <a:pt x="279" y="33"/>
                  </a:lnTo>
                  <a:lnTo>
                    <a:pt x="279" y="29"/>
                  </a:lnTo>
                  <a:lnTo>
                    <a:pt x="279" y="24"/>
                  </a:lnTo>
                  <a:lnTo>
                    <a:pt x="279" y="19"/>
                  </a:lnTo>
                  <a:lnTo>
                    <a:pt x="284" y="19"/>
                  </a:lnTo>
                  <a:lnTo>
                    <a:pt x="284" y="14"/>
                  </a:lnTo>
                  <a:lnTo>
                    <a:pt x="284" y="9"/>
                  </a:lnTo>
                  <a:lnTo>
                    <a:pt x="284" y="14"/>
                  </a:lnTo>
                  <a:lnTo>
                    <a:pt x="289" y="14"/>
                  </a:lnTo>
                  <a:lnTo>
                    <a:pt x="294" y="14"/>
                  </a:lnTo>
                  <a:lnTo>
                    <a:pt x="298" y="14"/>
                  </a:lnTo>
                  <a:lnTo>
                    <a:pt x="303" y="19"/>
                  </a:lnTo>
                  <a:lnTo>
                    <a:pt x="308" y="19"/>
                  </a:lnTo>
                  <a:lnTo>
                    <a:pt x="313" y="24"/>
                  </a:lnTo>
                  <a:lnTo>
                    <a:pt x="318" y="24"/>
                  </a:lnTo>
                  <a:lnTo>
                    <a:pt x="323" y="24"/>
                  </a:lnTo>
                  <a:lnTo>
                    <a:pt x="323" y="19"/>
                  </a:lnTo>
                  <a:lnTo>
                    <a:pt x="327" y="14"/>
                  </a:lnTo>
                  <a:lnTo>
                    <a:pt x="332" y="14"/>
                  </a:lnTo>
                  <a:lnTo>
                    <a:pt x="332" y="19"/>
                  </a:lnTo>
                  <a:lnTo>
                    <a:pt x="337" y="19"/>
                  </a:lnTo>
                  <a:lnTo>
                    <a:pt x="342" y="24"/>
                  </a:lnTo>
                  <a:lnTo>
                    <a:pt x="342" y="29"/>
                  </a:lnTo>
                  <a:lnTo>
                    <a:pt x="347" y="29"/>
                  </a:lnTo>
                  <a:lnTo>
                    <a:pt x="351" y="29"/>
                  </a:lnTo>
                  <a:lnTo>
                    <a:pt x="356" y="29"/>
                  </a:lnTo>
                  <a:lnTo>
                    <a:pt x="361" y="29"/>
                  </a:lnTo>
                  <a:lnTo>
                    <a:pt x="366" y="29"/>
                  </a:lnTo>
                  <a:lnTo>
                    <a:pt x="371" y="29"/>
                  </a:lnTo>
                  <a:lnTo>
                    <a:pt x="375" y="29"/>
                  </a:lnTo>
                  <a:lnTo>
                    <a:pt x="380" y="24"/>
                  </a:lnTo>
                  <a:lnTo>
                    <a:pt x="385" y="24"/>
                  </a:lnTo>
                  <a:lnTo>
                    <a:pt x="390" y="24"/>
                  </a:lnTo>
                  <a:lnTo>
                    <a:pt x="395" y="24"/>
                  </a:lnTo>
                  <a:lnTo>
                    <a:pt x="399" y="24"/>
                  </a:lnTo>
                  <a:lnTo>
                    <a:pt x="404" y="24"/>
                  </a:lnTo>
                  <a:lnTo>
                    <a:pt x="409" y="24"/>
                  </a:lnTo>
                  <a:lnTo>
                    <a:pt x="409" y="29"/>
                  </a:lnTo>
                  <a:lnTo>
                    <a:pt x="414" y="29"/>
                  </a:lnTo>
                  <a:lnTo>
                    <a:pt x="419" y="29"/>
                  </a:lnTo>
                  <a:lnTo>
                    <a:pt x="424" y="29"/>
                  </a:lnTo>
                  <a:lnTo>
                    <a:pt x="428" y="29"/>
                  </a:lnTo>
                  <a:lnTo>
                    <a:pt x="433" y="29"/>
                  </a:lnTo>
                  <a:lnTo>
                    <a:pt x="433" y="24"/>
                  </a:lnTo>
                  <a:lnTo>
                    <a:pt x="438" y="19"/>
                  </a:lnTo>
                  <a:lnTo>
                    <a:pt x="443" y="14"/>
                  </a:lnTo>
                  <a:lnTo>
                    <a:pt x="448" y="14"/>
                  </a:lnTo>
                  <a:lnTo>
                    <a:pt x="448" y="9"/>
                  </a:lnTo>
                  <a:lnTo>
                    <a:pt x="452" y="9"/>
                  </a:lnTo>
                  <a:lnTo>
                    <a:pt x="457" y="5"/>
                  </a:lnTo>
                  <a:lnTo>
                    <a:pt x="462" y="0"/>
                  </a:lnTo>
                  <a:lnTo>
                    <a:pt x="467" y="0"/>
                  </a:lnTo>
                </a:path>
              </a:pathLst>
            </a:custGeom>
            <a:noFill/>
            <a:ln w="7938">
              <a:solidFill>
                <a:srgbClr val="55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1"/>
            <p:cNvSpPr>
              <a:spLocks noChangeArrowheads="1"/>
            </p:cNvSpPr>
            <p:nvPr/>
          </p:nvSpPr>
          <p:spPr bwMode="auto">
            <a:xfrm>
              <a:off x="3326" y="1458"/>
              <a:ext cx="336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Sirta Union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2"/>
            <p:cNvSpPr>
              <a:spLocks noChangeArrowheads="1"/>
            </p:cNvSpPr>
            <p:nvPr/>
          </p:nvSpPr>
          <p:spPr bwMode="auto">
            <a:xfrm>
              <a:off x="3138" y="3147"/>
              <a:ext cx="442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Ghaagra Union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2724" y="2579"/>
              <a:ext cx="432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Dapunia Union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24"/>
            <p:cNvSpPr>
              <a:spLocks noChangeArrowheads="1"/>
            </p:cNvSpPr>
            <p:nvPr/>
          </p:nvSpPr>
          <p:spPr bwMode="auto">
            <a:xfrm>
              <a:off x="3908" y="3474"/>
              <a:ext cx="480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Bhabkhali Union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2488" y="1814"/>
              <a:ext cx="510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Khagdahar Union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26"/>
            <p:cNvSpPr>
              <a:spLocks noChangeArrowheads="1"/>
            </p:cNvSpPr>
            <p:nvPr/>
          </p:nvSpPr>
          <p:spPr bwMode="auto">
            <a:xfrm>
              <a:off x="4555" y="2290"/>
              <a:ext cx="658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Char Nilakshmia Union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27"/>
            <p:cNvSpPr>
              <a:spLocks noChangeArrowheads="1"/>
            </p:cNvSpPr>
            <p:nvPr/>
          </p:nvSpPr>
          <p:spPr bwMode="auto">
            <a:xfrm>
              <a:off x="4490" y="3132"/>
              <a:ext cx="576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Bhangnamari Union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28"/>
            <p:cNvSpPr>
              <a:spLocks noChangeArrowheads="1"/>
            </p:cNvSpPr>
            <p:nvPr/>
          </p:nvSpPr>
          <p:spPr bwMode="auto">
            <a:xfrm>
              <a:off x="3800" y="1871"/>
              <a:ext cx="620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Char Ishwardia Union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29"/>
            <p:cNvSpPr>
              <a:spLocks noChangeArrowheads="1"/>
            </p:cNvSpPr>
            <p:nvPr/>
          </p:nvSpPr>
          <p:spPr bwMode="auto">
            <a:xfrm>
              <a:off x="3268" y="2439"/>
              <a:ext cx="346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Akua Union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30"/>
            <p:cNvSpPr>
              <a:spLocks noChangeArrowheads="1"/>
            </p:cNvSpPr>
            <p:nvPr/>
          </p:nvSpPr>
          <p:spPr bwMode="auto">
            <a:xfrm>
              <a:off x="4006" y="2983"/>
              <a:ext cx="428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Baera Bhaluka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31"/>
            <p:cNvSpPr>
              <a:spLocks noChangeArrowheads="1"/>
            </p:cNvSpPr>
            <p:nvPr/>
          </p:nvSpPr>
          <p:spPr bwMode="auto">
            <a:xfrm>
              <a:off x="3554" y="2459"/>
              <a:ext cx="716" cy="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7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Mymensingh Paurashava</a:t>
              </a:r>
              <a:endPara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585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34543" y="228600"/>
            <a:ext cx="487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US" sz="1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Georeferencing</a:t>
            </a: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Some Gap Between </a:t>
            </a:r>
            <a:r>
              <a:rPr lang="en-US" sz="1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Mauza</a:t>
            </a: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Sheets has been Identified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Black Marks  Identifies the Gap/Blank Area in </a:t>
            </a:r>
            <a:r>
              <a:rPr lang="en-US" sz="1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Mauzas</a:t>
            </a:r>
            <a:endParaRPr lang="en-US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7476474" cy="68580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0595" y="2232211"/>
            <a:ext cx="1632857" cy="23935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707" y="5029200"/>
            <a:ext cx="8252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5593" y="6113621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Source : GIS Database</a:t>
            </a:r>
            <a:endParaRPr lang="en-US" sz="1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A06EE-F803-440F-ADC8-F57D07EA21D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9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800600" y="381000"/>
            <a:ext cx="3965575" cy="609600"/>
          </a:xfrm>
        </p:spPr>
        <p:txBody>
          <a:bodyPr/>
          <a:lstStyle/>
          <a:p>
            <a:pPr algn="r" eaLnBrk="1" hangingPunct="1"/>
            <a:r>
              <a:rPr lang="en-GB" altLang="en-US" sz="2800" smtClean="0">
                <a:solidFill>
                  <a:srgbClr val="C00000"/>
                </a:solidFill>
                <a:latin typeface="Berlin Sans FB" pitchFamily="34" charset="0"/>
              </a:rPr>
              <a:t>Summary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38200" y="2362200"/>
          <a:ext cx="7772400" cy="3470273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634917"/>
                <a:gridCol w="3137483"/>
              </a:tblGrid>
              <a:tr h="3919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latin typeface="Times New Roman" pitchFamily="18" charset="0"/>
                          <a:cs typeface="Times New Roman" pitchFamily="18" charset="0"/>
                        </a:rPr>
                        <a:t>District</a:t>
                      </a:r>
                      <a:endParaRPr lang="en-US" sz="1600" b="0" dirty="0">
                        <a:solidFill>
                          <a:srgbClr val="E36C0A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45" marR="5794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latin typeface="Times New Roman" pitchFamily="18" charset="0"/>
                          <a:cs typeface="Times New Roman" pitchFamily="18" charset="0"/>
                        </a:rPr>
                        <a:t>01. </a:t>
                      </a:r>
                      <a:r>
                        <a:rPr lang="en-GB" sz="1600" b="0" kern="1200" dirty="0" err="1">
                          <a:latin typeface="Times New Roman" pitchFamily="18" charset="0"/>
                          <a:cs typeface="Times New Roman" pitchFamily="18" charset="0"/>
                        </a:rPr>
                        <a:t>Mymensingh</a:t>
                      </a:r>
                      <a:endParaRPr lang="en-US" sz="1600" b="0" dirty="0">
                        <a:solidFill>
                          <a:srgbClr val="E36C0A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45" marR="57945" marT="0" marB="0"/>
                </a:tc>
              </a:tr>
              <a:tr h="6557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kern="1200">
                          <a:latin typeface="Times New Roman" pitchFamily="18" charset="0"/>
                          <a:cs typeface="Times New Roman" pitchFamily="18" charset="0"/>
                        </a:rPr>
                        <a:t>Upzila</a:t>
                      </a:r>
                      <a:endParaRPr lang="en-US" sz="1600" b="0">
                        <a:solidFill>
                          <a:srgbClr val="E36C0A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45" marR="5794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latin typeface="Times New Roman" pitchFamily="18" charset="0"/>
                          <a:cs typeface="Times New Roman" pitchFamily="18" charset="0"/>
                        </a:rPr>
                        <a:t>02. </a:t>
                      </a:r>
                      <a:r>
                        <a:rPr lang="en-GB" sz="1600" b="0" kern="1200" dirty="0" err="1">
                          <a:latin typeface="Times New Roman" pitchFamily="18" charset="0"/>
                          <a:cs typeface="Times New Roman" pitchFamily="18" charset="0"/>
                        </a:rPr>
                        <a:t>Mymensingh</a:t>
                      </a:r>
                      <a:r>
                        <a:rPr lang="en-GB" sz="1600" b="0" kern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1600" b="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Sadar</a:t>
                      </a:r>
                      <a:r>
                        <a:rPr lang="en-GB" sz="16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(9 Union) </a:t>
                      </a:r>
                      <a:r>
                        <a:rPr lang="en-GB" sz="1600" b="0" kern="1200" dirty="0">
                          <a:latin typeface="Times New Roman" pitchFamily="18" charset="0"/>
                          <a:cs typeface="Times New Roman" pitchFamily="18" charset="0"/>
                        </a:rPr>
                        <a:t>&amp; </a:t>
                      </a:r>
                      <a:r>
                        <a:rPr lang="en-GB" sz="1600" b="0" kern="1200" dirty="0" err="1">
                          <a:latin typeface="Times New Roman" pitchFamily="18" charset="0"/>
                          <a:cs typeface="Times New Roman" pitchFamily="18" charset="0"/>
                        </a:rPr>
                        <a:t>Gouripur</a:t>
                      </a:r>
                      <a:r>
                        <a:rPr lang="en-GB" sz="1600" b="0" kern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16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(1 Union)</a:t>
                      </a:r>
                      <a:endParaRPr lang="en-US" sz="1600" b="0" dirty="0">
                        <a:solidFill>
                          <a:srgbClr val="E36C0A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45" marR="57945" marT="0" marB="0"/>
                </a:tc>
              </a:tr>
              <a:tr h="3919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latin typeface="Times New Roman" pitchFamily="18" charset="0"/>
                          <a:cs typeface="Times New Roman" pitchFamily="18" charset="0"/>
                        </a:rPr>
                        <a:t>Union</a:t>
                      </a:r>
                      <a:endParaRPr lang="en-US" sz="1600" b="0" dirty="0">
                        <a:solidFill>
                          <a:srgbClr val="E36C0A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45" marR="5794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latin typeface="Times New Roman" pitchFamily="18" charset="0"/>
                          <a:cs typeface="Times New Roman" pitchFamily="18" charset="0"/>
                        </a:rPr>
                        <a:t>10 Nos.</a:t>
                      </a:r>
                      <a:endParaRPr lang="en-US" sz="1600" b="0" dirty="0">
                        <a:solidFill>
                          <a:srgbClr val="E36C0A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45" marR="57945" marT="0" marB="0"/>
                </a:tc>
              </a:tr>
              <a:tr h="3919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kern="1200" dirty="0" err="1">
                          <a:latin typeface="Times New Roman" pitchFamily="18" charset="0"/>
                          <a:cs typeface="Times New Roman" pitchFamily="18" charset="0"/>
                        </a:rPr>
                        <a:t>Mouza</a:t>
                      </a:r>
                      <a:r>
                        <a:rPr lang="en-GB" sz="1600" b="0" kern="1200" dirty="0">
                          <a:latin typeface="Times New Roman" pitchFamily="18" charset="0"/>
                          <a:cs typeface="Times New Roman" pitchFamily="18" charset="0"/>
                        </a:rPr>
                        <a:t> -RS</a:t>
                      </a:r>
                      <a:endParaRPr lang="en-US" sz="1600" b="0" dirty="0">
                        <a:solidFill>
                          <a:srgbClr val="E36C0A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45" marR="5794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latin typeface="Times New Roman" pitchFamily="18" charset="0"/>
                          <a:cs typeface="Times New Roman" pitchFamily="18" charset="0"/>
                        </a:rPr>
                        <a:t>116 Nos.</a:t>
                      </a:r>
                      <a:endParaRPr lang="en-US" sz="1600" b="0" dirty="0">
                        <a:solidFill>
                          <a:srgbClr val="E36C0A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45" marR="57945" marT="0" marB="0"/>
                </a:tc>
              </a:tr>
              <a:tr h="3919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kern="1200" dirty="0" err="1">
                          <a:latin typeface="Times New Roman" pitchFamily="18" charset="0"/>
                          <a:cs typeface="Times New Roman" pitchFamily="18" charset="0"/>
                        </a:rPr>
                        <a:t>Mouza</a:t>
                      </a:r>
                      <a:r>
                        <a:rPr lang="en-GB" sz="1600" b="0" kern="1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16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Sheet (</a:t>
                      </a:r>
                      <a:r>
                        <a:rPr lang="en-GB" sz="1600" b="0" kern="1200" dirty="0">
                          <a:latin typeface="Times New Roman" pitchFamily="18" charset="0"/>
                          <a:cs typeface="Times New Roman" pitchFamily="18" charset="0"/>
                        </a:rPr>
                        <a:t>Supplied by UDD)</a:t>
                      </a:r>
                      <a:endParaRPr lang="en-US" sz="1600" b="0" dirty="0">
                        <a:solidFill>
                          <a:srgbClr val="E36C0A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45" marR="5794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latin typeface="Times New Roman" pitchFamily="18" charset="0"/>
                          <a:cs typeface="Times New Roman" pitchFamily="18" charset="0"/>
                        </a:rPr>
                        <a:t>417 Nos.</a:t>
                      </a:r>
                      <a:endParaRPr lang="en-US" sz="1600" b="0" dirty="0">
                        <a:solidFill>
                          <a:srgbClr val="E36C0A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45" marR="57945" marT="0" marB="0"/>
                </a:tc>
              </a:tr>
              <a:tr h="3919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kern="1200">
                          <a:latin typeface="Times New Roman" pitchFamily="18" charset="0"/>
                          <a:cs typeface="Times New Roman" pitchFamily="18" charset="0"/>
                        </a:rPr>
                        <a:t>Out of Project Area</a:t>
                      </a:r>
                      <a:endParaRPr lang="en-US" sz="1600" b="0">
                        <a:solidFill>
                          <a:srgbClr val="E36C0A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45" marR="5794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latin typeface="Times New Roman" pitchFamily="18" charset="0"/>
                          <a:cs typeface="Times New Roman" pitchFamily="18" charset="0"/>
                        </a:rPr>
                        <a:t>58 Nos.</a:t>
                      </a:r>
                      <a:endParaRPr lang="en-US" sz="1600" b="0" dirty="0">
                        <a:solidFill>
                          <a:srgbClr val="E36C0A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45" marR="57945" marT="0" marB="0"/>
                </a:tc>
              </a:tr>
              <a:tr h="42747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latin typeface="Times New Roman" pitchFamily="18" charset="0"/>
                          <a:cs typeface="Times New Roman" pitchFamily="18" charset="0"/>
                        </a:rPr>
                        <a:t>New Collected </a:t>
                      </a:r>
                      <a:r>
                        <a:rPr lang="en-GB" sz="1600" b="0" kern="1200" dirty="0" err="1">
                          <a:latin typeface="Times New Roman" pitchFamily="18" charset="0"/>
                          <a:cs typeface="Times New Roman" pitchFamily="18" charset="0"/>
                        </a:rPr>
                        <a:t>Mouza</a:t>
                      </a:r>
                      <a:r>
                        <a:rPr lang="en-GB" sz="1600" b="0" kern="1200" dirty="0">
                          <a:latin typeface="Times New Roman" pitchFamily="18" charset="0"/>
                          <a:cs typeface="Times New Roman" pitchFamily="18" charset="0"/>
                        </a:rPr>
                        <a:t> Sheet (GEOMARK )</a:t>
                      </a:r>
                      <a:endParaRPr lang="en-US" sz="1600" b="0" dirty="0">
                        <a:solidFill>
                          <a:srgbClr val="E36C0A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45" marR="5794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0" kern="1200" dirty="0">
                          <a:latin typeface="Times New Roman" pitchFamily="18" charset="0"/>
                          <a:cs typeface="Times New Roman" pitchFamily="18" charset="0"/>
                        </a:rPr>
                        <a:t>131 Nos.</a:t>
                      </a:r>
                      <a:endParaRPr lang="en-US" sz="1600" b="0" dirty="0">
                        <a:solidFill>
                          <a:srgbClr val="E36C0A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45" marR="57945" marT="0" marB="0"/>
                </a:tc>
              </a:tr>
              <a:tr h="42747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Total </a:t>
                      </a:r>
                      <a:r>
                        <a:rPr kumimoji="0" lang="en-US" sz="1600" b="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Mouza</a:t>
                      </a:r>
                      <a:r>
                        <a:rPr kumimoji="0" lang="en-US" sz="16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Sheet</a:t>
                      </a:r>
                      <a:endParaRPr kumimoji="0" lang="en-US" sz="1600" b="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7945" marR="5794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554 (548+6) </a:t>
                      </a:r>
                      <a:r>
                        <a:rPr lang="en-GB" sz="16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Nos.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945" marR="5794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341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3200400"/>
          </a:xfrm>
        </p:spPr>
        <p:txBody>
          <a:bodyPr>
            <a:normAutofit/>
          </a:bodyPr>
          <a:lstStyle/>
          <a:p>
            <a:pPr algn="ctr"/>
            <a:r>
              <a:rPr lang="en-US" sz="13800" dirty="0" smtClean="0">
                <a:solidFill>
                  <a:srgbClr val="FF0000"/>
                </a:solidFill>
                <a:latin typeface="Bernard MT Condensed" pitchFamily="18" charset="0"/>
              </a:rPr>
              <a:t>Thank you</a:t>
            </a:r>
            <a:endParaRPr lang="en-US" sz="13800" dirty="0">
              <a:solidFill>
                <a:srgbClr val="FF0000"/>
              </a:solidFill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14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Collection  </a:t>
            </a:r>
            <a:r>
              <a:rPr lang="en-US" dirty="0">
                <a:solidFill>
                  <a:schemeClr val="tx1"/>
                </a:solidFill>
              </a:rPr>
              <a:t>of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565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78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/>
              <a:t>Geo-Referencing </a:t>
            </a:r>
            <a:r>
              <a:rPr lang="en-US" sz="5400" dirty="0" smtClean="0"/>
              <a:t>Point(xyz)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920085"/>
            <a:ext cx="4495800" cy="4434840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err="1" smtClean="0"/>
              <a:t>Rupchadpur</a:t>
            </a:r>
            <a:r>
              <a:rPr lang="en-US" u="sng" dirty="0" smtClean="0"/>
              <a:t> </a:t>
            </a:r>
            <a:r>
              <a:rPr lang="en-US" u="sng" dirty="0" err="1"/>
              <a:t>DGPS</a:t>
            </a:r>
            <a:r>
              <a:rPr lang="en-US" u="sng" dirty="0"/>
              <a:t> Station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191000" cy="3334746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 smtClean="0">
                <a:latin typeface="+mj-lt"/>
              </a:rPr>
              <a:t>In Side of </a:t>
            </a:r>
            <a:r>
              <a:rPr lang="en-US" u="sng" dirty="0" err="1" smtClean="0">
                <a:latin typeface="+mj-lt"/>
              </a:rPr>
              <a:t>DGPS</a:t>
            </a:r>
            <a:r>
              <a:rPr lang="en-US" u="sng" dirty="0" smtClean="0">
                <a:latin typeface="+mj-lt"/>
              </a:rPr>
              <a:t> Station</a:t>
            </a:r>
            <a:r>
              <a:rPr lang="en-US" dirty="0" smtClean="0">
                <a:latin typeface="+mj-lt"/>
              </a:rPr>
              <a:t>. </a:t>
            </a:r>
            <a:endParaRPr lang="en-US" dirty="0">
              <a:latin typeface="+mj-lt"/>
            </a:endParaRPr>
          </a:p>
        </p:txBody>
      </p:sp>
      <p:pic>
        <p:nvPicPr>
          <p:cNvPr id="3074" name="Picture 2" descr="D:\Pwar Point\Project_0003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44877"/>
            <a:ext cx="4108287" cy="312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Pwar Point\Project_0004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0"/>
            <a:ext cx="4211985" cy="314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41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10600" cy="762000"/>
          </a:xfrm>
        </p:spPr>
        <p:txBody>
          <a:bodyPr>
            <a:normAutofit/>
          </a:bodyPr>
          <a:lstStyle/>
          <a:p>
            <a:r>
              <a:rPr lang="en-US" sz="4000" u="sng" dirty="0" err="1" smtClean="0"/>
              <a:t>RTK</a:t>
            </a:r>
            <a:r>
              <a:rPr lang="en-US" sz="4000" u="sng" dirty="0" smtClean="0"/>
              <a:t> Geo- Referencing </a:t>
            </a:r>
            <a:r>
              <a:rPr lang="en-US" sz="4000" u="sng" dirty="0"/>
              <a:t>Image</a:t>
            </a:r>
          </a:p>
        </p:txBody>
      </p:sp>
      <p:pic>
        <p:nvPicPr>
          <p:cNvPr id="1026" name="Picture 2" descr="D:\Pwar Point\Project_0003f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431279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Pwar Point\Project_0006f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6850" y="2324069"/>
            <a:ext cx="3657600" cy="306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26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RTK</a:t>
            </a:r>
            <a:r>
              <a:rPr lang="en-US" dirty="0"/>
              <a:t> Machine Setting &amp; </a:t>
            </a:r>
            <a:r>
              <a:rPr lang="en-US" dirty="0" smtClean="0"/>
              <a:t>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142999"/>
            <a:ext cx="7315200" cy="5339451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</p:txBody>
      </p:sp>
      <p:pic>
        <p:nvPicPr>
          <p:cNvPr id="5122" name="Picture 2" descr="D:\Pwar Point\Project_0006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2999"/>
            <a:ext cx="7315200" cy="53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3593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Filed Survey of BM Pillar &amp; </a:t>
            </a:r>
            <a:r>
              <a:rPr lang="en-US" dirty="0" err="1" smtClean="0"/>
              <a:t>Mouza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122" name="Picture 2" descr="C:\Users\HABIB\Desktop\New folder\DSC061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447800"/>
            <a:ext cx="6400799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662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8001000" cy="704848"/>
          </a:xfrm>
        </p:spPr>
        <p:txBody>
          <a:bodyPr/>
          <a:lstStyle/>
          <a:p>
            <a:pPr algn="ctr"/>
            <a:r>
              <a:rPr lang="en-US" sz="3600" dirty="0" smtClean="0"/>
              <a:t>Geo-Referencing Point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04800" y="1676400"/>
            <a:ext cx="3124200" cy="45720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Survey of Bangladesh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Z </a:t>
            </a:r>
            <a:r>
              <a:rPr lang="en-US" sz="2400" b="1" dirty="0" err="1" smtClean="0">
                <a:solidFill>
                  <a:srgbClr val="FF0000"/>
                </a:solidFill>
              </a:rPr>
              <a:t>velue</a:t>
            </a:r>
            <a:r>
              <a:rPr lang="en-US" sz="2400" b="1" dirty="0" smtClean="0">
                <a:solidFill>
                  <a:srgbClr val="FF0000"/>
                </a:solidFill>
              </a:rPr>
              <a:t>  B M  Pillar.</a:t>
            </a:r>
          </a:p>
          <a:p>
            <a:r>
              <a:rPr lang="en-US" sz="2400" dirty="0" smtClean="0"/>
              <a:t>Pillar no- </a:t>
            </a:r>
            <a:r>
              <a:rPr lang="en-US" sz="2400" dirty="0" smtClean="0">
                <a:latin typeface="+mj-lt"/>
              </a:rPr>
              <a:t>6117</a:t>
            </a:r>
          </a:p>
          <a:p>
            <a:r>
              <a:rPr lang="en-US" sz="2400" dirty="0" smtClean="0"/>
              <a:t>Location:   </a:t>
            </a:r>
            <a:r>
              <a:rPr lang="en-US" sz="2400" dirty="0" err="1" smtClean="0"/>
              <a:t>Samvu</a:t>
            </a:r>
            <a:r>
              <a:rPr lang="en-US" sz="2400" dirty="0" smtClean="0"/>
              <a:t> </a:t>
            </a:r>
            <a:r>
              <a:rPr lang="en-US" sz="2400" dirty="0" err="1" smtClean="0"/>
              <a:t>gonj</a:t>
            </a:r>
            <a:r>
              <a:rPr lang="en-US" sz="2400" dirty="0" smtClean="0"/>
              <a:t> U C high  School</a:t>
            </a:r>
          </a:p>
          <a:p>
            <a:r>
              <a:rPr lang="en-US" sz="2400" dirty="0" err="1" smtClean="0"/>
              <a:t>Sadar</a:t>
            </a:r>
            <a:r>
              <a:rPr lang="en-US" sz="2400" dirty="0" smtClean="0"/>
              <a:t> </a:t>
            </a:r>
            <a:r>
              <a:rPr lang="en-US" sz="2400" dirty="0" err="1" smtClean="0"/>
              <a:t>upzila</a:t>
            </a:r>
            <a:r>
              <a:rPr lang="en-US" sz="2400" dirty="0" smtClean="0"/>
              <a:t>, </a:t>
            </a:r>
          </a:p>
          <a:p>
            <a:r>
              <a:rPr lang="en-US" sz="2400" dirty="0" err="1" smtClean="0"/>
              <a:t>Mymanshing</a:t>
            </a:r>
            <a:r>
              <a:rPr lang="en-US" sz="2400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400574" cy="419100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D:\Pwar Point\Project_0001 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487" y="1676401"/>
            <a:ext cx="5509137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7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r>
              <a:rPr lang="en-US" dirty="0" err="1" smtClean="0"/>
              <a:t>UDD</a:t>
            </a:r>
            <a:r>
              <a:rPr lang="en-US" dirty="0" smtClean="0"/>
              <a:t> Personal Staff  Map caking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2296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79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401</TotalTime>
  <Words>715</Words>
  <Application>Microsoft Office PowerPoint</Application>
  <PresentationFormat>On-screen Show (4:3)</PresentationFormat>
  <Paragraphs>297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Solstice</vt:lpstr>
      <vt:lpstr>MSDP, 2011-2031 Project</vt:lpstr>
      <vt:lpstr>MSDP, 2011-2031 Project  Survey  work Mythology </vt:lpstr>
      <vt:lpstr>Collection  of Image</vt:lpstr>
      <vt:lpstr>Geo-Referencing Point(xyz)</vt:lpstr>
      <vt:lpstr>RTK Geo- Referencing Image</vt:lpstr>
      <vt:lpstr>RTK Machine Setting &amp; Point</vt:lpstr>
      <vt:lpstr>Filed Survey of BM Pillar &amp; Mouza </vt:lpstr>
      <vt:lpstr>Geo-Referencing Point</vt:lpstr>
      <vt:lpstr>UDD Personal Staff  Map caking</vt:lpstr>
      <vt:lpstr>UDD Personal Staff Field Map Chacking</vt:lpstr>
      <vt:lpstr>UDD Personal Staff Field Map Chacking</vt:lpstr>
      <vt:lpstr>UDD Personal Staff Field Map caking &amp; Data Entry</vt:lpstr>
      <vt:lpstr>Filed Data entry </vt:lpstr>
      <vt:lpstr>UDD Personal Staff Computer Data Entry </vt:lpstr>
      <vt:lpstr>UDD Personal Staff Computer Data Entry </vt:lpstr>
      <vt:lpstr>Steps of Work</vt:lpstr>
      <vt:lpstr>Step – 2 : Mouza Map Georefferncing</vt:lpstr>
      <vt:lpstr>Step – 1 : Mouza Map Collection &amp; Scanning</vt:lpstr>
      <vt:lpstr>Step- 6 Mouza Map Check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Mymensing Strategic Develoment(MSDP),2011-2031</dc:title>
  <dc:creator>HABIB</dc:creator>
  <cp:lastModifiedBy>MSDP</cp:lastModifiedBy>
  <cp:revision>58</cp:revision>
  <dcterms:created xsi:type="dcterms:W3CDTF">2006-08-16T00:00:00Z</dcterms:created>
  <dcterms:modified xsi:type="dcterms:W3CDTF">2015-08-28T23:54:33Z</dcterms:modified>
</cp:coreProperties>
</file>